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8.svg" ContentType="image/svg+xml"/>
  <Override PartName="/ppt/media/image39.svg" ContentType="image/svg+xml"/>
  <Override PartName="/ppt/media/image8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2"/>
  </p:handoutMasterIdLst>
  <p:sldIdLst>
    <p:sldId id="16767201" r:id="rId3"/>
    <p:sldId id="427" r:id="rId5"/>
    <p:sldId id="327" r:id="rId6"/>
    <p:sldId id="429" r:id="rId7"/>
    <p:sldId id="16767203" r:id="rId8"/>
    <p:sldId id="431" r:id="rId9"/>
    <p:sldId id="472" r:id="rId10"/>
    <p:sldId id="16767208" r:id="rId11"/>
    <p:sldId id="16767204" r:id="rId12"/>
    <p:sldId id="393" r:id="rId13"/>
    <p:sldId id="16767187" r:id="rId14"/>
    <p:sldId id="16767207" r:id="rId15"/>
    <p:sldId id="453" r:id="rId16"/>
    <p:sldId id="16767205" r:id="rId17"/>
    <p:sldId id="16767199" r:id="rId18"/>
    <p:sldId id="256" r:id="rId19"/>
    <p:sldId id="441" r:id="rId20"/>
    <p:sldId id="16767177" r:id="rId21"/>
    <p:sldId id="334" r:id="rId22"/>
    <p:sldId id="16767171" r:id="rId23"/>
    <p:sldId id="690" r:id="rId24"/>
    <p:sldId id="16767196" r:id="rId25"/>
    <p:sldId id="476" r:id="rId26"/>
    <p:sldId id="16767170" r:id="rId27"/>
    <p:sldId id="477" r:id="rId28"/>
    <p:sldId id="16767197" r:id="rId29"/>
    <p:sldId id="446" r:id="rId30"/>
    <p:sldId id="16767206" r:id="rId31"/>
    <p:sldId id="16767190" r:id="rId32"/>
    <p:sldId id="16767191" r:id="rId33"/>
    <p:sldId id="16767192" r:id="rId34"/>
    <p:sldId id="16767193" r:id="rId35"/>
    <p:sldId id="16767194" r:id="rId36"/>
    <p:sldId id="16767185" r:id="rId37"/>
    <p:sldId id="16767209" r:id="rId38"/>
    <p:sldId id="16767217" r:id="rId39"/>
    <p:sldId id="16767218" r:id="rId40"/>
    <p:sldId id="16767186" r:id="rId41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5548DDA2-B6EF-4A30-9E2B-810162562709}">
          <p14:sldIdLst>
            <p14:sldId id="16767201"/>
          </p14:sldIdLst>
        </p14:section>
        <p14:section name="目錄" id="{7EC729BA-4D92-4524-8B8D-65059E031DAA}">
          <p14:sldIdLst>
            <p14:sldId id="427"/>
          </p14:sldIdLst>
        </p14:section>
        <p14:section name="關於中望" id="{349F4D1A-6C55-4D2D-83CF-5CE0ADBCA7DF}">
          <p14:sldIdLst>
            <p14:sldId id="327"/>
            <p14:sldId id="429"/>
            <p14:sldId id="16767203"/>
            <p14:sldId id="431"/>
            <p14:sldId id="472"/>
            <p14:sldId id="16767208"/>
            <p14:sldId id="16767204"/>
          </p14:sldIdLst>
        </p14:section>
        <p14:section name="技術實力" id="{245D8678-B810-40E7-A5E1-771B49AE6972}">
          <p14:sldIdLst>
            <p14:sldId id="393"/>
            <p14:sldId id="16767187"/>
            <p14:sldId id="16767207"/>
            <p14:sldId id="453"/>
            <p14:sldId id="16767205"/>
            <p14:sldId id="16767199"/>
            <p14:sldId id="256"/>
            <p14:sldId id="441"/>
          </p14:sldIdLst>
        </p14:section>
        <p14:section name="方案及應用" id="{ACFD7F87-B67F-4E4E-B1E6-532704AF9059}">
          <p14:sldIdLst>
            <p14:sldId id="16767177"/>
            <p14:sldId id="334"/>
            <p14:sldId id="16767171"/>
            <p14:sldId id="690"/>
            <p14:sldId id="16767196"/>
            <p14:sldId id="476"/>
            <p14:sldId id="16767170"/>
            <p14:sldId id="477"/>
            <p14:sldId id="16767197"/>
            <p14:sldId id="446"/>
            <p14:sldId id="16767206"/>
            <p14:sldId id="16767190"/>
            <p14:sldId id="16767191"/>
            <p14:sldId id="16767192"/>
            <p14:sldId id="16767193"/>
            <p14:sldId id="16767194"/>
            <p14:sldId id="16767185"/>
          </p14:sldIdLst>
        </p14:section>
        <p14:section name="未來規劃" id="{D60AFF1C-5401-4E16-BC3F-DF0F7DFA3D20}">
          <p14:sldIdLst>
            <p14:sldId id="16767209"/>
          </p14:sldIdLst>
        </p14:section>
        <p14:section name="結束" id="{68984726-D2B8-4571-95ED-BA62B82E0120}">
          <p14:sldIdLst>
            <p14:sldId id="16767217"/>
            <p14:sldId id="16767218"/>
            <p14:sldId id="167671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orient="horz" pos="550" userDrawn="1">
          <p15:clr>
            <a:srgbClr val="A4A3A4"/>
          </p15:clr>
        </p15:guide>
        <p15:guide id="3" orient="horz" pos="1884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242" userDrawn="1">
          <p15:clr>
            <a:srgbClr val="A4A3A4"/>
          </p15:clr>
        </p15:guide>
        <p15:guide id="6" pos="2865" userDrawn="1">
          <p15:clr>
            <a:srgbClr val="A4A3A4"/>
          </p15:clr>
        </p15:guide>
        <p15:guide id="7" orient="horz" pos="1004" userDrawn="1">
          <p15:clr>
            <a:srgbClr val="A4A3A4"/>
          </p15:clr>
        </p15:guide>
        <p15:guide id="8" pos="4679" userDrawn="1">
          <p15:clr>
            <a:srgbClr val="A4A3A4"/>
          </p15:clr>
        </p15:guide>
        <p15:guide id="9" orient="horz" pos="41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D外销市场部" initials="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7E8"/>
    <a:srgbClr val="2CA9AF"/>
    <a:srgbClr val="F1F0F4"/>
    <a:srgbClr val="164DC8"/>
    <a:srgbClr val="2ED28A"/>
    <a:srgbClr val="EFF3F6"/>
    <a:srgbClr val="2970FF"/>
    <a:srgbClr val="FFFFFF"/>
    <a:srgbClr val="000000"/>
    <a:srgbClr val="E8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7" autoAdjust="0"/>
    <p:restoredTop sz="95530" autoAdjust="0"/>
  </p:normalViewPr>
  <p:slideViewPr>
    <p:cSldViewPr snapToGrid="0" showGuides="1">
      <p:cViewPr varScale="1">
        <p:scale>
          <a:sx n="87" d="100"/>
          <a:sy n="87" d="100"/>
        </p:scale>
        <p:origin x="446" y="77"/>
      </p:cViewPr>
      <p:guideLst>
        <p:guide orient="horz" pos="346"/>
        <p:guide orient="horz" pos="550"/>
        <p:guide orient="horz" pos="1884"/>
        <p:guide pos="438"/>
        <p:guide pos="7242"/>
        <p:guide pos="2865"/>
        <p:guide orient="horz" pos="1004"/>
        <p:guide pos="4679"/>
        <p:guide orient="horz" pos="4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816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65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F25EE-1B64-9C44-AA03-909FB42B191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FB4CB-E252-B34D-AE8C-6E4C1CD4CCC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91CA7-461D-4375-AB17-D9A8BB30B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該獎項由創辦於</a:t>
            </a:r>
            <a:r>
              <a:rPr lang="en-US" altLang="zh-CN" dirty="0"/>
              <a:t>1917</a:t>
            </a:r>
            <a:r>
              <a:rPr lang="zh-CN" altLang="en-US" dirty="0"/>
              <a:t>年的美洲中國工程師學會</a:t>
            </a:r>
            <a:r>
              <a:rPr lang="en-US" altLang="zh-CN" dirty="0"/>
              <a:t>(CIE-USA)</a:t>
            </a:r>
            <a:r>
              <a:rPr lang="zh-CN" altLang="en-US" dirty="0"/>
              <a:t>主辦，並受到美國國家工程師周基金會（</a:t>
            </a:r>
            <a:r>
              <a:rPr lang="en-US" altLang="zh-CN" dirty="0"/>
              <a:t>National Engineers Week Foundation</a:t>
            </a:r>
            <a:r>
              <a:rPr lang="zh-CN" altLang="en-US" dirty="0"/>
              <a:t>）的委託。該獎項素有“工程界的奧斯卡獎”的美譽，旨在表彰全美傑出亞裔科學家與工程師對科學界、工業界及企業界</a:t>
            </a:r>
            <a:r>
              <a:rPr lang="en-US" altLang="zh-CN" dirty="0"/>
              <a:t>STEM</a:t>
            </a:r>
            <a:r>
              <a:rPr lang="zh-CN" altLang="en-US" dirty="0"/>
              <a:t>（</a:t>
            </a:r>
            <a:r>
              <a:rPr lang="en-US" altLang="zh-CN" dirty="0"/>
              <a:t>Science, Technology, Engineering, Mathematics</a:t>
            </a:r>
            <a:r>
              <a:rPr lang="zh-CN" altLang="en-US" dirty="0"/>
              <a:t>）的貢獻。自</a:t>
            </a:r>
            <a:r>
              <a:rPr lang="en-US" altLang="zh-CN" dirty="0"/>
              <a:t>2002</a:t>
            </a:r>
            <a:r>
              <a:rPr lang="zh-CN" altLang="en-US" dirty="0"/>
              <a:t>年設立以來，歷屆獲獎者包括丁肇中、朱棣文、崔琦等諾貝爾獎獲得者在內的亞裔傑出人才，</a:t>
            </a:r>
            <a:r>
              <a:rPr lang="en-US" altLang="zh-CN" dirty="0"/>
              <a:t>NVIDIA CEO</a:t>
            </a:r>
            <a:r>
              <a:rPr lang="zh-CN" altLang="en-US" dirty="0"/>
              <a:t>黃仁勳也於</a:t>
            </a:r>
            <a:r>
              <a:rPr lang="en-US" altLang="zh-CN" dirty="0"/>
              <a:t>2021</a:t>
            </a:r>
            <a:r>
              <a:rPr lang="zh-CN" altLang="en-US" dirty="0"/>
              <a:t>年被授予了全美亞裔傑出工程師終身成就獎。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4400"/>
              <a:t>加多</a:t>
            </a:r>
            <a:r>
              <a:rPr lang="en-US" altLang="zh-CN" sz="4400"/>
              <a:t>1</a:t>
            </a:r>
            <a:r>
              <a:rPr lang="zh-CN" altLang="en-US" sz="4400"/>
              <a:t>頁</a:t>
            </a:r>
            <a:r>
              <a:rPr lang="en-US" altLang="zh-CN" sz="4400"/>
              <a:t>2D</a:t>
            </a:r>
            <a:r>
              <a:rPr lang="zh-CN" altLang="en-US" sz="4400"/>
              <a:t>生態</a:t>
            </a:r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4400"/>
              <a:t>加多</a:t>
            </a:r>
            <a:r>
              <a:rPr lang="en-US" altLang="zh-CN" sz="4400"/>
              <a:t>1</a:t>
            </a:r>
            <a:r>
              <a:rPr lang="zh-CN" altLang="en-US" sz="4400"/>
              <a:t>頁教育</a:t>
            </a:r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1000" spc="150" dirty="0">
              <a:solidFill>
                <a:schemeClr val="dk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endParaRPr lang="zh-CN" altLang="en-US" sz="44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蓝底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9" name="矩形 8"/>
            <p:cNvSpPr/>
            <p:nvPr userDrawn="1">
              <p:custDataLst>
                <p:tags r:id="rId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E67E8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中望软件，推动工业可持续创新</a:t>
              </a:r>
              <a:endParaRPr lang="en-US" altLang="zh-CN" sz="750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案例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 userDrawn="1"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中望软件，推动工业可持续创新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 userDrawn="1"/>
        </p:nvSpPr>
        <p:spPr>
          <a:xfrm>
            <a:off x="-7779" y="0"/>
            <a:ext cx="12269052" cy="6858000"/>
          </a:xfrm>
          <a:prstGeom prst="rect">
            <a:avLst/>
          </a:prstGeom>
          <a:solidFill>
            <a:srgbClr val="005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r="22282"/>
          <a:stretch>
            <a:fillRect/>
          </a:stretch>
        </p:blipFill>
        <p:spPr>
          <a:xfrm>
            <a:off x="0" y="0"/>
            <a:ext cx="12269051" cy="6901341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b="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中望软件，推动工业可持续创新</a:t>
              </a:r>
              <a:endParaRPr lang="en-US" altLang="zh-CN" sz="750" b="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9739" y="6329310"/>
            <a:ext cx="3533387" cy="227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-居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中望软件，推动工业可持续创新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-居左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, 应用程序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中望软件，推动工业可持续创新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l="7120" r="11313"/>
          <a:stretch>
            <a:fillRect/>
          </a:stretch>
        </p:blipFill>
        <p:spPr>
          <a:xfrm>
            <a:off x="-1" y="-366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-2">
    <p:bg>
      <p:bgPr>
        <a:gradFill>
          <a:gsLst>
            <a:gs pos="0">
              <a:srgbClr val="4385E2"/>
            </a:gs>
            <a:gs pos="100000">
              <a:srgbClr val="5196D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6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" r="17" b="257"/>
          <a:stretch>
            <a:fillRect/>
          </a:stretch>
        </p:blipFill>
        <p:spPr bwMode="auto">
          <a:xfrm rot="5400000" flipH="1">
            <a:off x="2667001" y="-2667001"/>
            <a:ext cx="6858000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-3">
    <p:bg>
      <p:bgPr>
        <a:gradFill>
          <a:gsLst>
            <a:gs pos="0">
              <a:srgbClr val="4385E2"/>
            </a:gs>
            <a:gs pos="100000">
              <a:srgbClr val="5196D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7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26"/>
          <a:stretch>
            <a:fillRect/>
          </a:stretch>
        </p:blipFill>
        <p:spPr bwMode="auto">
          <a:xfrm rot="5400000">
            <a:off x="2670300" y="-2663706"/>
            <a:ext cx="6851409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74"/>
          <a:stretch>
            <a:fillRect/>
          </a:stretch>
        </p:blipFill>
        <p:spPr>
          <a:xfrm>
            <a:off x="-1912" y="0"/>
            <a:ext cx="122344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l="7120" r="113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tags" Target="../tags/tag7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73.xml"/><Relationship Id="rId1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emf"/><Relationship Id="rId8" Type="http://schemas.openxmlformats.org/officeDocument/2006/relationships/tags" Target="../tags/tag79.xml"/><Relationship Id="rId7" Type="http://schemas.openxmlformats.org/officeDocument/2006/relationships/image" Target="../media/image49.emf"/><Relationship Id="rId6" Type="http://schemas.openxmlformats.org/officeDocument/2006/relationships/tags" Target="../tags/tag78.xml"/><Relationship Id="rId5" Type="http://schemas.openxmlformats.org/officeDocument/2006/relationships/image" Target="../media/image48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10.xml"/><Relationship Id="rId14" Type="http://schemas.openxmlformats.org/officeDocument/2006/relationships/image" Target="../media/image54.jpeg"/><Relationship Id="rId13" Type="http://schemas.microsoft.com/office/2007/relationships/hdphoto" Target="../media/image53.wdp"/><Relationship Id="rId12" Type="http://schemas.openxmlformats.org/officeDocument/2006/relationships/image" Target="../media/image52.png"/><Relationship Id="rId11" Type="http://schemas.openxmlformats.org/officeDocument/2006/relationships/image" Target="../media/image51.emf"/><Relationship Id="rId10" Type="http://schemas.openxmlformats.org/officeDocument/2006/relationships/tags" Target="../tags/tag80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83.xml"/><Relationship Id="rId4" Type="http://schemas.openxmlformats.org/officeDocument/2006/relationships/image" Target="../media/image13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4.xml"/><Relationship Id="rId6" Type="http://schemas.openxmlformats.org/officeDocument/2006/relationships/tags" Target="../tags/tag88.xml"/><Relationship Id="rId5" Type="http://schemas.openxmlformats.org/officeDocument/2006/relationships/image" Target="../media/image4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tags" Target="../tags/tag89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7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4.png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99.xml"/><Relationship Id="rId4" Type="http://schemas.openxmlformats.org/officeDocument/2006/relationships/image" Target="../media/image4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14.xml"/><Relationship Id="rId14" Type="http://schemas.openxmlformats.org/officeDocument/2006/relationships/tags" Target="../tags/tag111.xml"/><Relationship Id="rId13" Type="http://schemas.openxmlformats.org/officeDocument/2006/relationships/image" Target="../media/image13.png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image" Target="../media/image71.jpeg"/><Relationship Id="rId3" Type="http://schemas.openxmlformats.org/officeDocument/2006/relationships/image" Target="../media/image70.png"/><Relationship Id="rId2" Type="http://schemas.microsoft.com/office/2007/relationships/hdphoto" Target="../media/image69.wdp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120.xml"/><Relationship Id="rId11" Type="http://schemas.openxmlformats.org/officeDocument/2006/relationships/image" Target="../media/image4.png"/><Relationship Id="rId10" Type="http://schemas.openxmlformats.org/officeDocument/2006/relationships/tags" Target="../tags/tag119.xml"/><Relationship Id="rId1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4" Type="http://schemas.openxmlformats.org/officeDocument/2006/relationships/notesSlide" Target="../notesSlides/notesSlide23.xml"/><Relationship Id="rId13" Type="http://schemas.openxmlformats.org/officeDocument/2006/relationships/slideLayout" Target="../slideLayouts/slideLayout10.xml"/><Relationship Id="rId12" Type="http://schemas.openxmlformats.org/officeDocument/2006/relationships/tags" Target="../tags/tag130.xml"/><Relationship Id="rId11" Type="http://schemas.openxmlformats.org/officeDocument/2006/relationships/image" Target="../media/image13.png"/><Relationship Id="rId10" Type="http://schemas.openxmlformats.org/officeDocument/2006/relationships/tags" Target="../tags/tag129.xml"/><Relationship Id="rId1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image" Target="../media/image13.png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41.xml"/><Relationship Id="rId5" Type="http://schemas.openxmlformats.org/officeDocument/2006/relationships/image" Target="../media/image4.png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43.xml"/><Relationship Id="rId6" Type="http://schemas.openxmlformats.org/officeDocument/2006/relationships/image" Target="../media/image4.png"/><Relationship Id="rId5" Type="http://schemas.openxmlformats.org/officeDocument/2006/relationships/image" Target="../media/image77.jpeg"/><Relationship Id="rId4" Type="http://schemas.openxmlformats.org/officeDocument/2006/relationships/tags" Target="../tags/tag142.xml"/><Relationship Id="rId3" Type="http://schemas.openxmlformats.org/officeDocument/2006/relationships/image" Target="../media/image14.jpeg"/><Relationship Id="rId2" Type="http://schemas.microsoft.com/office/2007/relationships/hdphoto" Target="../media/image76.wdp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45.xml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tags" Target="../tags/tag144.xml"/><Relationship Id="rId3" Type="http://schemas.openxmlformats.org/officeDocument/2006/relationships/image" Target="../media/image78.jpeg"/><Relationship Id="rId2" Type="http://schemas.microsoft.com/office/2007/relationships/hdphoto" Target="../media/image76.wdp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47.xml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tags" Target="../tags/tag146.xml"/><Relationship Id="rId3" Type="http://schemas.openxmlformats.org/officeDocument/2006/relationships/image" Target="../media/image80.jpeg"/><Relationship Id="rId2" Type="http://schemas.microsoft.com/office/2007/relationships/hdphoto" Target="../media/image76.wdp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49.xml"/><Relationship Id="rId6" Type="http://schemas.openxmlformats.org/officeDocument/2006/relationships/image" Target="../media/image4.png"/><Relationship Id="rId5" Type="http://schemas.openxmlformats.org/officeDocument/2006/relationships/image" Target="../media/image83.png"/><Relationship Id="rId4" Type="http://schemas.openxmlformats.org/officeDocument/2006/relationships/tags" Target="../tags/tag148.xml"/><Relationship Id="rId3" Type="http://schemas.openxmlformats.org/officeDocument/2006/relationships/image" Target="../media/image82.jpeg"/><Relationship Id="rId2" Type="http://schemas.microsoft.com/office/2007/relationships/hdphoto" Target="../media/image76.wdp"/><Relationship Id="rId1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51.xml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tags" Target="../tags/tag150.xml"/><Relationship Id="rId3" Type="http://schemas.openxmlformats.org/officeDocument/2006/relationships/image" Target="../media/image84.jpeg"/><Relationship Id="rId2" Type="http://schemas.microsoft.com/office/2007/relationships/hdphoto" Target="../media/image76.wdp"/><Relationship Id="rId1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image" Target="../media/image89.svg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5.jpeg"/><Relationship Id="rId4" Type="http://schemas.openxmlformats.org/officeDocument/2006/relationships/tags" Target="../tags/tag152.xml"/><Relationship Id="rId3" Type="http://schemas.openxmlformats.org/officeDocument/2006/relationships/image" Target="../media/image86.jpeg"/><Relationship Id="rId2" Type="http://schemas.microsoft.com/office/2007/relationships/hdphoto" Target="../media/image76.wdp"/><Relationship Id="rId19" Type="http://schemas.openxmlformats.org/officeDocument/2006/relationships/notesSlide" Target="../notesSlides/notesSlide31.xml"/><Relationship Id="rId18" Type="http://schemas.openxmlformats.org/officeDocument/2006/relationships/slideLayout" Target="../slideLayouts/slideLayout14.xml"/><Relationship Id="rId17" Type="http://schemas.openxmlformats.org/officeDocument/2006/relationships/tags" Target="../tags/tag153.xml"/><Relationship Id="rId16" Type="http://schemas.openxmlformats.org/officeDocument/2006/relationships/image" Target="../media/image4.png"/><Relationship Id="rId15" Type="http://schemas.openxmlformats.org/officeDocument/2006/relationships/image" Target="../media/image96.png"/><Relationship Id="rId14" Type="http://schemas.openxmlformats.org/officeDocument/2006/relationships/image" Target="../media/image95.svg"/><Relationship Id="rId13" Type="http://schemas.openxmlformats.org/officeDocument/2006/relationships/image" Target="../media/image94.png"/><Relationship Id="rId12" Type="http://schemas.openxmlformats.org/officeDocument/2006/relationships/image" Target="../media/image93.svg"/><Relationship Id="rId11" Type="http://schemas.openxmlformats.org/officeDocument/2006/relationships/image" Target="../media/image92.png"/><Relationship Id="rId10" Type="http://schemas.openxmlformats.org/officeDocument/2006/relationships/image" Target="../media/image91.svg"/><Relationship Id="rId1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58.xml"/><Relationship Id="rId6" Type="http://schemas.openxmlformats.org/officeDocument/2006/relationships/image" Target="../media/image13.png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59.xml"/><Relationship Id="rId1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tags" Target="../tags/tag16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4.xml"/><Relationship Id="rId12" Type="http://schemas.microsoft.com/office/2007/relationships/hdphoto" Target="../media/image28.wdp"/><Relationship Id="rId11" Type="http://schemas.openxmlformats.org/officeDocument/2006/relationships/image" Target="../media/image27.png"/><Relationship Id="rId10" Type="http://schemas.openxmlformats.org/officeDocument/2006/relationships/tags" Target="../tags/tag30.xml"/><Relationship Id="rId1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4.xml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tags" Target="../tags/tag31.xml"/><Relationship Id="rId19" Type="http://schemas.openxmlformats.org/officeDocument/2006/relationships/image" Target="../media/image4.png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../media/image4.pn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image" Target="../media/image4.png"/><Relationship Id="rId5" Type="http://schemas.microsoft.com/office/2007/relationships/hdphoto" Target="../media/image35.wdp"/><Relationship Id="rId4" Type="http://schemas.openxmlformats.org/officeDocument/2006/relationships/image" Target="../media/image34.png"/><Relationship Id="rId3" Type="http://schemas.microsoft.com/office/2007/relationships/hdphoto" Target="../media/image33.wdp"/><Relationship Id="rId23" Type="http://schemas.openxmlformats.org/officeDocument/2006/relationships/notesSlide" Target="../notesSlides/notesSlide7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image" Target="../media/image32.png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image" Target="../media/image39.svg"/><Relationship Id="rId11" Type="http://schemas.openxmlformats.org/officeDocument/2006/relationships/image" Target="../media/image38.png"/><Relationship Id="rId10" Type="http://schemas.microsoft.com/office/2007/relationships/hdphoto" Target="../media/image37.wdp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40.png"/><Relationship Id="rId1" Type="http://schemas.openxmlformats.org/officeDocument/2006/relationships/tags" Target="../tags/tag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2"/>
          <p:cNvSpPr txBox="1"/>
          <p:nvPr/>
        </p:nvSpPr>
        <p:spPr>
          <a:xfrm>
            <a:off x="1039370" y="3650049"/>
            <a:ext cx="7088865" cy="3803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spc="10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推動工業可持續創新</a:t>
            </a:r>
            <a:endParaRPr lang="zh-CN" altLang="en-US" sz="1600" spc="10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843" y="721973"/>
            <a:ext cx="1637982" cy="2222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9369" y="2328026"/>
            <a:ext cx="328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25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中望軟體</a:t>
            </a:r>
            <a:endParaRPr lang="zh-CN" altLang="en-US" sz="3600" b="1" spc="25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占位符 4"/>
          <p:cNvSpPr txBox="1"/>
          <p:nvPr>
            <p:custDataLst>
              <p:tags r:id="rId2"/>
            </p:custDataLst>
          </p:nvPr>
        </p:nvSpPr>
        <p:spPr>
          <a:xfrm>
            <a:off x="1039371" y="4082583"/>
            <a:ext cx="5685626" cy="529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en-US" altLang="zh-CN" sz="9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Empowering Sustainable </a:t>
            </a:r>
            <a:r>
              <a:rPr lang="en-US" altLang="zh-CN" sz="900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lnnovation</a:t>
            </a:r>
            <a:r>
              <a:rPr lang="en-US" altLang="zh-CN" sz="9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 with All-in-One </a:t>
            </a:r>
            <a:r>
              <a:rPr lang="en-US" altLang="zh-CN" sz="900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CAx</a:t>
            </a:r>
            <a:r>
              <a:rPr lang="en-US" altLang="zh-CN" sz="9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 Solutions</a:t>
            </a:r>
            <a:endParaRPr lang="en-US" altLang="zh-CN" sz="9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4" name="圆角矩形 10"/>
          <p:cNvSpPr/>
          <p:nvPr/>
        </p:nvSpPr>
        <p:spPr>
          <a:xfrm rot="16200000" flipH="1">
            <a:off x="1412361" y="2920947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0"/>
          <p:cNvSpPr/>
          <p:nvPr/>
        </p:nvSpPr>
        <p:spPr>
          <a:xfrm rot="5400000" flipH="1">
            <a:off x="6073140" y="3122217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3949920" y="2333933"/>
            <a:ext cx="4292158" cy="87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技術實力</a:t>
            </a:r>
            <a:endParaRPr lang="zh-CN" altLang="en-US" sz="3200" b="1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2521253" y="3856767"/>
            <a:ext cx="7776242" cy="352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同時擁有內核引擎及二維</a:t>
            </a:r>
            <a:r>
              <a:rPr lang="en-US" altLang="zh-CN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、三維</a:t>
            </a:r>
            <a:r>
              <a:rPr lang="en-US" altLang="zh-CN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CAD/CAM</a:t>
            </a:r>
            <a:r>
              <a:rPr lang="zh-CN" altLang="en-US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、仿真</a:t>
            </a:r>
            <a:r>
              <a:rPr lang="en-US" altLang="zh-CN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CAE</a:t>
            </a:r>
            <a:r>
              <a:rPr lang="zh-CN" altLang="en-US" sz="1400" spc="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核心技術</a:t>
            </a:r>
            <a:endParaRPr lang="zh-CN" altLang="en-US" sz="1400" spc="1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蓝色的星球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占位符 4"/>
          <p:cNvSpPr txBox="1"/>
          <p:nvPr>
            <p:custDataLst>
              <p:tags r:id="rId2"/>
            </p:custDataLst>
          </p:nvPr>
        </p:nvSpPr>
        <p:spPr>
          <a:xfrm>
            <a:off x="282417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研發創新</a:t>
            </a:r>
            <a:r>
              <a:rPr lang="en-US" altLang="zh-CN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26</a:t>
            </a: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載  關鍵技術自主硬核 </a:t>
            </a:r>
            <a:endParaRPr lang="zh-CN" altLang="en-US" sz="2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78503" y="2155058"/>
            <a:ext cx="6421976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唯一同時擁有二三維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、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CAM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、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CAE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核心技術的中國軟體企業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30717" y="2555532"/>
            <a:ext cx="5130562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極少數擁有自主三維幾何建模內核的工業軟體企業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3282434" y="2873842"/>
            <a:ext cx="5627129" cy="555158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致力於成為全球領先的研發設計領域數位化創新引領者</a:t>
            </a:r>
            <a:endParaRPr lang="zh-CN" altLang="en-US" sz="1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41126" y="2412024"/>
            <a:ext cx="5364463" cy="3511178"/>
            <a:chOff x="458882" y="2424185"/>
            <a:chExt cx="5567028" cy="36437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0276" y="2468016"/>
              <a:ext cx="2498323" cy="149957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882" y="4327454"/>
              <a:ext cx="2830131" cy="149957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8175" y="2424185"/>
              <a:ext cx="2619320" cy="1588288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920752" y="4021351"/>
              <a:ext cx="3105158" cy="20465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2766509" y="1442206"/>
            <a:ext cx="6658981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39</a:t>
            </a:r>
            <a:r>
              <a:rPr lang="zh-CN" altLang="en-US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年發展迭代，中國唯一工業級別內核</a:t>
            </a:r>
            <a:endParaRPr lang="zh-CN" altLang="en-US" sz="1400" b="1" spc="150" dirty="0">
              <a:solidFill>
                <a:srgbClr val="2A6AE6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" name="文本占位符 4"/>
          <p:cNvSpPr txBox="1"/>
          <p:nvPr>
            <p:custDataLst>
              <p:tags r:id="rId5"/>
            </p:custDataLst>
          </p:nvPr>
        </p:nvSpPr>
        <p:spPr>
          <a:xfrm>
            <a:off x="282417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全球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六大三維建模引擎之一：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Overdrive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7356" y="2174838"/>
            <a:ext cx="6658979" cy="4199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712" r="944" b="2009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102839" y="2658293"/>
            <a:ext cx="8207566" cy="3001227"/>
          </a:xfrm>
          <a:prstGeom prst="roundRect">
            <a:avLst>
              <a:gd name="adj" fmla="val 5196"/>
            </a:avLst>
          </a:prstGeom>
          <a:solidFill>
            <a:srgbClr val="2D6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2A6AE6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41199" y="2984250"/>
            <a:ext cx="7152045" cy="2120287"/>
            <a:chOff x="6012451" y="2623472"/>
            <a:chExt cx="7152045" cy="2120287"/>
          </a:xfrm>
        </p:grpSpPr>
        <p:sp>
          <p:nvSpPr>
            <p:cNvPr id="9" name="内容占位符 3"/>
            <p:cNvSpPr txBox="1"/>
            <p:nvPr/>
          </p:nvSpPr>
          <p:spPr>
            <a:xfrm>
              <a:off x="6012451" y="3261669"/>
              <a:ext cx="3365423" cy="1482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面向大體量模型的三維幾何建模引擎技術</a:t>
              </a:r>
              <a:endParaRPr lang="en-US" altLang="zh-CN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DWG</a:t>
              </a: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讀寫引擎技術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高品質圖形渲染引擎技術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大規模輕量化顯示技術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異構</a:t>
              </a:r>
              <a:r>
                <a:rPr lang="en-US" altLang="zh-CN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CAD</a:t>
              </a: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數據轉換引擎技術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7922502" y="2623472"/>
              <a:ext cx="3138084" cy="32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889" tIns="33889" rIns="33889" bIns="33889" spcCol="127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zh-CN" altLang="en-US" sz="15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sym typeface="微軟正黑體" panose="020B0604030504040204" charset="-120"/>
                </a:rPr>
                <a:t>中望</a:t>
              </a:r>
              <a:r>
                <a:rPr lang="en-US" altLang="zh-CN" sz="1500" b="1" spc="150" dirty="0" err="1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sym typeface="微軟正黑體" panose="020B0604030504040204" charset="-120"/>
                </a:rPr>
                <a:t>CAx</a:t>
              </a:r>
              <a:r>
                <a:rPr lang="zh-CN" altLang="en-US" sz="15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sym typeface="微軟正黑體" panose="020B0604030504040204" charset="-120"/>
                </a:rPr>
                <a:t>根技術</a:t>
              </a:r>
              <a:endParaRPr lang="zh-CN" altLang="en-US" sz="15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微軟正黑體" panose="020B0604030504040204" charset="-120"/>
              </a:endParaRPr>
            </a:p>
          </p:txBody>
        </p:sp>
        <p:sp>
          <p:nvSpPr>
            <p:cNvPr id="11" name="内容占位符 3"/>
            <p:cNvSpPr txBox="1"/>
            <p:nvPr/>
          </p:nvSpPr>
          <p:spPr>
            <a:xfrm>
              <a:off x="9799073" y="3261669"/>
              <a:ext cx="3365423" cy="1482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多端協同可視化技術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直接法、迭代法和特徵值矩陣求解技術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基於德勞內與前沿推進法的網格剖分技術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基於幾何模型與結果的自適應網格技術</a:t>
              </a:r>
              <a:endParaRPr lang="zh-CN" altLang="en-US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  <a:p>
              <a:pPr marL="31750" indent="-158750" algn="just" defTabSz="254000">
                <a:lnSpc>
                  <a:spcPct val="120000"/>
                </a:lnSpc>
                <a:spcBef>
                  <a:spcPts val="55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200" spc="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……</a:t>
              </a:r>
              <a:endParaRPr lang="en-US" altLang="zh-CN" sz="1200" spc="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7" name="文本占位符 4"/>
          <p:cNvSpPr txBox="1"/>
          <p:nvPr>
            <p:custDataLst>
              <p:tags r:id="rId2"/>
            </p:custDataLst>
          </p:nvPr>
        </p:nvSpPr>
        <p:spPr>
          <a:xfrm>
            <a:off x="282417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自主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CAD/CAE/CAM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關鍵核心技術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320292" y="3719296"/>
            <a:ext cx="0" cy="13119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766509" y="1442206"/>
            <a:ext cx="6658981" cy="65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突破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約束求解引擎</a:t>
            </a:r>
            <a:r>
              <a:rPr lang="zh-CN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、數據轉換引擎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、渲染引擎、網格剖分引擎</a:t>
            </a:r>
            <a:r>
              <a:rPr lang="zh-CN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等</a:t>
            </a:r>
            <a:endParaRPr lang="en-US" altLang="zh-CN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共性關鍵技術瓶頸，填補國內工業軟體先進技術空白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，服務企業數智化</a:t>
            </a:r>
            <a:endParaRPr lang="en-US" altLang="zh-CN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4"/>
          <p:cNvSpPr txBox="1"/>
          <p:nvPr>
            <p:custDataLst>
              <p:tags r:id="rId1"/>
            </p:custDataLst>
          </p:nvPr>
        </p:nvSpPr>
        <p:spPr>
          <a:xfrm>
            <a:off x="2824176" y="1070028"/>
            <a:ext cx="7863397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“全球化</a:t>
            </a:r>
            <a:r>
              <a:rPr lang="en-US" altLang="zh-CN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+</a:t>
            </a: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高投入“</a:t>
            </a:r>
            <a:r>
              <a:rPr lang="zh-CN" altLang="en-US" sz="2200" b="1" spc="15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雙驅動  研發投入連續</a:t>
            </a:r>
            <a:r>
              <a:rPr lang="en-US" altLang="zh-CN" sz="2200" b="1" spc="15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8</a:t>
            </a:r>
            <a:r>
              <a:rPr lang="zh-CN" altLang="en-US" sz="2200" b="1" spc="15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年超</a:t>
            </a:r>
            <a:r>
              <a:rPr lang="en-US" altLang="zh-CN" sz="2200" b="1" spc="15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30</a:t>
            </a:r>
            <a:r>
              <a:rPr lang="zh-CN" altLang="en-US" sz="2200" b="1" spc="15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％</a:t>
            </a:r>
            <a:endParaRPr lang="zh-CN" altLang="en-US" sz="2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1370971" y="3812491"/>
            <a:ext cx="2460170" cy="44714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</a:pP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2023</a:t>
            </a:r>
            <a:r>
              <a:rPr lang="zh-CN" altLang="en-US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年收購英國</a:t>
            </a: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CHAM</a:t>
            </a:r>
            <a:r>
              <a:rPr lang="zh-CN" altLang="en-US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公司</a:t>
            </a:r>
            <a:endParaRPr lang="en-US" altLang="zh-CN" sz="105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4222563" y="3797519"/>
            <a:ext cx="2794132" cy="44714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</a:pPr>
            <a:r>
              <a:rPr lang="zh-CN" altLang="en-US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全球化的研發團隊</a:t>
            </a:r>
            <a:endParaRPr lang="zh-CN" altLang="en-US" sz="105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8085649" y="3766531"/>
            <a:ext cx="2614537" cy="44714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</a:pPr>
            <a:r>
              <a:rPr lang="zh-CN" altLang="en-US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研發投入占營業收入的比例（％）</a:t>
            </a:r>
            <a:endParaRPr lang="en-US" altLang="zh-CN" sz="105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5519" y="1873364"/>
            <a:ext cx="3511760" cy="2007850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261258" y="4351419"/>
            <a:ext cx="11647713" cy="2011080"/>
          </a:xfrm>
          <a:prstGeom prst="roundRect">
            <a:avLst/>
          </a:prstGeom>
          <a:solidFill>
            <a:srgbClr val="164DC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1068166" y="4596519"/>
            <a:ext cx="12060277" cy="1414791"/>
            <a:chOff x="877250" y="1911700"/>
            <a:chExt cx="12060277" cy="1414791"/>
          </a:xfrm>
        </p:grpSpPr>
        <p:grpSp>
          <p:nvGrpSpPr>
            <p:cNvPr id="39" name="组合 38"/>
            <p:cNvGrpSpPr/>
            <p:nvPr/>
          </p:nvGrpSpPr>
          <p:grpSpPr>
            <a:xfrm>
              <a:off x="877250" y="1985299"/>
              <a:ext cx="4232529" cy="1326220"/>
              <a:chOff x="1572674" y="1859576"/>
              <a:chExt cx="4232529" cy="1326220"/>
            </a:xfrm>
          </p:grpSpPr>
          <p:sp>
            <p:nvSpPr>
              <p:cNvPr id="51" name="矩形 50"/>
              <p:cNvSpPr/>
              <p:nvPr>
                <p:custDataLst>
                  <p:tags r:id="rId6"/>
                </p:custDataLst>
              </p:nvPr>
            </p:nvSpPr>
            <p:spPr>
              <a:xfrm>
                <a:off x="1572674" y="2178301"/>
                <a:ext cx="4232529" cy="1007495"/>
              </a:xfrm>
              <a:prstGeom prst="rect">
                <a:avLst/>
              </a:prstGeom>
            </p:spPr>
            <p:txBody>
              <a:bodyPr lIns="91440" tIns="45720" rIns="91440" bIns="4572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zh-CN" altLang="en-US" sz="1100" b="1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開展國際並購：</a:t>
                </a:r>
                <a:endParaRPr lang="en-US" altLang="zh-CN" sz="11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  <a:p>
                <a:pPr>
                  <a:lnSpc>
                    <a:spcPts val="2000"/>
                  </a:lnSpc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zh-CN" altLang="en-US" sz="1100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延攬國內外頂尖專業人才攻關</a:t>
                </a:r>
                <a:r>
                  <a:rPr lang="en-US" altLang="zh-CN" sz="1100" spc="150" dirty="0" err="1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CAx</a:t>
                </a:r>
                <a:r>
                  <a:rPr lang="zh-CN" altLang="en-US" sz="1100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核心技術</a:t>
                </a:r>
                <a:endParaRPr lang="en-US" altLang="zh-CN" sz="110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7">
                <a:biLevel thresh="25000"/>
              </a:blip>
              <a:stretch>
                <a:fillRect/>
              </a:stretch>
            </p:blipFill>
            <p:spPr>
              <a:xfrm>
                <a:off x="1689598" y="1859576"/>
                <a:ext cx="398341" cy="398341"/>
              </a:xfrm>
              <a:prstGeom prst="rect">
                <a:avLst/>
              </a:prstGeom>
            </p:spPr>
          </p:pic>
        </p:grpSp>
        <p:sp>
          <p:nvSpPr>
            <p:cNvPr id="44" name="矩形 43"/>
            <p:cNvSpPr/>
            <p:nvPr>
              <p:custDataLst>
                <p:tags r:id="rId8"/>
              </p:custDataLst>
            </p:nvPr>
          </p:nvSpPr>
          <p:spPr>
            <a:xfrm>
              <a:off x="4604753" y="2318996"/>
              <a:ext cx="4676476" cy="100749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  <a:spcAft>
                  <a:spcPts val="400"/>
                </a:spcAft>
                <a:buClr>
                  <a:schemeClr val="bg1"/>
                </a:buClr>
              </a:pPr>
              <a:r>
                <a:rPr lang="zh-CN" altLang="en-US" sz="11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全球</a:t>
              </a:r>
              <a:r>
                <a:rPr lang="en-US" altLang="zh-CN" sz="11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7</a:t>
              </a:r>
              <a:r>
                <a:rPr lang="zh-CN" altLang="en-US" sz="11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大研發中心：</a:t>
              </a:r>
              <a:r>
                <a:rPr lang="zh-CN" altLang="en-US" sz="110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廣州、武漢、上海、</a:t>
              </a:r>
              <a:endParaRPr lang="en-US" altLang="zh-CN" sz="11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  <a:p>
              <a:pPr>
                <a:lnSpc>
                  <a:spcPts val="2000"/>
                </a:lnSpc>
                <a:spcAft>
                  <a:spcPts val="400"/>
                </a:spcAft>
                <a:buClr>
                  <a:schemeClr val="bg1"/>
                </a:buClr>
              </a:pPr>
              <a:r>
                <a:rPr lang="zh-CN" altLang="en-US" sz="110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北京、西安、美國佛羅里達、英國倫敦</a:t>
              </a:r>
              <a:endParaRPr lang="zh-CN" altLang="en-US" sz="11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>
              <a:biLevel thresh="25000"/>
            </a:blip>
            <a:stretch>
              <a:fillRect/>
            </a:stretch>
          </p:blipFill>
          <p:spPr>
            <a:xfrm>
              <a:off x="4696996" y="1959046"/>
              <a:ext cx="369680" cy="462100"/>
            </a:xfrm>
            <a:prstGeom prst="rect">
              <a:avLst/>
            </a:prstGeom>
          </p:spPr>
        </p:pic>
        <p:cxnSp>
          <p:nvCxnSpPr>
            <p:cNvPr id="46" name="直接连接符 45"/>
            <p:cNvCxnSpPr/>
            <p:nvPr/>
          </p:nvCxnSpPr>
          <p:spPr>
            <a:xfrm>
              <a:off x="4273647" y="2008415"/>
              <a:ext cx="0" cy="11429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组合 46"/>
            <p:cNvGrpSpPr/>
            <p:nvPr/>
          </p:nvGrpSpPr>
          <p:grpSpPr>
            <a:xfrm>
              <a:off x="8261051" y="1911700"/>
              <a:ext cx="4676476" cy="1263919"/>
              <a:chOff x="7934593" y="1853644"/>
              <a:chExt cx="4676476" cy="1263919"/>
            </a:xfrm>
          </p:grpSpPr>
          <p:sp>
            <p:nvSpPr>
              <p:cNvPr id="49" name="矩形 48"/>
              <p:cNvSpPr/>
              <p:nvPr>
                <p:custDataLst>
                  <p:tags r:id="rId10"/>
                </p:custDataLst>
              </p:nvPr>
            </p:nvSpPr>
            <p:spPr>
              <a:xfrm>
                <a:off x="7934593" y="2328143"/>
                <a:ext cx="4676476" cy="789420"/>
              </a:xfrm>
              <a:prstGeom prst="rect">
                <a:avLst/>
              </a:prstGeom>
            </p:spPr>
            <p:txBody>
              <a:bodyPr lIns="91440" tIns="45720" rIns="91440" bIns="4572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zh-CN" altLang="en-US" sz="1100" b="1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堅持研發高投入：</a:t>
                </a:r>
                <a:r>
                  <a:rPr lang="zh-CN" altLang="en-US" sz="1100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每年資金投入超過</a:t>
                </a:r>
                <a:endParaRPr lang="en-US" altLang="zh-CN" sz="110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  <a:p>
                <a:pPr>
                  <a:lnSpc>
                    <a:spcPts val="2000"/>
                  </a:lnSpc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zh-CN" altLang="en-US" sz="1100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公司營收的</a:t>
                </a:r>
                <a:r>
                  <a:rPr lang="en-US" altLang="zh-CN" sz="1100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30%</a:t>
                </a:r>
                <a:r>
                  <a:rPr lang="zh-CN" altLang="en-US" sz="1100" spc="15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，遠高於行業平均水準</a:t>
                </a:r>
                <a:endParaRPr lang="zh-CN" altLang="en-US" sz="110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11">
                <a:biLevel thresh="25000"/>
              </a:blip>
              <a:stretch>
                <a:fillRect/>
              </a:stretch>
            </p:blipFill>
            <p:spPr>
              <a:xfrm>
                <a:off x="8044700" y="1853644"/>
                <a:ext cx="430013" cy="414087"/>
              </a:xfrm>
              <a:prstGeom prst="rect">
                <a:avLst/>
              </a:prstGeom>
            </p:spPr>
          </p:pic>
        </p:grpSp>
        <p:cxnSp>
          <p:nvCxnSpPr>
            <p:cNvPr id="48" name="直接连接符 47"/>
            <p:cNvCxnSpPr/>
            <p:nvPr/>
          </p:nvCxnSpPr>
          <p:spPr>
            <a:xfrm>
              <a:off x="7959407" y="2008415"/>
              <a:ext cx="0" cy="11429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8754" y="1870134"/>
            <a:ext cx="3288676" cy="2025974"/>
          </a:xfrm>
          <a:prstGeom prst="rect">
            <a:avLst/>
          </a:prstGeom>
        </p:spPr>
      </p:pic>
      <p:pic>
        <p:nvPicPr>
          <p:cNvPr id="54" name="图片 53" descr="一群人站在一起合影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4" y="1877932"/>
            <a:ext cx="2684480" cy="20133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" y="323"/>
            <a:ext cx="12191188" cy="6857350"/>
          </a:xfrm>
          <a:prstGeom prst="rect">
            <a:avLst/>
          </a:prstGeom>
        </p:spPr>
      </p:pic>
      <p:sp>
        <p:nvSpPr>
          <p:cNvPr id="6" name="文本占位符 4"/>
          <p:cNvSpPr txBox="1"/>
          <p:nvPr>
            <p:custDataLst>
              <p:tags r:id="rId2"/>
            </p:custDataLst>
          </p:nvPr>
        </p:nvSpPr>
        <p:spPr>
          <a:xfrm>
            <a:off x="2824177" y="822424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1000</a:t>
            </a:r>
            <a:r>
              <a:rPr lang="en-US" altLang="zh-CN" sz="2200" b="1" spc="15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+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一流精英  研發實力行業領先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1643445" y="1057640"/>
            <a:ext cx="9092091" cy="924956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·40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名研發博士：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劍橋大學、康奈爾</a:t>
            </a:r>
            <a:r>
              <a:rPr lang="zh-CN" altLang="en-US" sz="1400" spc="15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大學、浙江大學、華中科技大學等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博士學歷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·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碩博占比超過</a:t>
            </a: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28%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5" name="矩形 4"/>
            <p:cNvSpPr/>
            <p:nvPr userDrawn="1">
              <p:custDataLst>
                <p:tags r:id="rId5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E67E8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4"/>
          <p:cNvSpPr txBox="1"/>
          <p:nvPr>
            <p:custDataLst>
              <p:tags r:id="rId1"/>
            </p:custDataLst>
          </p:nvPr>
        </p:nvSpPr>
        <p:spPr>
          <a:xfrm>
            <a:off x="96125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全球範圍內延攬</a:t>
            </a:r>
            <a:r>
              <a:rPr lang="en-US" altLang="zh-CN" sz="2200" b="1" spc="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CAx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領域專家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446" name="文本框 8"/>
          <p:cNvSpPr txBox="1"/>
          <p:nvPr/>
        </p:nvSpPr>
        <p:spPr>
          <a:xfrm>
            <a:off x="961257" y="3102003"/>
            <a:ext cx="5972441" cy="2194560"/>
          </a:xfrm>
          <a:prstGeom prst="rect">
            <a:avLst/>
          </a:prstGeom>
          <a:ln w="12700">
            <a:miter lim="400000"/>
          </a:ln>
        </p:spPr>
        <p:txBody>
          <a:bodyPr wrap="square" lIns="60069" rIns="60069">
            <a:spAutoFit/>
          </a:bodyPr>
          <a:lstStyle/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機械工程專業</a:t>
            </a: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/ </a:t>
            </a:r>
            <a:r>
              <a:rPr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博士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Calibri" panose="020F0502020204030204"/>
            </a:endParaRPr>
          </a:p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前西門子CoreTeam主管，NX資深研發專家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全美傑出亞裔工程師獎（2014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）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（美國）傑出科技人才（1996）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Calibri" panose="020F0502020204030204"/>
            </a:endParaRPr>
          </a:p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武漢市科技成果（1989）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（美國）總統義工終生成就獎（2017）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Calibri" panose="020F0502020204030204"/>
            </a:endParaRPr>
          </a:p>
          <a:p>
            <a:pPr marL="139700" indent="-13970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/>
              <a:buChar char="•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華中科技大學南加州校友會創會會長（2002</a:t>
            </a:r>
            <a:r>
              <a:rPr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）</a:t>
            </a:r>
            <a:endParaRPr sz="11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456" name="文本框 6"/>
          <p:cNvSpPr txBox="1"/>
          <p:nvPr/>
        </p:nvSpPr>
        <p:spPr>
          <a:xfrm>
            <a:off x="961257" y="2216788"/>
            <a:ext cx="2593661" cy="922020"/>
          </a:xfrm>
          <a:prstGeom prst="rect">
            <a:avLst/>
          </a:prstGeom>
          <a:ln w="12700">
            <a:miter lim="400000"/>
          </a:ln>
        </p:spPr>
        <p:txBody>
          <a:bodyPr wrap="square" lIns="60069" rIns="60069">
            <a:spAutoFit/>
          </a:bodyPr>
          <a:lstStyle>
            <a:lvl1pPr defTabSz="552450">
              <a:defRPr sz="1000" b="1">
                <a:solidFill>
                  <a:srgbClr val="404040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2400" spc="150" dirty="0" err="1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傅天雄</a:t>
            </a:r>
            <a:endParaRPr lang="en-US" sz="2400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 sz="1600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中望</a:t>
            </a:r>
            <a:r>
              <a:rPr lang="en-US" altLang="zh-CN" sz="1600" spc="150" dirty="0" err="1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CAx</a:t>
            </a:r>
            <a:r>
              <a:rPr lang="zh-CN" altLang="en-US" sz="1600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總架構師</a:t>
            </a:r>
            <a:endParaRPr lang="en-US" sz="1600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 sz="1400" dirty="0"/>
              <a:t>  </a:t>
            </a:r>
            <a:endParaRPr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84" y="1815763"/>
            <a:ext cx="5972442" cy="398162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49420" y="5082440"/>
            <a:ext cx="6236128" cy="1078835"/>
          </a:xfrm>
          <a:prstGeom prst="rect">
            <a:avLst/>
          </a:prstGeom>
          <a:solidFill>
            <a:srgbClr val="2D6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8"/>
          <p:cNvSpPr txBox="1"/>
          <p:nvPr/>
        </p:nvSpPr>
        <p:spPr>
          <a:xfrm>
            <a:off x="5192938" y="5198621"/>
            <a:ext cx="6192609" cy="788670"/>
          </a:xfrm>
          <a:prstGeom prst="rect">
            <a:avLst/>
          </a:prstGeom>
          <a:ln w="12700">
            <a:miter lim="400000"/>
          </a:ln>
        </p:spPr>
        <p:txBody>
          <a:bodyPr wrap="square" lIns="60069" rIns="60069">
            <a:spAutoFit/>
          </a:bodyPr>
          <a:lstStyle/>
          <a:p>
            <a:pPr algn="ctr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歷屆獲獎者包括丁肇中、朱棣文、崔琦等諾貝爾獎獲得者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algn="ctr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NVIDIA CEO</a:t>
            </a: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黃仁勳也於</a:t>
            </a: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2021</a:t>
            </a: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年被授予全美亞裔傑出工程師終身成就獎</a:t>
            </a:r>
            <a:endParaRPr lang="zh-CN" altLang="en-US" sz="14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945759" y="1937903"/>
            <a:ext cx="7682885" cy="128960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持續自主創新，累計獲得專利</a:t>
            </a: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64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件、軟體著作權</a:t>
            </a: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405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件</a:t>
            </a:r>
            <a:endParaRPr lang="en-US" altLang="zh-CN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同時致力於讓新技術賦能產業高質量發展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" name="文本占位符 4"/>
          <p:cNvSpPr txBox="1"/>
          <p:nvPr>
            <p:custDataLst>
              <p:tags r:id="rId3"/>
            </p:custDataLst>
          </p:nvPr>
        </p:nvSpPr>
        <p:spPr>
          <a:xfrm>
            <a:off x="961257" y="982900"/>
            <a:ext cx="6730628" cy="86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創新引領  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讓科技成果賦能行業進步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945759" y="3068480"/>
            <a:ext cx="9400339" cy="266447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全國資訊化和工業化融合管理標準化技術委員會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工業軟體標準化工作組成員單位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中國電子工業標準化技術協會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WG29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工業製圖組組長單位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國家重大專項課題承擔單位（工信部專案）</a:t>
            </a:r>
            <a:b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</a:b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教育部數學教育技術應用與創新研究中心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-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中望研究院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廣東省工業軟體創新中心牽頭企業單位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……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0"/>
          <p:cNvSpPr/>
          <p:nvPr/>
        </p:nvSpPr>
        <p:spPr>
          <a:xfrm rot="5400000" flipH="1">
            <a:off x="6073140" y="3122217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4033817" y="2322872"/>
            <a:ext cx="4292158" cy="87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方案及應用</a:t>
            </a:r>
            <a:endParaRPr lang="zh-CN" altLang="en-US" sz="3200" b="1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4" name="文本占位符 1"/>
          <p:cNvSpPr txBox="1"/>
          <p:nvPr/>
        </p:nvSpPr>
        <p:spPr>
          <a:xfrm>
            <a:off x="2291775" y="3856767"/>
            <a:ext cx="7776242" cy="352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基於</a:t>
            </a:r>
            <a:r>
              <a:rPr lang="en-US" altLang="zh-CN" sz="1400" spc="30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CAx</a:t>
            </a:r>
            <a:r>
              <a:rPr lang="zh-CN" altLang="en-US" sz="1400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一體化技術覆蓋貫穿設計、仿真、製造全流程</a:t>
            </a:r>
            <a:endParaRPr lang="zh-CN" altLang="en-US" sz="1400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507" y="2950057"/>
            <a:ext cx="2545914" cy="889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855" y="2950057"/>
            <a:ext cx="2545914" cy="889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5528" y="2950057"/>
            <a:ext cx="2532984" cy="889000"/>
          </a:xfrm>
          <a:prstGeom prst="rect">
            <a:avLst/>
          </a:prstGeom>
        </p:spPr>
      </p:pic>
      <p:sp>
        <p:nvSpPr>
          <p:cNvPr id="14" name="任意多边形: 形状 31"/>
          <p:cNvSpPr/>
          <p:nvPr/>
        </p:nvSpPr>
        <p:spPr>
          <a:xfrm>
            <a:off x="661386" y="3941685"/>
            <a:ext cx="2469406" cy="2136117"/>
          </a:xfrm>
          <a:custGeom>
            <a:avLst/>
            <a:gdLst>
              <a:gd name="connsiteX0" fmla="*/ 0 w 2343633"/>
              <a:gd name="connsiteY0" fmla="*/ 0 h 740498"/>
              <a:gd name="connsiteX1" fmla="*/ 2343633 w 2343633"/>
              <a:gd name="connsiteY1" fmla="*/ 0 h 740498"/>
              <a:gd name="connsiteX2" fmla="*/ 2343633 w 2343633"/>
              <a:gd name="connsiteY2" fmla="*/ 740498 h 740498"/>
              <a:gd name="connsiteX3" fmla="*/ 0 w 2343633"/>
              <a:gd name="connsiteY3" fmla="*/ 740498 h 740498"/>
              <a:gd name="connsiteX4" fmla="*/ 0 w 2343633"/>
              <a:gd name="connsiteY4" fmla="*/ 0 h 74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633" h="740498">
                <a:moveTo>
                  <a:pt x="0" y="0"/>
                </a:moveTo>
                <a:lnTo>
                  <a:pt x="2343633" y="0"/>
                </a:lnTo>
                <a:lnTo>
                  <a:pt x="2343633" y="740498"/>
                </a:lnTo>
                <a:lnTo>
                  <a:pt x="0" y="74049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40" tIns="27940" rIns="27940" bIns="27940" numCol="1" spcCol="1270" anchor="t" anchorCtr="0">
            <a:noAutofit/>
          </a:bodyPr>
          <a:lstStyle/>
          <a:p>
            <a:pPr marL="171450" lvl="1" indent="-171450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平臺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機械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建築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水暖電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景園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模具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…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看圖大師（移動應用）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 Linux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（信創）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Cloud2D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（雲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設計協同平臺）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2640" y="3448478"/>
            <a:ext cx="1134745" cy="31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二維</a:t>
            </a:r>
            <a:r>
              <a:rPr lang="en-US" altLang="zh-CN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endParaRPr lang="zh-CN" altLang="en-US" sz="16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9" name="任意多边形: 形状 35"/>
          <p:cNvSpPr/>
          <p:nvPr/>
        </p:nvSpPr>
        <p:spPr>
          <a:xfrm>
            <a:off x="3492778" y="3928291"/>
            <a:ext cx="2607542" cy="2151421"/>
          </a:xfrm>
          <a:custGeom>
            <a:avLst/>
            <a:gdLst>
              <a:gd name="connsiteX0" fmla="*/ 0 w 2676989"/>
              <a:gd name="connsiteY0" fmla="*/ 0 h 1127556"/>
              <a:gd name="connsiteX1" fmla="*/ 2676989 w 2676989"/>
              <a:gd name="connsiteY1" fmla="*/ 0 h 1127556"/>
              <a:gd name="connsiteX2" fmla="*/ 2676989 w 2676989"/>
              <a:gd name="connsiteY2" fmla="*/ 1127556 h 1127556"/>
              <a:gd name="connsiteX3" fmla="*/ 0 w 2676989"/>
              <a:gd name="connsiteY3" fmla="*/ 1127556 h 1127556"/>
              <a:gd name="connsiteX4" fmla="*/ 0 w 2676989"/>
              <a:gd name="connsiteY4" fmla="*/ 0 h 112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989" h="1127556">
                <a:moveTo>
                  <a:pt x="0" y="0"/>
                </a:moveTo>
                <a:lnTo>
                  <a:pt x="2676989" y="0"/>
                </a:lnTo>
                <a:lnTo>
                  <a:pt x="2676989" y="1127556"/>
                </a:lnTo>
                <a:lnTo>
                  <a:pt x="0" y="11275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40" tIns="27940" rIns="27940" bIns="27940" numCol="1" spcCol="1270" anchor="t" anchorCtr="0">
            <a:noAutofit/>
          </a:bodyPr>
          <a:lstStyle/>
          <a:p>
            <a:pPr marL="171450" lvl="1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3D-CAD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設計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3D-CAE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仿真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3D-CAM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加工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3D Linux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（信創）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Cloud3D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（雲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3D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設計協同平臺）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171450" lvl="1" indent="-171450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中望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BIM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0" lvl="1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60000"/>
            </a:pP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92778" y="3436457"/>
            <a:ext cx="26735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三維</a:t>
            </a:r>
            <a:r>
              <a:rPr lang="en-US" altLang="zh-CN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CAD/CAE/CAM</a:t>
            </a:r>
            <a:endParaRPr lang="zh-CN" altLang="en-US" sz="16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1" name="任意多边形: 形状 39"/>
          <p:cNvSpPr/>
          <p:nvPr/>
        </p:nvSpPr>
        <p:spPr>
          <a:xfrm>
            <a:off x="6305975" y="3926381"/>
            <a:ext cx="2537566" cy="2151421"/>
          </a:xfrm>
          <a:custGeom>
            <a:avLst/>
            <a:gdLst>
              <a:gd name="connsiteX0" fmla="*/ 0 w 2219265"/>
              <a:gd name="connsiteY0" fmla="*/ 0 h 555384"/>
              <a:gd name="connsiteX1" fmla="*/ 2219265 w 2219265"/>
              <a:gd name="connsiteY1" fmla="*/ 0 h 555384"/>
              <a:gd name="connsiteX2" fmla="*/ 2219265 w 2219265"/>
              <a:gd name="connsiteY2" fmla="*/ 555384 h 555384"/>
              <a:gd name="connsiteX3" fmla="*/ 0 w 2219265"/>
              <a:gd name="connsiteY3" fmla="*/ 555384 h 555384"/>
              <a:gd name="connsiteX4" fmla="*/ 0 w 2219265"/>
              <a:gd name="connsiteY4" fmla="*/ 0 h 55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265" h="555384">
                <a:moveTo>
                  <a:pt x="0" y="0"/>
                </a:moveTo>
                <a:lnTo>
                  <a:pt x="2219265" y="0"/>
                </a:lnTo>
                <a:lnTo>
                  <a:pt x="2219265" y="555384"/>
                </a:lnTo>
                <a:lnTo>
                  <a:pt x="0" y="5553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40" tIns="27940" rIns="27940" bIns="27940" numCol="1" spcCol="1270" anchor="t" anchorCtr="0">
            <a:noAutofit/>
          </a:bodyPr>
          <a:lstStyle/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中望結構仿真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中望低頻電磁仿真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中望流體仿真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CAE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軟體集成平臺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ZWMeshWorks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05975" y="3435952"/>
            <a:ext cx="22590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仿真</a:t>
            </a:r>
            <a:r>
              <a:rPr lang="en-US" altLang="zh-CN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CAE</a:t>
            </a:r>
            <a:endParaRPr lang="zh-CN" altLang="en-US" sz="16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168"/>
          <a:stretch>
            <a:fillRect/>
          </a:stretch>
        </p:blipFill>
        <p:spPr>
          <a:xfrm>
            <a:off x="6205315" y="1915864"/>
            <a:ext cx="2533197" cy="140620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5" t="12656" r="62" b="9484"/>
          <a:stretch>
            <a:fillRect/>
          </a:stretch>
        </p:blipFill>
        <p:spPr>
          <a:xfrm>
            <a:off x="3418869" y="1915865"/>
            <a:ext cx="2549900" cy="142344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5" r="251"/>
          <a:stretch>
            <a:fillRect/>
          </a:stretch>
        </p:blipFill>
        <p:spPr>
          <a:xfrm>
            <a:off x="661267" y="1898626"/>
            <a:ext cx="2546154" cy="1423445"/>
          </a:xfrm>
          <a:prstGeom prst="rect">
            <a:avLst/>
          </a:prstGeom>
        </p:spPr>
      </p:pic>
      <p:sp>
        <p:nvSpPr>
          <p:cNvPr id="40" name="文本占位符 4"/>
          <p:cNvSpPr txBox="1"/>
          <p:nvPr>
            <p:custDataLst>
              <p:tags r:id="rId5"/>
            </p:custDataLst>
          </p:nvPr>
        </p:nvSpPr>
        <p:spPr>
          <a:xfrm>
            <a:off x="282417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</a:t>
            </a:r>
            <a:r>
              <a:rPr lang="en-US" altLang="zh-CN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CAD/CAE/CAM</a:t>
            </a: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產品矩陣</a:t>
            </a:r>
            <a:endParaRPr lang="zh-CN" altLang="en-US" sz="2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3" name="任意多边形: 形状 43"/>
          <p:cNvSpPr/>
          <p:nvPr/>
        </p:nvSpPr>
        <p:spPr>
          <a:xfrm>
            <a:off x="9085980" y="3946567"/>
            <a:ext cx="2525373" cy="2136114"/>
          </a:xfrm>
          <a:custGeom>
            <a:avLst/>
            <a:gdLst>
              <a:gd name="connsiteX0" fmla="*/ 0 w 2219265"/>
              <a:gd name="connsiteY0" fmla="*/ 0 h 1020251"/>
              <a:gd name="connsiteX1" fmla="*/ 2219265 w 2219265"/>
              <a:gd name="connsiteY1" fmla="*/ 0 h 1020251"/>
              <a:gd name="connsiteX2" fmla="*/ 2219265 w 2219265"/>
              <a:gd name="connsiteY2" fmla="*/ 1020251 h 1020251"/>
              <a:gd name="connsiteX3" fmla="*/ 0 w 2219265"/>
              <a:gd name="connsiteY3" fmla="*/ 1020251 h 1020251"/>
              <a:gd name="connsiteX4" fmla="*/ 0 w 2219265"/>
              <a:gd name="connsiteY4" fmla="*/ 0 h 10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265" h="1020251">
                <a:moveTo>
                  <a:pt x="0" y="0"/>
                </a:moveTo>
                <a:lnTo>
                  <a:pt x="2219265" y="0"/>
                </a:lnTo>
                <a:lnTo>
                  <a:pt x="2219265" y="1020251"/>
                </a:lnTo>
                <a:lnTo>
                  <a:pt x="0" y="10202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40" tIns="27940" rIns="27940" bIns="27940" numCol="1" spcCol="1270" anchor="t" anchorCtr="0">
            <a:noAutofit/>
          </a:bodyPr>
          <a:lstStyle/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自主三維幾何建模引擎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支持各種幾何建模演算法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具備強大混合建模能力</a:t>
            </a:r>
            <a:endParaRPr lang="en-US" altLang="zh-CN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lvl="0" indent="-171450" algn="l" defTabSz="4889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歷經</a:t>
            </a:r>
            <a:r>
              <a:rPr lang="en-US" altLang="zh-CN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39</a:t>
            </a:r>
            <a:r>
              <a:rPr lang="zh-CN" altLang="en-US" sz="1200" kern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年全球工業場景驗證</a:t>
            </a:r>
            <a:endParaRPr lang="zh-CN" altLang="en-US" sz="1200" kern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3380" y="2924625"/>
            <a:ext cx="2545200" cy="89598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085980" y="3435952"/>
            <a:ext cx="2444514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Overdrive</a:t>
            </a:r>
            <a:r>
              <a:rPr lang="zh-CN" altLang="en-US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幾何內核</a:t>
            </a:r>
            <a:endParaRPr lang="zh-CN" altLang="en-US" sz="16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71266" y="1916588"/>
            <a:ext cx="2548800" cy="14220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7788" r="-77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85510" y="2145329"/>
            <a:ext cx="2646551" cy="3487939"/>
            <a:chOff x="584360" y="2145329"/>
            <a:chExt cx="2646551" cy="3487939"/>
          </a:xfrm>
        </p:grpSpPr>
        <p:pic>
          <p:nvPicPr>
            <p:cNvPr id="8" name="图片 7" descr="形状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60" y="2145329"/>
              <a:ext cx="2646551" cy="3487939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/>
          </p:nvSpPr>
          <p:spPr>
            <a:xfrm>
              <a:off x="1505944" y="5433449"/>
              <a:ext cx="797449" cy="70823"/>
            </a:xfrm>
            <a:prstGeom prst="roundRect">
              <a:avLst>
                <a:gd name="adj" fmla="val 25528"/>
              </a:avLst>
            </a:prstGeom>
            <a:solidFill>
              <a:srgbClr val="2E6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175595" y="2145329"/>
            <a:ext cx="2646551" cy="3487939"/>
            <a:chOff x="584360" y="2145329"/>
            <a:chExt cx="2646551" cy="3487939"/>
          </a:xfrm>
        </p:grpSpPr>
        <p:pic>
          <p:nvPicPr>
            <p:cNvPr id="15" name="图片 14" descr="形状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60" y="2145329"/>
              <a:ext cx="2646551" cy="3487939"/>
            </a:xfrm>
            <a:prstGeom prst="rect">
              <a:avLst/>
            </a:prstGeom>
          </p:spPr>
        </p:pic>
        <p:sp>
          <p:nvSpPr>
            <p:cNvPr id="19" name="矩形: 圆角 18"/>
            <p:cNvSpPr/>
            <p:nvPr/>
          </p:nvSpPr>
          <p:spPr>
            <a:xfrm>
              <a:off x="1505944" y="5433449"/>
              <a:ext cx="797449" cy="70823"/>
            </a:xfrm>
            <a:prstGeom prst="roundRect">
              <a:avLst>
                <a:gd name="adj" fmla="val 25528"/>
              </a:avLst>
            </a:prstGeom>
            <a:solidFill>
              <a:srgbClr val="2E6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961089" y="2145329"/>
            <a:ext cx="2646551" cy="3487939"/>
            <a:chOff x="584360" y="2145329"/>
            <a:chExt cx="2646551" cy="3487939"/>
          </a:xfrm>
        </p:grpSpPr>
        <p:pic>
          <p:nvPicPr>
            <p:cNvPr id="28" name="图片 27" descr="形状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60" y="2145329"/>
              <a:ext cx="2646551" cy="3487939"/>
            </a:xfrm>
            <a:prstGeom prst="rect">
              <a:avLst/>
            </a:prstGeom>
          </p:spPr>
        </p:pic>
        <p:sp>
          <p:nvSpPr>
            <p:cNvPr id="29" name="矩形: 圆角 28"/>
            <p:cNvSpPr/>
            <p:nvPr/>
          </p:nvSpPr>
          <p:spPr>
            <a:xfrm>
              <a:off x="1505944" y="5433449"/>
              <a:ext cx="797449" cy="70823"/>
            </a:xfrm>
            <a:prstGeom prst="roundRect">
              <a:avLst>
                <a:gd name="adj" fmla="val 25528"/>
              </a:avLst>
            </a:prstGeom>
            <a:solidFill>
              <a:srgbClr val="2E6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4360" y="2145329"/>
            <a:ext cx="2646551" cy="3487939"/>
            <a:chOff x="584360" y="2145329"/>
            <a:chExt cx="2646551" cy="3487939"/>
          </a:xfrm>
        </p:grpSpPr>
        <p:pic>
          <p:nvPicPr>
            <p:cNvPr id="5" name="图片 4" descr="形状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60" y="2145329"/>
              <a:ext cx="2646551" cy="3487939"/>
            </a:xfrm>
            <a:prstGeom prst="rect">
              <a:avLst/>
            </a:prstGeom>
          </p:spPr>
        </p:pic>
        <p:sp>
          <p:nvSpPr>
            <p:cNvPr id="2" name="矩形: 圆角 1"/>
            <p:cNvSpPr/>
            <p:nvPr/>
          </p:nvSpPr>
          <p:spPr>
            <a:xfrm>
              <a:off x="1505944" y="5433449"/>
              <a:ext cx="797449" cy="70823"/>
            </a:xfrm>
            <a:prstGeom prst="roundRect">
              <a:avLst>
                <a:gd name="adj" fmla="val 25528"/>
              </a:avLst>
            </a:prstGeom>
            <a:solidFill>
              <a:srgbClr val="2E6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0" name="文本占位符 4"/>
          <p:cNvSpPr txBox="1"/>
          <p:nvPr>
            <p:custDataLst>
              <p:tags r:id="rId2"/>
            </p:custDataLst>
          </p:nvPr>
        </p:nvSpPr>
        <p:spPr>
          <a:xfrm>
            <a:off x="4193139" y="1269423"/>
            <a:ext cx="3964912" cy="414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3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目錄 </a:t>
            </a:r>
            <a:r>
              <a:rPr lang="en-US" altLang="zh-CN" sz="3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CONTENTS</a:t>
            </a:r>
            <a:endParaRPr lang="zh-CN" altLang="en-US" sz="3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34" name="图片 33" descr="图片包含 游戏机, 食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22594" r="34202" b="15834"/>
          <a:stretch>
            <a:fillRect/>
          </a:stretch>
        </p:blipFill>
        <p:spPr>
          <a:xfrm>
            <a:off x="6744079" y="2589478"/>
            <a:ext cx="1389480" cy="1322615"/>
          </a:xfrm>
          <a:prstGeom prst="rect">
            <a:avLst/>
          </a:prstGeom>
        </p:spPr>
      </p:pic>
      <p:pic>
        <p:nvPicPr>
          <p:cNvPr id="38" name="图片 37" descr="图片包含 电视, 笔记本, 黑暗, 电脑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1" t="29750" r="37991" b="26715"/>
          <a:stretch>
            <a:fillRect/>
          </a:stretch>
        </p:blipFill>
        <p:spPr>
          <a:xfrm>
            <a:off x="9422379" y="2577717"/>
            <a:ext cx="1566660" cy="1326212"/>
          </a:xfrm>
          <a:prstGeom prst="rect">
            <a:avLst/>
          </a:prstGeom>
        </p:spPr>
      </p:pic>
      <p:pic>
        <p:nvPicPr>
          <p:cNvPr id="40" name="图片 39" descr="图片包含 游戏机, 灯光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t="26572" r="37723" b="26000"/>
          <a:stretch>
            <a:fillRect/>
          </a:stretch>
        </p:blipFill>
        <p:spPr>
          <a:xfrm>
            <a:off x="4055858" y="2581314"/>
            <a:ext cx="1310663" cy="1322615"/>
          </a:xfrm>
          <a:prstGeom prst="rect">
            <a:avLst/>
          </a:prstGeom>
        </p:spPr>
      </p:pic>
      <p:pic>
        <p:nvPicPr>
          <p:cNvPr id="46" name="图片 45" descr="图片包含 游戏机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t="26285" r="37590" b="21572"/>
          <a:stretch>
            <a:fillRect/>
          </a:stretch>
        </p:blipFill>
        <p:spPr>
          <a:xfrm>
            <a:off x="1406553" y="2675020"/>
            <a:ext cx="1148869" cy="1188089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9400201" y="4232022"/>
            <a:ext cx="1665969" cy="44196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未來規劃</a:t>
            </a:r>
            <a:endParaRPr lang="zh-CN" altLang="en-US" sz="20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9400201" y="4554365"/>
            <a:ext cx="1665969" cy="44196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Future Plan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501044" y="4169902"/>
            <a:ext cx="1853476" cy="50408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方案及應用</a:t>
            </a:r>
            <a:endParaRPr lang="zh-CN" altLang="en-US" sz="20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6501044" y="4554365"/>
            <a:ext cx="1853476" cy="44196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Solutions &amp; Applications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3772397" y="4169902"/>
            <a:ext cx="1853476" cy="50408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技術實力</a:t>
            </a:r>
            <a:endParaRPr lang="zh-CN" altLang="en-US" sz="20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3855263" y="4554365"/>
            <a:ext cx="1665969" cy="44196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Technical Strength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1005042" y="4169902"/>
            <a:ext cx="1853476" cy="50408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關於中望</a:t>
            </a:r>
            <a:endParaRPr lang="zh-CN" altLang="en-US" sz="20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1112400" y="4554365"/>
            <a:ext cx="1665969" cy="441961"/>
          </a:xfrm>
          <a:prstGeom prst="rect">
            <a:avLst/>
          </a:prstGeom>
          <a:noFill/>
        </p:spPr>
        <p:txBody>
          <a:bodyPr wrap="square" tIns="0" bIns="0" rtlCol="0" anchor="ctr">
            <a:norm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About ZWSOFT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789595" y="1594606"/>
            <a:ext cx="6658981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國內領先的二維</a:t>
            </a:r>
            <a:r>
              <a:rPr lang="en-US" altLang="zh-CN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CAD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設計軟體，企業國產化應用與設計提效的信賴之選</a:t>
            </a:r>
            <a:endParaRPr lang="zh-CN" altLang="en-US" sz="12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5" name="文本占位符 4"/>
          <p:cNvSpPr txBox="1"/>
          <p:nvPr>
            <p:custDataLst>
              <p:tags r:id="rId2"/>
            </p:custDataLst>
          </p:nvPr>
        </p:nvSpPr>
        <p:spPr>
          <a:xfrm>
            <a:off x="2976577" y="12224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二維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平臺：中望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366623" y="5027998"/>
            <a:ext cx="13639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支持生態協同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275638" y="3687500"/>
            <a:ext cx="15608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實現多</a:t>
            </a:r>
            <a:r>
              <a:rPr lang="zh-TW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平台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聯動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233044" y="5022945"/>
            <a:ext cx="13639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提高設計效率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53" name="矩形 52"/>
          <p:cNvSpPr/>
          <p:nvPr>
            <p:custDataLst>
              <p:tags r:id="rId3"/>
            </p:custDataLst>
          </p:nvPr>
        </p:nvSpPr>
        <p:spPr>
          <a:xfrm>
            <a:off x="1228743" y="3678644"/>
            <a:ext cx="4250076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降低</a:t>
            </a:r>
            <a:r>
              <a:rPr lang="zh-TW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轉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換成本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4" name="矩形 53"/>
          <p:cNvSpPr/>
          <p:nvPr>
            <p:custDataLst>
              <p:tags r:id="rId4"/>
            </p:custDataLst>
          </p:nvPr>
        </p:nvSpPr>
        <p:spPr>
          <a:xfrm>
            <a:off x="1226384" y="3922429"/>
            <a:ext cx="4494214" cy="94329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採用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通用介面和快捷命令、相容原生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DWG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格式，幫助企業降低軟體切換成本，實現歷史數據重用、內外部圖紙交流與數據交互，快速完成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軟體國產化應用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55" name="矩形 54"/>
          <p:cNvSpPr/>
          <p:nvPr>
            <p:custDataLst>
              <p:tags r:id="rId5"/>
            </p:custDataLst>
          </p:nvPr>
        </p:nvSpPr>
        <p:spPr>
          <a:xfrm>
            <a:off x="1226384" y="5330722"/>
            <a:ext cx="4494214" cy="607900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運行極速流暢，功能全面、高效、智能，且提供不同專業應用，讓設計師快速完成各類複雜繪圖任務，提高設計效率與品質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6"/>
            </p:custDataLst>
          </p:nvPr>
        </p:nvSpPr>
        <p:spPr>
          <a:xfrm>
            <a:off x="6371300" y="3911112"/>
            <a:ext cx="4494214" cy="94329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支持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Windows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、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Linux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系統，並與中望看圖大師、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Cloud2D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等系列產品互聯互通，設計師在不同場景都能使用合適的中望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產品，隨時隨地順暢工作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57" name="矩形 56"/>
          <p:cNvSpPr/>
          <p:nvPr>
            <p:custDataLst>
              <p:tags r:id="rId7"/>
            </p:custDataLst>
          </p:nvPr>
        </p:nvSpPr>
        <p:spPr>
          <a:xfrm>
            <a:off x="6359963" y="5377051"/>
            <a:ext cx="4494214" cy="71825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廣泛支持各細分領域主流行業專業軟體、協同管理系統和產品全生命週期管理系統（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PLM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），企業可輕鬆實現全國產應用，提高各設計專業間、設計與專案管理間的協作效率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8986" y="2091793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土木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工程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94186" y="2960787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勘測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規劃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94186" y="3813955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通用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製造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892" y="4701263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PDM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en-US" altLang="zh-CN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PLM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67028" y="2105142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能源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電力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370960" y="3006193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協同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管理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70960" y="3848293"/>
            <a:ext cx="9023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市政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交通</a:t>
            </a:r>
            <a:endParaRPr lang="zh-CN" altLang="en-US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125508" y="4671949"/>
            <a:ext cx="90237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其他</a:t>
            </a:r>
            <a:endParaRPr lang="en-US" altLang="zh-CN" sz="1200" b="1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945760" y="3065497"/>
            <a:ext cx="3436588" cy="128960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超過</a:t>
            </a: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280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家的全球生態合作夥伴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國內合作夥伴超過</a:t>
            </a: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150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家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發佈的產品及定制方案超過</a:t>
            </a:r>
            <a:r>
              <a:rPr lang="en-US" altLang="zh-CN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410</a:t>
            </a: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個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" name="文本占位符 4"/>
          <p:cNvSpPr txBox="1"/>
          <p:nvPr>
            <p:custDataLst>
              <p:tags r:id="rId3"/>
            </p:custDataLst>
          </p:nvPr>
        </p:nvSpPr>
        <p:spPr>
          <a:xfrm>
            <a:off x="961257" y="982900"/>
            <a:ext cx="3763617" cy="86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全國產“中望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平臺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+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專業應用”生態圈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4816380" y="-1565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789595" y="1594606"/>
            <a:ext cx="6658981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0"/>
              </a:spcAft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．支持建築工程全流程設計需求的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BIM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協同設計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1800"/>
              </a:lnSpc>
              <a:spcAft>
                <a:spcPts val="0"/>
              </a:spcAft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．涵蓋方案、建築、結構、給排水、暖通、電氣等專業設計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" name="文本占位符 4"/>
          <p:cNvSpPr txBox="1"/>
          <p:nvPr>
            <p:custDataLst>
              <p:tags r:id="rId2"/>
            </p:custDataLst>
          </p:nvPr>
        </p:nvSpPr>
        <p:spPr>
          <a:xfrm>
            <a:off x="2976577" y="12224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</a:t>
            </a:r>
            <a:r>
              <a:rPr lang="en-US" altLang="zh-CN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BIM</a:t>
            </a: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：新一代高端數字設計平臺</a:t>
            </a:r>
            <a:endParaRPr lang="zh-CN" altLang="en-US" sz="2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275612" y="2392672"/>
            <a:ext cx="4494214" cy="3612675"/>
            <a:chOff x="1226384" y="2582398"/>
            <a:chExt cx="4494214" cy="3612675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1228743" y="2582398"/>
              <a:ext cx="4250076" cy="410193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4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數據彙聚，協同設計增效</a:t>
              </a:r>
              <a:endPara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226384" y="2826183"/>
              <a:ext cx="4494214" cy="345789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結合中望</a:t>
              </a:r>
              <a:r>
                <a:rPr lang="en-US" altLang="zh-CN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CAD</a:t>
              </a: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技術基礎，二三維協同實現模型圖紙統一數據</a:t>
              </a:r>
              <a:endPara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1228743" y="3330577"/>
              <a:ext cx="4250076" cy="410193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4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安全可靠，數據即是資產</a:t>
              </a:r>
              <a:endPara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1226384" y="3574362"/>
              <a:ext cx="4494214" cy="345789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從數據、建模、設計到管理協同的一體化平臺，實現跨階段數據安全流轉</a:t>
              </a:r>
              <a:endPara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228743" y="4106992"/>
              <a:ext cx="4250076" cy="410193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4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模擬仿真，賦予建築生命</a:t>
              </a:r>
              <a:endPara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226384" y="4350777"/>
              <a:ext cx="4494214" cy="345789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仿真分析與三維設計無縫集成，支持多種仿真場景</a:t>
              </a:r>
              <a:endPara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1228743" y="4853201"/>
              <a:ext cx="4250076" cy="410193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4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數字建造，三維交付加工</a:t>
              </a:r>
              <a:endPara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1226384" y="5096986"/>
              <a:ext cx="4494214" cy="345789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融入製造業</a:t>
              </a:r>
              <a:r>
                <a:rPr lang="en-US" altLang="zh-CN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MBD</a:t>
              </a: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技術，實現三維設計與生產加工製造數據對接</a:t>
              </a:r>
              <a:endPara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11"/>
              </p:custDataLst>
            </p:nvPr>
          </p:nvSpPr>
          <p:spPr>
            <a:xfrm>
              <a:off x="1228743" y="5605499"/>
              <a:ext cx="4250076" cy="410193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4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高效即時，釋放模型價值</a:t>
              </a:r>
              <a:endPara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12"/>
              </p:custDataLst>
            </p:nvPr>
          </p:nvSpPr>
          <p:spPr>
            <a:xfrm>
              <a:off x="1226384" y="5849284"/>
              <a:ext cx="4494214" cy="345789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0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結合雲端渲染技術，實現三維設計與渲染</a:t>
              </a:r>
              <a:endPara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E67E8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488876" y="4444281"/>
            <a:ext cx="1930943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2000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日本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SNK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（機床製造商）作為第一大股東，與三星共同控股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VX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496548" y="5125396"/>
            <a:ext cx="2114909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2001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VX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軟體被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NASA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評為“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2001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年度產品”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653142" y="1195024"/>
            <a:ext cx="2218152" cy="65532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algn="just"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2010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just"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just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中望軟體收購</a:t>
            </a:r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VX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所有知識產權，設立中國、美國研發中心，同年推出中望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 2010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版本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653142" y="2031047"/>
            <a:ext cx="2279213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algn="just"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2011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just"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just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中望美國研發中心由資深研發專家組成，平均擁有超過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25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年的</a:t>
            </a:r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CAD/CAM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研發經驗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339978" y="4429583"/>
            <a:ext cx="1897352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algn="r"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2023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r"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中望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獲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2022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中國版權金獎，系唯一獲版權金獎的工軟產品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374488" y="5150102"/>
            <a:ext cx="1897353" cy="79375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algn="r">
              <a:lnSpc>
                <a:spcPts val="58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未來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r"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將進一步擴展研發團隊，融合全球領先技術，打造更具競爭力的三維</a:t>
            </a:r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CAD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產品。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r"/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868630" y="4513852"/>
            <a:ext cx="2120897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1985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Mark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成立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ControlAutomation Inc.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服務通用電氣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865371" y="5216571"/>
            <a:ext cx="2114909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1986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Mark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基於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IBM PC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開發出第一款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3D CAD——</a:t>
            </a:r>
            <a:r>
              <a:rPr lang="en-US" altLang="zh-CN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ModelMATE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871623" y="5919290"/>
            <a:ext cx="2114909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1989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ModelMATE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被日本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NKK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集團用於替換內部使用的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CATIA®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，後被其收購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794964" y="975655"/>
            <a:ext cx="2295255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1991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Control Automation Inc.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</a:t>
            </a: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更名為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Varimetrix Corp.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，即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VX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805776" y="1670848"/>
            <a:ext cx="2114909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1994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58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VX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被韓國三星收購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798196" y="2201594"/>
            <a:ext cx="2571239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algn="just">
              <a:lnSpc>
                <a:spcPts val="58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1999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just">
              <a:lnSpc>
                <a:spcPts val="580"/>
              </a:lnSpc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just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VX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與三星合作，啟動基於新架構和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Overdrive</a:t>
            </a: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just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三維幾何引擎的新一代混合建模研發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0597" y="1296033"/>
            <a:ext cx="3424326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內核</a:t>
            </a:r>
            <a:r>
              <a:rPr lang="en-US" altLang="zh-CN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39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年持續進化：源於工業，用於全球</a:t>
            </a:r>
            <a:endParaRPr lang="zh-CN" altLang="en-US" sz="12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4" name="文本占位符 4"/>
          <p:cNvSpPr txBox="1"/>
          <p:nvPr>
            <p:custDataLst>
              <p:tags r:id="rId2"/>
            </p:custDataLst>
          </p:nvPr>
        </p:nvSpPr>
        <p:spPr>
          <a:xfrm>
            <a:off x="961257" y="982900"/>
            <a:ext cx="6730628" cy="4106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三維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：中望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3D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95800" y="4059470"/>
            <a:ext cx="69571" cy="522424"/>
            <a:chOff x="2718353" y="3874416"/>
            <a:chExt cx="69571" cy="522424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753139" y="3874416"/>
              <a:ext cx="0" cy="487270"/>
            </a:xfrm>
            <a:prstGeom prst="line">
              <a:avLst/>
            </a:prstGeom>
            <a:ln>
              <a:solidFill>
                <a:srgbClr val="005F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2718353" y="4327269"/>
              <a:ext cx="69571" cy="69571"/>
            </a:xfrm>
            <a:prstGeom prst="ellipse">
              <a:avLst/>
            </a:prstGeom>
            <a:solidFill>
              <a:srgbClr val="2A6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3" name="组合 22"/>
          <p:cNvGrpSpPr/>
          <p:nvPr/>
        </p:nvGrpSpPr>
        <p:grpSpPr>
          <a:xfrm rot="10800000">
            <a:off x="4693841" y="2283584"/>
            <a:ext cx="69571" cy="895612"/>
            <a:chOff x="4631105" y="2200363"/>
            <a:chExt cx="69571" cy="895612"/>
          </a:xfrm>
        </p:grpSpPr>
        <p:cxnSp>
          <p:nvCxnSpPr>
            <p:cNvPr id="21" name="直接连接符 20"/>
            <p:cNvCxnSpPr/>
            <p:nvPr/>
          </p:nvCxnSpPr>
          <p:spPr>
            <a:xfrm rot="10800000" flipV="1">
              <a:off x="4665891" y="2200363"/>
              <a:ext cx="0" cy="860458"/>
            </a:xfrm>
            <a:prstGeom prst="line">
              <a:avLst/>
            </a:prstGeom>
            <a:ln>
              <a:solidFill>
                <a:srgbClr val="005F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4631105" y="3026404"/>
              <a:ext cx="69571" cy="69571"/>
            </a:xfrm>
            <a:prstGeom prst="ellipse">
              <a:avLst/>
            </a:prstGeom>
            <a:solidFill>
              <a:srgbClr val="2A6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17731" y="4059470"/>
            <a:ext cx="69571" cy="522424"/>
            <a:chOff x="2718353" y="3874416"/>
            <a:chExt cx="69571" cy="522424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2753139" y="3874416"/>
              <a:ext cx="0" cy="487270"/>
            </a:xfrm>
            <a:prstGeom prst="line">
              <a:avLst/>
            </a:prstGeom>
            <a:ln>
              <a:solidFill>
                <a:srgbClr val="005F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/>
            <p:cNvSpPr/>
            <p:nvPr/>
          </p:nvSpPr>
          <p:spPr>
            <a:xfrm>
              <a:off x="2718353" y="4327269"/>
              <a:ext cx="69571" cy="69571"/>
            </a:xfrm>
            <a:prstGeom prst="ellipse">
              <a:avLst/>
            </a:prstGeom>
            <a:solidFill>
              <a:srgbClr val="2A6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251774" y="4059470"/>
            <a:ext cx="69571" cy="522424"/>
            <a:chOff x="2718353" y="3874416"/>
            <a:chExt cx="69571" cy="52242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2753139" y="3874416"/>
              <a:ext cx="0" cy="487270"/>
            </a:xfrm>
            <a:prstGeom prst="line">
              <a:avLst/>
            </a:prstGeom>
            <a:ln>
              <a:solidFill>
                <a:srgbClr val="005F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/>
            <p:nvPr/>
          </p:nvSpPr>
          <p:spPr>
            <a:xfrm>
              <a:off x="2718353" y="4327269"/>
              <a:ext cx="69571" cy="69571"/>
            </a:xfrm>
            <a:prstGeom prst="ellipse">
              <a:avLst/>
            </a:prstGeom>
            <a:solidFill>
              <a:srgbClr val="2A6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39" name="组合 38"/>
          <p:cNvGrpSpPr/>
          <p:nvPr/>
        </p:nvGrpSpPr>
        <p:grpSpPr>
          <a:xfrm rot="10800000">
            <a:off x="8541616" y="2283584"/>
            <a:ext cx="69571" cy="895612"/>
            <a:chOff x="4631105" y="2200363"/>
            <a:chExt cx="69571" cy="895612"/>
          </a:xfrm>
        </p:grpSpPr>
        <p:cxnSp>
          <p:nvCxnSpPr>
            <p:cNvPr id="40" name="直接连接符 39"/>
            <p:cNvCxnSpPr/>
            <p:nvPr/>
          </p:nvCxnSpPr>
          <p:spPr>
            <a:xfrm rot="10800000" flipV="1">
              <a:off x="4665891" y="2200363"/>
              <a:ext cx="0" cy="860458"/>
            </a:xfrm>
            <a:prstGeom prst="line">
              <a:avLst/>
            </a:prstGeom>
            <a:ln>
              <a:solidFill>
                <a:srgbClr val="005F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4631105" y="3026404"/>
              <a:ext cx="69571" cy="69571"/>
            </a:xfrm>
            <a:prstGeom prst="ellipse">
              <a:avLst/>
            </a:prstGeom>
            <a:solidFill>
              <a:srgbClr val="2A6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>
              <p:custDataLst>
                <p:tags r:id="rId4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E67E8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0" y="2151242"/>
            <a:ext cx="12192000" cy="4127709"/>
            <a:chOff x="0" y="2151242"/>
            <a:chExt cx="12192000" cy="4127709"/>
          </a:xfrm>
        </p:grpSpPr>
        <p:pic>
          <p:nvPicPr>
            <p:cNvPr id="33" name="图片 32" descr="卡通人物&#10;&#10;中度可信度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51242"/>
              <a:ext cx="12192000" cy="3133344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2813">
              <a:off x="327073" y="2927646"/>
              <a:ext cx="2612980" cy="3351305"/>
            </a:xfrm>
            <a:prstGeom prst="rect">
              <a:avLst/>
            </a:prstGeom>
          </p:spPr>
        </p:pic>
        <p:sp>
          <p:nvSpPr>
            <p:cNvPr id="40" name="MH_Text_1"/>
            <p:cNvSpPr txBox="1">
              <a:spLocks noChangeArrowheads="1"/>
            </p:cNvSpPr>
            <p:nvPr/>
          </p:nvSpPr>
          <p:spPr bwMode="auto">
            <a:xfrm>
              <a:off x="4038141" y="2367612"/>
              <a:ext cx="1454900" cy="40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indent="0" algn="ctr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377BD9"/>
                  </a:solidFill>
                  <a:latin typeface="細明體" panose="02020509000000000000" charset="-120"/>
                  <a:ea typeface="細明體" panose="02020509000000000000" charset="-120"/>
                  <a:cs typeface="細明體" panose="02020509000000000000" charset="-120"/>
                  <a:sym typeface="+mn-lt"/>
                </a:rPr>
                <a:t>Mechanical Design</a:t>
              </a:r>
              <a:endParaRPr lang="en-US" altLang="zh-CN" sz="900" b="1" dirty="0">
                <a:solidFill>
                  <a:srgbClr val="377BD9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  <a:sym typeface="+mn-lt"/>
              </a:endParaRPr>
            </a:p>
          </p:txBody>
        </p:sp>
        <p:sp>
          <p:nvSpPr>
            <p:cNvPr id="42" name="MH_Text_1"/>
            <p:cNvSpPr txBox="1">
              <a:spLocks noChangeArrowheads="1"/>
            </p:cNvSpPr>
            <p:nvPr/>
          </p:nvSpPr>
          <p:spPr bwMode="auto">
            <a:xfrm>
              <a:off x="6781341" y="2367612"/>
              <a:ext cx="1454900" cy="40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indent="0" algn="ctr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377BD9"/>
                  </a:solidFill>
                  <a:latin typeface="細明體" panose="02020509000000000000" charset="-120"/>
                  <a:ea typeface="細明體" panose="02020509000000000000" charset="-120"/>
                  <a:cs typeface="細明體" panose="02020509000000000000" charset="-120"/>
                  <a:sym typeface="+mn-lt"/>
                </a:rPr>
                <a:t>Sheet Metal Design</a:t>
              </a:r>
              <a:endParaRPr lang="en-US" altLang="zh-CN" sz="900" b="1" dirty="0">
                <a:solidFill>
                  <a:srgbClr val="377BD9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  <a:sym typeface="+mn-lt"/>
              </a:endParaRPr>
            </a:p>
          </p:txBody>
        </p:sp>
        <p:sp>
          <p:nvSpPr>
            <p:cNvPr id="43" name="MH_Text_1"/>
            <p:cNvSpPr txBox="1">
              <a:spLocks noChangeArrowheads="1"/>
            </p:cNvSpPr>
            <p:nvPr/>
          </p:nvSpPr>
          <p:spPr bwMode="auto">
            <a:xfrm>
              <a:off x="9796003" y="2367612"/>
              <a:ext cx="1454900" cy="40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indent="0" algn="ctr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377BD9"/>
                  </a:solidFill>
                  <a:latin typeface="細明體" panose="02020509000000000000" charset="-120"/>
                  <a:ea typeface="細明體" panose="02020509000000000000" charset="-120"/>
                  <a:cs typeface="細明體" panose="02020509000000000000" charset="-120"/>
                  <a:sym typeface="+mn-lt"/>
                </a:rPr>
                <a:t>Mold Design</a:t>
              </a:r>
              <a:endParaRPr lang="en-US" altLang="zh-CN" sz="900" b="1" dirty="0">
                <a:solidFill>
                  <a:srgbClr val="377BD9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  <a:sym typeface="+mn-lt"/>
              </a:endParaRPr>
            </a:p>
          </p:txBody>
        </p:sp>
        <p:sp>
          <p:nvSpPr>
            <p:cNvPr id="44" name="MH_Text_1"/>
            <p:cNvSpPr txBox="1">
              <a:spLocks noChangeArrowheads="1"/>
            </p:cNvSpPr>
            <p:nvPr/>
          </p:nvSpPr>
          <p:spPr bwMode="auto">
            <a:xfrm>
              <a:off x="4223878" y="4798007"/>
              <a:ext cx="1454900" cy="40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indent="0" algn="ctr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377BD9"/>
                  </a:solidFill>
                  <a:latin typeface="細明體" panose="02020509000000000000" charset="-120"/>
                  <a:ea typeface="細明體" panose="02020509000000000000" charset="-120"/>
                  <a:cs typeface="細明體" panose="02020509000000000000" charset="-120"/>
                  <a:sym typeface="+mn-lt"/>
                </a:rPr>
                <a:t>Automotive Industry</a:t>
              </a:r>
              <a:endParaRPr lang="en-US" altLang="zh-CN" sz="900" b="1" dirty="0">
                <a:solidFill>
                  <a:srgbClr val="377BD9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  <a:sym typeface="+mn-lt"/>
              </a:endParaRPr>
            </a:p>
          </p:txBody>
        </p:sp>
        <p:sp>
          <p:nvSpPr>
            <p:cNvPr id="45" name="MH_Text_1"/>
            <p:cNvSpPr txBox="1">
              <a:spLocks noChangeArrowheads="1"/>
            </p:cNvSpPr>
            <p:nvPr/>
          </p:nvSpPr>
          <p:spPr bwMode="auto">
            <a:xfrm>
              <a:off x="7138528" y="4798007"/>
              <a:ext cx="1454900" cy="40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indent="0" algn="ctr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377BD9"/>
                  </a:solidFill>
                  <a:latin typeface="細明體" panose="02020509000000000000" charset="-120"/>
                  <a:ea typeface="細明體" panose="02020509000000000000" charset="-120"/>
                  <a:cs typeface="細明體" panose="02020509000000000000" charset="-120"/>
                  <a:sym typeface="+mn-lt"/>
                </a:rPr>
                <a:t>Consumer Products</a:t>
              </a:r>
              <a:endParaRPr lang="en-US" altLang="zh-CN" sz="900" b="1" dirty="0">
                <a:solidFill>
                  <a:srgbClr val="377BD9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  <a:sym typeface="+mn-lt"/>
              </a:endParaRPr>
            </a:p>
          </p:txBody>
        </p:sp>
        <p:sp>
          <p:nvSpPr>
            <p:cNvPr id="46" name="MH_Text_1"/>
            <p:cNvSpPr txBox="1">
              <a:spLocks noChangeArrowheads="1"/>
            </p:cNvSpPr>
            <p:nvPr/>
          </p:nvSpPr>
          <p:spPr bwMode="auto">
            <a:xfrm>
              <a:off x="10352407" y="4798007"/>
              <a:ext cx="1454900" cy="40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indent="0" algn="ctr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377BD9"/>
                  </a:solidFill>
                  <a:latin typeface="細明體" panose="02020509000000000000" charset="-120"/>
                  <a:ea typeface="細明體" panose="02020509000000000000" charset="-120"/>
                  <a:cs typeface="細明體" panose="02020509000000000000" charset="-120"/>
                  <a:sym typeface="+mn-lt"/>
                </a:rPr>
                <a:t>Turning &amp; Milling</a:t>
              </a:r>
              <a:endParaRPr lang="en-US" altLang="zh-CN" sz="900" b="1" dirty="0">
                <a:solidFill>
                  <a:srgbClr val="377BD9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  <a:sym typeface="+mn-lt"/>
              </a:endParaRPr>
            </a:p>
          </p:txBody>
        </p:sp>
      </p:grpSp>
      <p:pic>
        <p:nvPicPr>
          <p:cNvPr id="9" name="图片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43760" y="1594485"/>
            <a:ext cx="790384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基於自</a:t>
            </a:r>
            <a:r>
              <a:rPr lang="zh-TW" altLang="zh-CN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有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的三維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核</a:t>
            </a:r>
            <a:r>
              <a:rPr lang="zh-TW" altLang="zh-CN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心引擎</a:t>
            </a:r>
            <a:r>
              <a:rPr lang="en-US" altLang="zh-CN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CAD/CAE/CAM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一體化解決方案，企業</a:t>
            </a:r>
            <a:r>
              <a:rPr lang="en-US" altLang="zh-CN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3D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軟體國產化應用最佳選擇</a:t>
            </a:r>
            <a:endParaRPr lang="zh-CN" altLang="en-US" sz="12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4" name="文本占位符 4"/>
          <p:cNvSpPr txBox="1"/>
          <p:nvPr>
            <p:custDataLst>
              <p:tags r:id="rId5"/>
            </p:custDataLst>
          </p:nvPr>
        </p:nvSpPr>
        <p:spPr>
          <a:xfrm>
            <a:off x="2730686" y="12224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三維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CAD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：中望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3D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65662" y="5027998"/>
            <a:ext cx="11671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促降本增效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71048" y="3687500"/>
            <a:ext cx="11671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提升創新力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26384" y="5022944"/>
            <a:ext cx="11671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加速數位化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228743" y="3678644"/>
            <a:ext cx="4250076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保障安全係數</a:t>
            </a:r>
            <a:endParaRPr lang="zh-CN" altLang="en-US" sz="14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1226384" y="3818771"/>
            <a:ext cx="4494214" cy="94329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基於自主三維幾何建模內核，超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30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年全球工業場景應用驗證，核心技術擁有自主知識產權和全部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程式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碼，保障企業資訊安全不洩露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1226384" y="5330722"/>
            <a:ext cx="4494214" cy="607900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支持歷史數據的繼承與複用、上下游的順暢交互與共享，且無縫對接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PLM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系統，實現產品數據統一管理，支撐企業數位化升級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6371300" y="3911112"/>
            <a:ext cx="4494214" cy="94329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支持各種幾何和建模演算法，快速實現不同設計創意，且支撐結構仿真分析，提前發現並解決潛在問題，為企業帶來更多的創新機會、確保新產品的競爭力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6359963" y="5377051"/>
            <a:ext cx="4494214" cy="71825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滿足從概念設計到生產製造的全流程應用，支持基於同一數據的多專業、多學科協同設計，大幅降低跨部門協作的資訊壁壘和溝通成本，縮短產品研發設計週期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87517" y="1594606"/>
            <a:ext cx="7188199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多學科多物理場解決方案，國產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CAE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軟體新力量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7" name="文本占位符 4"/>
          <p:cNvSpPr txBox="1"/>
          <p:nvPr>
            <p:custDataLst>
              <p:tags r:id="rId2"/>
            </p:custDataLst>
          </p:nvPr>
        </p:nvSpPr>
        <p:spPr>
          <a:xfrm>
            <a:off x="2976577" y="12224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仿真</a:t>
            </a:r>
            <a:r>
              <a:rPr lang="en-US" altLang="zh-CN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CAE</a:t>
            </a: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：中望仿真</a:t>
            </a:r>
            <a:endParaRPr lang="zh-CN" altLang="en-US" sz="2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1335742" y="2435211"/>
            <a:ext cx="2656034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中望結構仿真軟體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846326" y="2851641"/>
            <a:ext cx="3178919" cy="90850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集建模與仿真於一體的有限元結構仿真分析平臺，用於模擬產品結構在各種工況下的力學行為，評估設計的合理性，幫助企業縮短研發週期，降低研發成本。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1815498" y="4336305"/>
            <a:ext cx="2232185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中望流體仿真軟體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804601" y="4642554"/>
            <a:ext cx="3209613" cy="1241680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具備通用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CFD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計算模組，適用於兩相流計算、化學氣相沉積、建築暖通模擬和醫療流動分析等專業支持燃燒、輻射、多相流等各類流體仿真分析應用場景。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8095885" y="4541402"/>
            <a:ext cx="2232185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ZWMeshWorks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8077032" y="4706137"/>
            <a:ext cx="3478232" cy="1410000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基於自主三維幾何建模內核和先進網格剖分技術的國產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CAE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軟體集成開發平臺，可集成任意求解器，快速實現集前處理、求解計算、後處理於一體的開發需求，顯著提升開發效率。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9"/>
            </p:custDataLst>
          </p:nvPr>
        </p:nvSpPr>
        <p:spPr>
          <a:xfrm>
            <a:off x="8077031" y="2631224"/>
            <a:ext cx="2232185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中望低頻電磁仿真軟體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1" name="矩形 30"/>
          <p:cNvSpPr/>
          <p:nvPr>
            <p:custDataLst>
              <p:tags r:id="rId10"/>
            </p:custDataLst>
          </p:nvPr>
        </p:nvSpPr>
        <p:spPr>
          <a:xfrm>
            <a:off x="8077031" y="3097907"/>
            <a:ext cx="3478232" cy="1129434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採用高精度有限元（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FEM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）求解演算法，支持二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三維靜磁場、渦流場、瞬態磁場、靜電場、直流傳導和交流傳導電場求解類型，幫助用戶完成電機、其他機電設備及電力裝備的電磁場分佈、性能參數仿真與優化分析。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160525" y="2580101"/>
            <a:ext cx="1059073" cy="100070"/>
            <a:chOff x="3118698" y="2721469"/>
            <a:chExt cx="1059073" cy="100070"/>
          </a:xfrm>
        </p:grpSpPr>
        <p:sp>
          <p:nvSpPr>
            <p:cNvPr id="58" name="椭圆 57"/>
            <p:cNvSpPr/>
            <p:nvPr/>
          </p:nvSpPr>
          <p:spPr>
            <a:xfrm>
              <a:off x="3118698" y="2721469"/>
              <a:ext cx="100070" cy="10007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2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2A6AE5"/>
                </a:solidFill>
              </a:endParaRPr>
            </a:p>
          </p:txBody>
        </p:sp>
        <p:cxnSp>
          <p:nvCxnSpPr>
            <p:cNvPr id="59" name="直线连接符 9"/>
            <p:cNvCxnSpPr>
              <a:stCxn id="58" idx="6"/>
            </p:cNvCxnSpPr>
            <p:nvPr/>
          </p:nvCxnSpPr>
          <p:spPr>
            <a:xfrm>
              <a:off x="3218768" y="2771504"/>
              <a:ext cx="959003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4082893" y="4461885"/>
            <a:ext cx="1059073" cy="100070"/>
            <a:chOff x="3118698" y="2721469"/>
            <a:chExt cx="1059073" cy="100070"/>
          </a:xfrm>
        </p:grpSpPr>
        <p:sp>
          <p:nvSpPr>
            <p:cNvPr id="62" name="椭圆 61"/>
            <p:cNvSpPr/>
            <p:nvPr/>
          </p:nvSpPr>
          <p:spPr>
            <a:xfrm>
              <a:off x="3118698" y="2721469"/>
              <a:ext cx="100070" cy="10007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2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2A6AE5"/>
                </a:solidFill>
              </a:endParaRPr>
            </a:p>
          </p:txBody>
        </p:sp>
        <p:cxnSp>
          <p:nvCxnSpPr>
            <p:cNvPr id="63" name="直线连接符 9"/>
            <p:cNvCxnSpPr>
              <a:stCxn id="62" idx="6"/>
            </p:cNvCxnSpPr>
            <p:nvPr/>
          </p:nvCxnSpPr>
          <p:spPr>
            <a:xfrm>
              <a:off x="3218768" y="2771504"/>
              <a:ext cx="959003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 rot="10800000">
            <a:off x="6965522" y="2744928"/>
            <a:ext cx="1059073" cy="100070"/>
            <a:chOff x="3118698" y="2721469"/>
            <a:chExt cx="1059073" cy="100070"/>
          </a:xfrm>
        </p:grpSpPr>
        <p:sp>
          <p:nvSpPr>
            <p:cNvPr id="65" name="椭圆 64"/>
            <p:cNvSpPr/>
            <p:nvPr/>
          </p:nvSpPr>
          <p:spPr>
            <a:xfrm>
              <a:off x="3118698" y="2721469"/>
              <a:ext cx="100070" cy="10007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2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2A6AE5"/>
                </a:solidFill>
              </a:endParaRPr>
            </a:p>
          </p:txBody>
        </p:sp>
        <p:cxnSp>
          <p:nvCxnSpPr>
            <p:cNvPr id="66" name="直线连接符 9"/>
            <p:cNvCxnSpPr>
              <a:stCxn id="65" idx="6"/>
            </p:cNvCxnSpPr>
            <p:nvPr/>
          </p:nvCxnSpPr>
          <p:spPr>
            <a:xfrm>
              <a:off x="3218768" y="2771504"/>
              <a:ext cx="959003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 rot="10800000">
            <a:off x="7001602" y="4687037"/>
            <a:ext cx="1059073" cy="100070"/>
            <a:chOff x="3118698" y="2721469"/>
            <a:chExt cx="1059073" cy="100070"/>
          </a:xfrm>
        </p:grpSpPr>
        <p:sp>
          <p:nvSpPr>
            <p:cNvPr id="68" name="椭圆 67"/>
            <p:cNvSpPr/>
            <p:nvPr/>
          </p:nvSpPr>
          <p:spPr>
            <a:xfrm>
              <a:off x="3118698" y="2721469"/>
              <a:ext cx="100070" cy="10007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2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2A6AE5"/>
                </a:solidFill>
              </a:endParaRPr>
            </a:p>
          </p:txBody>
        </p:sp>
        <p:cxnSp>
          <p:nvCxnSpPr>
            <p:cNvPr id="69" name="直线连接符 9"/>
            <p:cNvCxnSpPr>
              <a:stCxn id="68" idx="6"/>
            </p:cNvCxnSpPr>
            <p:nvPr/>
          </p:nvCxnSpPr>
          <p:spPr>
            <a:xfrm>
              <a:off x="3218768" y="2771504"/>
              <a:ext cx="959003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>
              <p:custDataLst>
                <p:tags r:id="rId12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E67E8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369032" y="3722496"/>
            <a:ext cx="970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功能強大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369032" y="2446614"/>
            <a:ext cx="11671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低入門成本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22139" y="3733982"/>
            <a:ext cx="11671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先進、開放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3490985" y="2408040"/>
            <a:ext cx="1178529" cy="41019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完全自主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650416" y="2596848"/>
            <a:ext cx="4027541" cy="94329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技術框架自主可控，不依賴任何有受限風險的第三方組件</a:t>
            </a:r>
            <a:endParaRPr lang="en-US" altLang="zh-CN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為企業沉澱與應用產品知識資產提供安全、可靠的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IT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工具箱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1044073" y="4169880"/>
            <a:ext cx="3682503" cy="607900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基於主流技術構建、採用完全開放的體系架構</a:t>
            </a:r>
            <a:endParaRPr lang="en-US" altLang="zh-CN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提供完全面向對象的可擴展業務模型，且支持分步實施</a:t>
            </a:r>
            <a:endParaRPr lang="en-US" altLang="zh-CN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保證企業實現高效運營和持續創新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7369284" y="2562065"/>
            <a:ext cx="4494214" cy="94329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嵌入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的低實施成本初始平臺，無需離開熟悉的桌面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工具環境</a:t>
            </a:r>
            <a:endParaRPr lang="en-US" altLang="zh-CN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即可最大限度訪問豐富的數據管理功能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7369284" y="4017805"/>
            <a:ext cx="4494214" cy="89905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支持以零件和</a:t>
            </a:r>
            <a:r>
              <a:rPr lang="zh-TW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面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向不同業務的多視圖</a:t>
            </a:r>
            <a:r>
              <a:rPr lang="en-US" altLang="zh-CN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BOM</a:t>
            </a: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為中心管理所有的</a:t>
            </a:r>
            <a:endParaRPr lang="en-US" altLang="zh-CN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產品技術資料，允許將產品生命週期內任何相關的數據及業務</a:t>
            </a:r>
            <a:endParaRPr lang="en-US" altLang="zh-CN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過程納入線上管理和運行</a:t>
            </a:r>
            <a:endParaRPr lang="zh-CN" altLang="en-US" sz="10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30686" y="1296033"/>
            <a:ext cx="6730627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內核</a:t>
            </a:r>
            <a:r>
              <a:rPr lang="zh-CN" altLang="en-US" sz="12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打造產品全生命週期管理解決方案，為所有運營活動提供單一、可靠的產品數據源</a:t>
            </a:r>
            <a:endParaRPr lang="zh-CN" altLang="en-US" sz="12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占位符 4"/>
          <p:cNvSpPr txBox="1"/>
          <p:nvPr>
            <p:custDataLst>
              <p:tags r:id="rId7"/>
            </p:custDataLst>
          </p:nvPr>
        </p:nvSpPr>
        <p:spPr>
          <a:xfrm>
            <a:off x="2985414" y="982900"/>
            <a:ext cx="6730628" cy="4106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</a:t>
            </a:r>
            <a:r>
              <a:rPr lang="en-US" altLang="zh-CN" sz="2200" b="1" spc="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Teamworks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：自主高效的數位化協同平臺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726576" y="2545242"/>
            <a:ext cx="100070" cy="1000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2A6AE5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726576" y="3838184"/>
            <a:ext cx="100070" cy="1000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2A6AE5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198481" y="2545242"/>
            <a:ext cx="100070" cy="1000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2A6AE5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198481" y="3838184"/>
            <a:ext cx="100070" cy="1000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2A6AE5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>
              <p:custDataLst>
                <p:tags r:id="rId9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E67E8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84891" y="2913750"/>
            <a:ext cx="4670520" cy="286394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覆蓋機械、電子、汽車、船舶、建築、勘察、交通、能源等製造業和工程建築領域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滿足用戶設計軟體國產化應用需求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CAx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技術與用戶應用場景深度融合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匹配不同場景、多專業設計需求，實現提質增效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4890" y="2585455"/>
            <a:ext cx="5308876" cy="65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149</a:t>
            </a: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家世界</a:t>
            </a:r>
            <a:r>
              <a:rPr lang="en-US" altLang="zh-CN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500</a:t>
            </a: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強企業</a:t>
            </a:r>
            <a:r>
              <a:rPr lang="en-US" altLang="zh-CN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*</a:t>
            </a:r>
            <a:endParaRPr lang="en-US" altLang="zh-CN" sz="16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79</a:t>
            </a: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家中國</a:t>
            </a:r>
            <a:r>
              <a:rPr lang="zh-TW" altLang="zh-CN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政府</a:t>
            </a: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企</a:t>
            </a:r>
            <a:r>
              <a:rPr lang="zh-TW" altLang="zh-CN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業</a:t>
            </a:r>
            <a:r>
              <a:rPr lang="en-US" altLang="zh-CN" sz="16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*</a:t>
            </a:r>
            <a:endParaRPr lang="zh-CN" altLang="en-US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2" name="文本占位符 4"/>
          <p:cNvSpPr txBox="1"/>
          <p:nvPr>
            <p:custDataLst>
              <p:tags r:id="rId3"/>
            </p:custDataLst>
          </p:nvPr>
        </p:nvSpPr>
        <p:spPr>
          <a:xfrm>
            <a:off x="884890" y="982900"/>
            <a:ext cx="6730628" cy="86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全球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140+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萬用戶選擇中望  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多行業覆蓋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884891" y="5664200"/>
            <a:ext cx="4670520" cy="928011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</a:rPr>
              <a:t>*</a:t>
            </a:r>
            <a:r>
              <a:rPr lang="zh-CN" altLang="en-US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</a:rPr>
              <a:t>指集團企業及其下屬企業</a:t>
            </a:r>
            <a:endParaRPr lang="zh-CN" altLang="en-US" sz="600" dirty="0">
              <a:solidFill>
                <a:schemeClr val="tx1">
                  <a:lumMod val="85000"/>
                  <a:lumOff val="1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58002"/>
            <a:chOff x="0" y="0"/>
            <a:chExt cx="12192002" cy="685800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59000" contrast="-1000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" t="22069" r="56480" b="43804"/>
            <a:stretch>
              <a:fillRect/>
            </a:stretch>
          </p:blipFill>
          <p:spPr bwMode="auto">
            <a:xfrm rot="5400000">
              <a:off x="2667001" y="-2666999"/>
              <a:ext cx="6858002" cy="12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占位符 4"/>
          <p:cNvSpPr txBox="1"/>
          <p:nvPr>
            <p:custDataLst>
              <p:tags r:id="rId4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典型應用案例：中車株洲所</a:t>
            </a: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7653" y="3697122"/>
            <a:ext cx="8761964" cy="232924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8000">
                <a:schemeClr val="bg1">
                  <a:lumMod val="0"/>
                  <a:lumOff val="10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3" name="图片 12" descr="图片包含 建筑, 游戏机, 路, 轨道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" b="6338"/>
          <a:stretch>
            <a:fillRect/>
          </a:stretch>
        </p:blipFill>
        <p:spPr>
          <a:xfrm>
            <a:off x="8409447" y="2533516"/>
            <a:ext cx="3083054" cy="3555284"/>
          </a:xfrm>
          <a:prstGeom prst="roundRect">
            <a:avLst>
              <a:gd name="adj" fmla="val 4884"/>
            </a:avLst>
          </a:prstGeom>
        </p:spPr>
      </p:pic>
      <p:sp>
        <p:nvSpPr>
          <p:cNvPr id="18" name="文本框 17"/>
          <p:cNvSpPr txBox="1"/>
          <p:nvPr/>
        </p:nvSpPr>
        <p:spPr>
          <a:xfrm>
            <a:off x="5500034" y="3962421"/>
            <a:ext cx="91948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應用狀態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196" y="4211077"/>
            <a:ext cx="4505960" cy="145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全面替代國外同類設計軟體，統一全所及主要上下游設計工具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集成“</a:t>
            </a:r>
            <a:r>
              <a:rPr lang="en-GB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設計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-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簽名系統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-</a:t>
            </a:r>
            <a:r>
              <a:rPr lang="en-GB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PLM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系統”實現整個設計流閉環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二次開發插件移植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範本批量替換，自定義特徵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不改變原有使用習慣和設計成果，平滑過渡升級到統一的國產</a:t>
            </a:r>
            <a:r>
              <a:rPr lang="en-GB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軟體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0187" y="4211075"/>
            <a:ext cx="2795905" cy="886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在用授權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7200+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（含中望</a:t>
            </a:r>
            <a:r>
              <a:rPr lang="en-GB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CAD+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3</a:t>
            </a:r>
            <a:r>
              <a:rPr lang="en-GB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D</a:t>
            </a:r>
            <a:r>
              <a:rPr lang="zh-CN" altLang="en-GB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）</a:t>
            </a:r>
            <a:endParaRPr lang="zh-CN" altLang="en-GB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二維</a:t>
            </a:r>
            <a:r>
              <a:rPr lang="en-GB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全面正版化、國產化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功能定制化開發，提效設計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191" y="3250782"/>
            <a:ext cx="770642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以國產化為出發點，以“實現研發設計提效，支持全球化應用”為目標，全面展開與中望軟體歷時五年的深度合作。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35" y="3962421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關鍵需求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8035" y="2993243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背景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96" y="2521886"/>
            <a:ext cx="5308876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實現全所</a:t>
            </a:r>
            <a:r>
              <a:rPr lang="en-US" altLang="zh-CN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CAD</a:t>
            </a: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軟體國產化，為研發設計提效</a:t>
            </a:r>
            <a:endParaRPr lang="zh-CN" altLang="en-US" sz="18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58002"/>
            <a:chOff x="0" y="0"/>
            <a:chExt cx="12192002" cy="685800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59000" contrast="-1000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" t="22069" r="56480" b="43804"/>
            <a:stretch>
              <a:fillRect/>
            </a:stretch>
          </p:blipFill>
          <p:spPr bwMode="auto">
            <a:xfrm rot="5400000">
              <a:off x="2667001" y="-2666999"/>
              <a:ext cx="6858002" cy="12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占位符 4"/>
          <p:cNvSpPr txBox="1"/>
          <p:nvPr>
            <p:custDataLst>
              <p:tags r:id="rId4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典型應用案例：京東方</a:t>
            </a: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7653" y="3697122"/>
            <a:ext cx="8761964" cy="232924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8000">
                <a:schemeClr val="bg1">
                  <a:lumMod val="0"/>
                  <a:lumOff val="10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148062" y="3962421"/>
            <a:ext cx="91948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應用狀態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196" y="4211077"/>
            <a:ext cx="2621280" cy="145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滿足產品設計功能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與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PLM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數據打通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數十種二次開發應用移植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提供定制開發支持，培養內部開發人員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形成內部標準使用手冊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3440" r="31674"/>
          <a:stretch>
            <a:fillRect/>
          </a:stretch>
        </p:blipFill>
        <p:spPr>
          <a:xfrm>
            <a:off x="8398120" y="2516818"/>
            <a:ext cx="3083056" cy="3588680"/>
          </a:xfrm>
          <a:prstGeom prst="roundRect">
            <a:avLst>
              <a:gd name="adj" fmla="val 6066"/>
            </a:avLst>
          </a:prstGeom>
        </p:spPr>
      </p:pic>
      <p:sp>
        <p:nvSpPr>
          <p:cNvPr id="20" name="文本框 19"/>
          <p:cNvSpPr txBox="1"/>
          <p:nvPr/>
        </p:nvSpPr>
        <p:spPr>
          <a:xfrm>
            <a:off x="4168215" y="4211075"/>
            <a:ext cx="3601085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2017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年完成中望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替代，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2019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年擴展到中望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3D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，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11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個分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子公司推廣應用，超過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1000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名工程師接受培訓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3D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進入手機、平板、筆記本等小面板核心設計專案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深入推廣應用，進入大面板設計專案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191" y="3250782"/>
            <a:ext cx="770642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以二維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切入，到三維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的推廣應用，全面實現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軟體國產化替代。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35" y="3962421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關鍵需求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8035" y="2993243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背景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96" y="2521886"/>
            <a:ext cx="5308876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從二維推廣到三維應用，支撐核心專案設計</a:t>
            </a:r>
            <a:endParaRPr lang="zh-CN" altLang="en-US" sz="18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 rot="5400000" flipH="1">
            <a:off x="6073140" y="3122217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4033817" y="2322872"/>
            <a:ext cx="4292158" cy="87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關 </a:t>
            </a:r>
            <a:r>
              <a:rPr lang="en-US" altLang="zh-CN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</a:t>
            </a:r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於 </a:t>
            </a:r>
            <a:r>
              <a:rPr lang="en-US" altLang="zh-CN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</a:t>
            </a:r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 </a:t>
            </a:r>
            <a:r>
              <a:rPr lang="en-US" altLang="zh-CN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</a:t>
            </a:r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望</a:t>
            </a:r>
            <a:endParaRPr lang="zh-CN" altLang="en-US" sz="3200" b="1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2291775" y="3856767"/>
            <a:ext cx="7776242" cy="352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3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推動工業可持續創新</a:t>
            </a:r>
            <a:endParaRPr lang="zh-CN" altLang="en-US" sz="1400" strike="sngStrike" spc="300" dirty="0">
              <a:solidFill>
                <a:srgbClr val="FF0000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58002"/>
            <a:chOff x="0" y="0"/>
            <a:chExt cx="12192002" cy="685800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59000" contrast="-1000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" t="22069" r="56480" b="43804"/>
            <a:stretch>
              <a:fillRect/>
            </a:stretch>
          </p:blipFill>
          <p:spPr bwMode="auto">
            <a:xfrm rot="5400000">
              <a:off x="2667001" y="-2666999"/>
              <a:ext cx="6858002" cy="12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占位符 4"/>
          <p:cNvSpPr txBox="1"/>
          <p:nvPr>
            <p:custDataLst>
              <p:tags r:id="rId4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典型應用案例：萬向集團</a:t>
            </a: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7653" y="3697122"/>
            <a:ext cx="8761964" cy="232924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8000">
                <a:schemeClr val="bg1">
                  <a:lumMod val="0"/>
                  <a:lumOff val="10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148062" y="3962421"/>
            <a:ext cx="91948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應用狀態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196" y="4211077"/>
            <a:ext cx="28879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滿足汽車部件和工裝設計功能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相容原有和上下游的數據檔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與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PLM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集成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提供線上和現場培訓，方便工程師快速切換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68215" y="4211075"/>
            <a:ext cx="384810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2019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年完成二維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國產化替代，目前萬向集團已全部使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用中望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，超過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1000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名工程師在使用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2020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年完成三維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國產化替代 ，技術中心，轉向節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軸承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 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等分公司都在使用中望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3D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191" y="3250782"/>
            <a:ext cx="770642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從二維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全面國產化，到三維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推廣應用。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35" y="3962421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關鍵需求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8035" y="2993243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背景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95" y="2521886"/>
            <a:ext cx="5764741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滿足千餘名工程師應用，助力管理及研發數位化</a:t>
            </a:r>
            <a:endParaRPr lang="zh-CN" altLang="en-US" sz="18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4656" y="2511278"/>
            <a:ext cx="3087821" cy="3588679"/>
          </a:xfrm>
          <a:prstGeom prst="roundRect">
            <a:avLst>
              <a:gd name="adj" fmla="val 5758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58002"/>
            <a:chOff x="0" y="0"/>
            <a:chExt cx="12192002" cy="685800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59000" contrast="-1000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" t="22069" r="56480" b="43804"/>
            <a:stretch>
              <a:fillRect/>
            </a:stretch>
          </p:blipFill>
          <p:spPr bwMode="auto">
            <a:xfrm rot="5400000">
              <a:off x="2667001" y="-2666999"/>
              <a:ext cx="6858002" cy="12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占位符 4"/>
          <p:cNvSpPr txBox="1"/>
          <p:nvPr>
            <p:custDataLst>
              <p:tags r:id="rId4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典型應用案例：滬東中華</a:t>
            </a:r>
            <a:r>
              <a:rPr lang="en-US" altLang="zh-CN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(</a:t>
            </a: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中船集團子公司</a:t>
            </a:r>
            <a:r>
              <a:rPr lang="en-US" altLang="zh-CN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)</a:t>
            </a: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7653" y="3697122"/>
            <a:ext cx="8761964" cy="232924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8000">
                <a:schemeClr val="bg1">
                  <a:lumMod val="0"/>
                  <a:lumOff val="10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148062" y="3962421"/>
            <a:ext cx="91948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應用狀態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196" y="4211077"/>
            <a:ext cx="195453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平臺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+API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支持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三維建模技術支撐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研發端到端的對接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定點的線上線下的研發會議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68215" y="4211075"/>
            <a:ext cx="3546475" cy="145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平臺的完善，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API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介面的開放，各種開發文檔的交付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基於中望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3D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平臺打造的數位化設計系統，從二維繪圖  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走向全面的三維設計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SPD 5.0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的發佈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191" y="3250782"/>
            <a:ext cx="770642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二維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平臺應用到深度的三維建模平臺，打造數位化船舶設計系統。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35" y="3962421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關鍵需求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8035" y="2993243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背景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95" y="2521886"/>
            <a:ext cx="5764741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基於自主建模內核，打造全國產造船設計解決方案</a:t>
            </a:r>
            <a:endParaRPr lang="zh-CN" altLang="en-US" sz="18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7940" r="14772"/>
          <a:stretch>
            <a:fillRect/>
          </a:stretch>
        </p:blipFill>
        <p:spPr>
          <a:xfrm>
            <a:off x="8384654" y="2503254"/>
            <a:ext cx="3083054" cy="3580198"/>
          </a:xfrm>
          <a:prstGeom prst="roundRect">
            <a:avLst>
              <a:gd name="adj" fmla="val 4054"/>
            </a:avLst>
          </a:prstGeom>
        </p:spPr>
      </p:pic>
      <p:grpSp>
        <p:nvGrpSpPr>
          <p:cNvPr id="9" name="组合 8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58002"/>
            <a:chOff x="0" y="0"/>
            <a:chExt cx="12192002" cy="685800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59000" contrast="-1000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" t="22069" r="56480" b="43804"/>
            <a:stretch>
              <a:fillRect/>
            </a:stretch>
          </p:blipFill>
          <p:spPr bwMode="auto">
            <a:xfrm rot="5400000">
              <a:off x="2667001" y="-2666999"/>
              <a:ext cx="6858002" cy="12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占位符 4"/>
          <p:cNvSpPr txBox="1"/>
          <p:nvPr>
            <p:custDataLst>
              <p:tags r:id="rId4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典型應用案例：中交集團</a:t>
            </a: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7653" y="3697122"/>
            <a:ext cx="8761964" cy="232924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8000">
                <a:schemeClr val="bg1">
                  <a:lumMod val="0"/>
                  <a:lumOff val="10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411199" y="3962421"/>
            <a:ext cx="91948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應用狀態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196" y="4211077"/>
            <a:ext cx="32689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疏浚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港口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路橋等專業性強，且長期依賴國外軟體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特色專業定制化需求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軟體使用量大，應用成本高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軟體種類繁多，設計人員使用熟練程度不一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31352" y="4211075"/>
            <a:ext cx="3610610" cy="145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集團實現二維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全面應用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設計和建設單位應用中望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，實現設計提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高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效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率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開發共研進展順利：四航院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-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雲共用設計軟體、公規院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天正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科創易達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橋樑大師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飛時達等行業軟體與中望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 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成功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載入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，建立央企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國產化應用聯盟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191" y="3250782"/>
            <a:ext cx="770642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以核心技術國產化與集團數位化升級為契機，與中望開展多維度戰略合作。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35" y="3962421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關鍵需求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8035" y="2993243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背景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95" y="2521886"/>
            <a:ext cx="5764741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多維度戰略合作，助力集團數位化轉型發展</a:t>
            </a:r>
            <a:endParaRPr lang="zh-CN" altLang="en-US" sz="18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5" t="28359" r="20861" b="1511"/>
          <a:stretch>
            <a:fillRect/>
          </a:stretch>
        </p:blipFill>
        <p:spPr>
          <a:xfrm>
            <a:off x="8381495" y="2503254"/>
            <a:ext cx="3083054" cy="3580198"/>
          </a:xfrm>
          <a:prstGeom prst="roundRect">
            <a:avLst>
              <a:gd name="adj" fmla="val 4054"/>
            </a:avLst>
          </a:prstGeom>
        </p:spPr>
      </p:pic>
      <p:grpSp>
        <p:nvGrpSpPr>
          <p:cNvPr id="9" name="组合 8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58002"/>
            <a:chOff x="0" y="0"/>
            <a:chExt cx="12192002" cy="685800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59000" contrast="-1000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" t="22069" r="56480" b="43804"/>
            <a:stretch>
              <a:fillRect/>
            </a:stretch>
          </p:blipFill>
          <p:spPr bwMode="auto">
            <a:xfrm rot="5400000">
              <a:off x="2667001" y="-2666999"/>
              <a:ext cx="6858002" cy="12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0" y="0"/>
            <a:ext cx="12192000" cy="7320620"/>
            <a:chOff x="0" y="-400125"/>
            <a:chExt cx="12192000" cy="73206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-400125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2548028"/>
              <a:ext cx="12192000" cy="4372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占位符 4"/>
          <p:cNvSpPr txBox="1"/>
          <p:nvPr>
            <p:custDataLst>
              <p:tags r:id="rId4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>
                    <a:lumMod val="9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典型應用案例：中鐵上海設計院</a:t>
            </a:r>
            <a:endParaRPr lang="zh-CN" altLang="en-US" sz="2200" b="1" spc="150" dirty="0">
              <a:solidFill>
                <a:schemeClr val="bg1">
                  <a:lumMod val="9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7653" y="3697122"/>
            <a:ext cx="8761964" cy="232924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8000">
                <a:schemeClr val="bg1">
                  <a:lumMod val="0"/>
                  <a:lumOff val="10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16790" y="3962421"/>
            <a:ext cx="91948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應用狀態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196" y="4211077"/>
            <a:ext cx="1687830" cy="886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靈活授權政策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行之有效的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轉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換方案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支持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掛載二次開發工具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36943" y="4211075"/>
            <a:ext cx="378714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租賃制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+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永久制，單機授權和網路授權，大幅降低應用成本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提供授權管理工具，實現按需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求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購買、提高軟體利用率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深度調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查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和分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階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實施，促使中望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平穩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轉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換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indent="-171450">
              <a:lnSpc>
                <a:spcPts val="18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第三方</a:t>
            </a:r>
            <a:r>
              <a:rPr lang="zh-TW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外掛工具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移植，正常運行使用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191" y="3250782"/>
            <a:ext cx="770642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小範圍試點使用到大範圍推廣中望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CAD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，打通了國產化應用實施路徑。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35" y="3962421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關鍵需求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8035" y="2993243"/>
            <a:ext cx="1185489" cy="2914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3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背景</a:t>
            </a:r>
            <a:endParaRPr lang="en-US" altLang="zh-CN" sz="1300" b="1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95" y="2521886"/>
            <a:ext cx="5764741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800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定制化解決方案，打通國產化應用實施路徑</a:t>
            </a:r>
            <a:endParaRPr lang="zh-CN" altLang="en-US" sz="1800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371612" y="2503254"/>
            <a:ext cx="3092937" cy="3583051"/>
            <a:chOff x="717394" y="1986285"/>
            <a:chExt cx="3092937" cy="358305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5" t="28359" r="20861" b="1511"/>
            <a:stretch>
              <a:fillRect/>
            </a:stretch>
          </p:blipFill>
          <p:spPr>
            <a:xfrm>
              <a:off x="723671" y="1989138"/>
              <a:ext cx="3083054" cy="3580198"/>
            </a:xfrm>
            <a:prstGeom prst="roundRect">
              <a:avLst>
                <a:gd name="adj" fmla="val 4054"/>
              </a:avLst>
            </a:prstGeom>
          </p:spPr>
        </p:pic>
        <p:sp>
          <p:nvSpPr>
            <p:cNvPr id="8" name="矩形: 圆角 7"/>
            <p:cNvSpPr/>
            <p:nvPr/>
          </p:nvSpPr>
          <p:spPr>
            <a:xfrm>
              <a:off x="717394" y="1986285"/>
              <a:ext cx="3092937" cy="3583051"/>
            </a:xfrm>
            <a:prstGeom prst="roundRect">
              <a:avLst>
                <a:gd name="adj" fmla="val 3205"/>
              </a:avLst>
            </a:prstGeom>
            <a:solidFill>
              <a:srgbClr val="377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形状, 矩形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2"/>
            <a:stretch>
              <a:fillRect/>
            </a:stretch>
          </p:blipFill>
          <p:spPr>
            <a:xfrm>
              <a:off x="877173" y="2117826"/>
              <a:ext cx="1886961" cy="295045"/>
            </a:xfrm>
            <a:prstGeom prst="rect">
              <a:avLst/>
            </a:prstGeom>
          </p:spPr>
        </p:pic>
        <p:pic>
          <p:nvPicPr>
            <p:cNvPr id="13" name="图片 12" descr="形状, 矩形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2"/>
            <a:stretch>
              <a:fillRect/>
            </a:stretch>
          </p:blipFill>
          <p:spPr>
            <a:xfrm>
              <a:off x="1201220" y="3782541"/>
              <a:ext cx="1886961" cy="295045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840156" y="2098029"/>
              <a:ext cx="1399206" cy="3344644"/>
              <a:chOff x="840156" y="2080668"/>
              <a:chExt cx="1324993" cy="3167246"/>
            </a:xfrm>
          </p:grpSpPr>
          <p:pic>
            <p:nvPicPr>
              <p:cNvPr id="37" name="图片 4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23386" r="23386"/>
              <a:stretch>
                <a:fillRect/>
              </a:stretch>
            </p:blipFill>
            <p:spPr>
              <a:xfrm>
                <a:off x="840156" y="2080668"/>
                <a:ext cx="1324993" cy="1527942"/>
              </a:xfrm>
              <a:prstGeom prst="roundRect">
                <a:avLst>
                  <a:gd name="adj" fmla="val 4884"/>
                </a:avLst>
              </a:prstGeom>
            </p:spPr>
          </p:pic>
          <p:pic>
            <p:nvPicPr>
              <p:cNvPr id="38" name="图片 4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23275" r="23275"/>
              <a:stretch>
                <a:fillRect/>
              </a:stretch>
            </p:blipFill>
            <p:spPr>
              <a:xfrm>
                <a:off x="840156" y="3719972"/>
                <a:ext cx="1324993" cy="1527942"/>
              </a:xfrm>
              <a:prstGeom prst="roundRect">
                <a:avLst>
                  <a:gd name="adj" fmla="val 4884"/>
                </a:avLst>
              </a:prstGeom>
            </p:spPr>
          </p:pic>
        </p:grpSp>
        <p:grpSp>
          <p:nvGrpSpPr>
            <p:cNvPr id="25" name="组合 24"/>
            <p:cNvGrpSpPr/>
            <p:nvPr/>
          </p:nvGrpSpPr>
          <p:grpSpPr>
            <a:xfrm>
              <a:off x="2304970" y="2098029"/>
              <a:ext cx="1399206" cy="3344644"/>
              <a:chOff x="840156" y="2080668"/>
              <a:chExt cx="1324993" cy="3167246"/>
            </a:xfrm>
          </p:grpSpPr>
          <p:pic>
            <p:nvPicPr>
              <p:cNvPr id="35" name="图片 49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l="23386" r="23386"/>
              <a:stretch>
                <a:fillRect/>
              </a:stretch>
            </p:blipFill>
            <p:spPr>
              <a:xfrm>
                <a:off x="840156" y="2080668"/>
                <a:ext cx="1324993" cy="1527942"/>
              </a:xfrm>
              <a:prstGeom prst="roundRect">
                <a:avLst>
                  <a:gd name="adj" fmla="val 4884"/>
                </a:avLst>
              </a:prstGeom>
            </p:spPr>
          </p:pic>
          <p:pic>
            <p:nvPicPr>
              <p:cNvPr id="36" name="图片 5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 l="23275" r="23275"/>
              <a:stretch>
                <a:fillRect/>
              </a:stretch>
            </p:blipFill>
            <p:spPr>
              <a:xfrm>
                <a:off x="840156" y="3719972"/>
                <a:ext cx="1324993" cy="1527942"/>
              </a:xfrm>
              <a:prstGeom prst="roundRect">
                <a:avLst>
                  <a:gd name="adj" fmla="val 4884"/>
                </a:avLst>
              </a:prstGeom>
            </p:spPr>
          </p:pic>
        </p:grpSp>
        <p:pic>
          <p:nvPicPr>
            <p:cNvPr id="27" name="图片 26" descr="形状, 矩形&#10;&#10;描述已自动生成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2"/>
            <a:stretch>
              <a:fillRect/>
            </a:stretch>
          </p:blipFill>
          <p:spPr>
            <a:xfrm>
              <a:off x="2355847" y="2098029"/>
              <a:ext cx="1241329" cy="19409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2615679" y="2023741"/>
              <a:ext cx="759790" cy="19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7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南京寧和城際</a:t>
              </a:r>
              <a:endParaRPr kumimoji="1" lang="zh-CN" altLang="en-US" sz="7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pic>
          <p:nvPicPr>
            <p:cNvPr id="29" name="图片 28" descr="形状, 矩形&#10;&#10;描述已自动生成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2"/>
            <a:stretch>
              <a:fillRect/>
            </a:stretch>
          </p:blipFill>
          <p:spPr>
            <a:xfrm>
              <a:off x="915266" y="2098029"/>
              <a:ext cx="1241329" cy="19409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157737" y="2023741"/>
              <a:ext cx="759790" cy="19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7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合蚌高鐵</a:t>
              </a:r>
              <a:endParaRPr kumimoji="1" lang="zh-CN" altLang="en-US" sz="7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pic>
          <p:nvPicPr>
            <p:cNvPr id="31" name="图片 30" descr="形状, 矩形&#10;&#10;描述已自动生成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2"/>
            <a:stretch>
              <a:fillRect/>
            </a:stretch>
          </p:blipFill>
          <p:spPr>
            <a:xfrm>
              <a:off x="915266" y="3829151"/>
              <a:ext cx="1241329" cy="19409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877173" y="3754863"/>
              <a:ext cx="1316733" cy="19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7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長春東部快速路南延長線</a:t>
              </a:r>
              <a:endParaRPr kumimoji="1" lang="zh-CN" altLang="en-US" sz="7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pic>
          <p:nvPicPr>
            <p:cNvPr id="33" name="图片 32" descr="形状, 矩形&#10;&#10;描述已自动生成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2"/>
            <a:stretch>
              <a:fillRect/>
            </a:stretch>
          </p:blipFill>
          <p:spPr>
            <a:xfrm>
              <a:off x="2355847" y="3817896"/>
              <a:ext cx="1241329" cy="194094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2517659" y="3743608"/>
              <a:ext cx="949323" cy="19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7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珠海拱北口岸樞紐</a:t>
              </a:r>
              <a:endParaRPr kumimoji="1" lang="zh-CN" altLang="en-US" sz="7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41" name="矩形 40"/>
            <p:cNvSpPr/>
            <p:nvPr>
              <p:custDataLst>
                <p:tags r:id="rId17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3222" y="3494952"/>
            <a:ext cx="132339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上汽集團</a:t>
            </a:r>
            <a:endParaRPr lang="zh-CN" altLang="en-US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89191" y="3473025"/>
            <a:ext cx="17296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保利粵東公司</a:t>
            </a:r>
            <a:endParaRPr lang="zh-CN" altLang="en-US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83623" y="3455868"/>
            <a:ext cx="144180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中能汽輪</a:t>
            </a:r>
            <a:endParaRPr lang="zh-CN" altLang="en-US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10936" y="3473024"/>
            <a:ext cx="144180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滬東中華</a:t>
            </a:r>
            <a:endParaRPr lang="zh-CN" altLang="en-US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5987" y="4101009"/>
            <a:ext cx="262557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“集團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2012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年開始與中望合作，每年升級以獲得更智能化的功能，增強了我們的研發設計實力，提高了生產效率。“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5" name="MH_SubTitle_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flipH="1">
            <a:off x="6351269" y="4131412"/>
            <a:ext cx="2625575" cy="140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11" tIns="58605" rIns="117211" bIns="5860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  <a:defRPr/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“中望是國內少數擁有定制開發實力的供應商，我們與中望深度合作開發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CAD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二維碼專案，實現了圖紙的規範化、資訊化管理。“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6" name="MH_SubTitle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3342994" y="4090435"/>
            <a:ext cx="2556847" cy="117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11" tIns="58605" rIns="117211" bIns="5860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  <a:defRPr/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“通過中望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CAD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（機械版），我們順利進入了完全電子化圖紙時代，提升了產業資訊化進程。“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7" name="MH_SubTitle_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9305300" y="3903494"/>
            <a:ext cx="2487934" cy="163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11" tIns="58605" rIns="117211" bIns="5860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ts val="2000"/>
              </a:lnSpc>
              <a:spcAft>
                <a:spcPts val="400"/>
              </a:spcAft>
              <a:buClr>
                <a:schemeClr val="bg1"/>
              </a:buClr>
              <a:defRPr/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“國產軟體從本土化服務、開放的合作模式、研發及服務支持等方面，打破了國外軟體的壟斷。“</a:t>
            </a:r>
            <a:endParaRPr lang="zh-CN" altLang="en-US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0" name="圆角矩形 10"/>
          <p:cNvSpPr/>
          <p:nvPr/>
        </p:nvSpPr>
        <p:spPr>
          <a:xfrm rot="16200000" flipH="1">
            <a:off x="728130" y="3590120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10"/>
          <p:cNvSpPr/>
          <p:nvPr/>
        </p:nvSpPr>
        <p:spPr>
          <a:xfrm rot="16200000" flipH="1">
            <a:off x="3794253" y="3590121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圆角矩形 10"/>
          <p:cNvSpPr/>
          <p:nvPr/>
        </p:nvSpPr>
        <p:spPr>
          <a:xfrm rot="16200000" flipH="1">
            <a:off x="6792636" y="3590122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10"/>
          <p:cNvSpPr/>
          <p:nvPr/>
        </p:nvSpPr>
        <p:spPr>
          <a:xfrm rot="16200000" flipH="1">
            <a:off x="9718517" y="3590123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占位符 4"/>
          <p:cNvSpPr txBox="1"/>
          <p:nvPr>
            <p:custDataLst>
              <p:tags r:id="rId5"/>
            </p:custDataLst>
          </p:nvPr>
        </p:nvSpPr>
        <p:spPr>
          <a:xfrm>
            <a:off x="2824177" y="868667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用 戶 評 價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8882" y="71720"/>
            <a:ext cx="11482106" cy="353074"/>
            <a:chOff x="458882" y="71720"/>
            <a:chExt cx="11482106" cy="3530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882" y="214846"/>
              <a:ext cx="876860" cy="165122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9453054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rgbClr val="2A6AE6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zh-CN" altLang="en-US" sz="750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7"/>
            <a:ext cx="12191999" cy="6857806"/>
          </a:xfrm>
          <a:prstGeom prst="rect">
            <a:avLst/>
          </a:prstGeom>
        </p:spPr>
      </p:pic>
      <p:sp>
        <p:nvSpPr>
          <p:cNvPr id="8" name="文本占位符 4"/>
          <p:cNvSpPr txBox="1"/>
          <p:nvPr>
            <p:custDataLst>
              <p:tags r:id="rId2"/>
            </p:custDataLst>
          </p:nvPr>
        </p:nvSpPr>
        <p:spPr>
          <a:xfrm>
            <a:off x="1280934" y="1258510"/>
            <a:ext cx="6730628" cy="1330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0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中望願景</a:t>
            </a:r>
            <a:endParaRPr lang="en-US" altLang="zh-CN" sz="20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0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打造可信賴的</a:t>
            </a:r>
            <a:r>
              <a:rPr lang="en-US" altLang="zh-CN" sz="20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All-in-One </a:t>
            </a:r>
            <a:r>
              <a:rPr lang="en-US" altLang="zh-CN" sz="2000" b="1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CAx</a:t>
            </a:r>
            <a:r>
              <a:rPr lang="zh-CN" altLang="en-US" sz="20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解決方案</a:t>
            </a:r>
            <a:endParaRPr lang="en-US" altLang="zh-CN" sz="20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0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成為全球研發設計領域的數位化創新引領者</a:t>
            </a:r>
            <a:endParaRPr lang="zh-CN" altLang="en-US" sz="20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60347" y="2671616"/>
            <a:ext cx="3043710" cy="65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比肩世界一流</a:t>
            </a: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PLM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企業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(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達索、西門子等</a:t>
            </a: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)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8728872" y="2202019"/>
            <a:ext cx="758541" cy="4044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728872" y="2219568"/>
            <a:ext cx="7505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20</a:t>
            </a:r>
            <a:r>
              <a:rPr lang="zh-CN" altLang="en-US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年</a:t>
            </a:r>
            <a:endParaRPr lang="zh-CN" altLang="en-US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1543" y="5129825"/>
            <a:ext cx="4876282" cy="65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打造領先的全國產</a:t>
            </a: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All-in-One </a:t>
            </a:r>
            <a:r>
              <a:rPr lang="en-US" altLang="zh-CN" sz="1400" b="1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CAx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解決方案及生態系統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963721" y="3551211"/>
            <a:ext cx="758541" cy="4044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044672" y="3568760"/>
            <a:ext cx="5905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5</a:t>
            </a:r>
            <a:r>
              <a:rPr lang="zh-CN" altLang="en-US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年</a:t>
            </a:r>
            <a:endParaRPr lang="zh-CN" altLang="en-US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474354" y="4646970"/>
            <a:ext cx="758541" cy="4044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555305" y="4664519"/>
            <a:ext cx="5905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3</a:t>
            </a:r>
            <a:r>
              <a:rPr lang="zh-CN" altLang="en-US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年</a:t>
            </a:r>
            <a:endParaRPr lang="zh-CN" altLang="en-US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7" name="圆角矩形 10"/>
          <p:cNvSpPr/>
          <p:nvPr/>
        </p:nvSpPr>
        <p:spPr>
          <a:xfrm rot="16200000" flipH="1">
            <a:off x="1670712" y="2567853"/>
            <a:ext cx="45719" cy="6267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alpha val="0"/>
                  <a:lumMod val="79000"/>
                  <a:lumOff val="2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920859" y="4010998"/>
            <a:ext cx="3043710" cy="65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不少於五個細分行業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SzPct val="100000"/>
              <a:defRPr sz="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實現全球領先</a:t>
            </a:r>
            <a:endParaRPr lang="zh-CN" altLang="en-US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4"/>
          <p:cNvSpPr txBox="1"/>
          <p:nvPr>
            <p:custDataLst>
              <p:tags r:id="rId1"/>
            </p:custDataLst>
          </p:nvPr>
        </p:nvSpPr>
        <p:spPr>
          <a:xfrm>
            <a:off x="1800828" y="2498637"/>
            <a:ext cx="8872829" cy="1327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5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3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中望軟體，推動工業可持續創新</a:t>
            </a:r>
            <a:endParaRPr lang="en-US" altLang="zh-CN" sz="3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 algn="ctr">
              <a:lnSpc>
                <a:spcPts val="3500"/>
              </a:lnSpc>
              <a:spcAft>
                <a:spcPts val="400"/>
              </a:spcAft>
              <a:buClr>
                <a:schemeClr val="accent1"/>
              </a:buClr>
              <a:buNone/>
            </a:pPr>
            <a:endParaRPr lang="zh-CN" altLang="en-US" sz="3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4" name="文本占位符 4"/>
          <p:cNvSpPr txBox="1"/>
          <p:nvPr>
            <p:custDataLst>
              <p:tags r:id="rId2"/>
            </p:custDataLst>
          </p:nvPr>
        </p:nvSpPr>
        <p:spPr>
          <a:xfrm>
            <a:off x="1902427" y="3071495"/>
            <a:ext cx="8872829" cy="357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Empowering Sustainable lnnovation with All-in-One </a:t>
            </a:r>
            <a:r>
              <a:rPr lang="en-US" altLang="zh-CN" sz="1050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CAx</a:t>
            </a: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 Solutions</a:t>
            </a:r>
            <a:endParaRPr lang="en-US" altLang="zh-CN" sz="105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34604" y="5145116"/>
            <a:ext cx="3411071" cy="586014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90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廣州中望龍騰軟體股份有限公司</a:t>
            </a:r>
            <a:endParaRPr lang="zh-CN" altLang="en-US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09135" y="5695700"/>
            <a:ext cx="15976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www.zwsoft.com</a:t>
            </a:r>
            <a:endParaRPr kumimoji="1" lang="en-US" sz="1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94212" y="2507655"/>
            <a:ext cx="4269162" cy="2245626"/>
            <a:chOff x="3448805" y="2389622"/>
            <a:chExt cx="5197175" cy="2733770"/>
          </a:xfrm>
        </p:grpSpPr>
        <p:sp>
          <p:nvSpPr>
            <p:cNvPr id="26" name="矩形: 圆角 25"/>
            <p:cNvSpPr/>
            <p:nvPr/>
          </p:nvSpPr>
          <p:spPr>
            <a:xfrm>
              <a:off x="6379338" y="2404329"/>
              <a:ext cx="2247734" cy="2250515"/>
            </a:xfrm>
            <a:prstGeom prst="roundRect">
              <a:avLst>
                <a:gd name="adj" fmla="val 5989"/>
              </a:avLst>
            </a:prstGeom>
            <a:solidFill>
              <a:srgbClr val="2A6AE6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95621" y="4703635"/>
              <a:ext cx="1753240" cy="41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中望軟體微信公眾號</a:t>
              </a:r>
              <a:endParaRPr lang="zh-CN" altLang="en-US" sz="1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917147" y="4696831"/>
              <a:ext cx="1413106" cy="41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中望軟體視頻號</a:t>
              </a:r>
              <a:endParaRPr lang="zh-CN" altLang="en-US" sz="1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pic>
          <p:nvPicPr>
            <p:cNvPr id="20" name="图片 19" descr="QR 代码&#10;&#10;描述已自动生成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965" y="2389622"/>
              <a:ext cx="2257015" cy="2257015"/>
            </a:xfrm>
            <a:prstGeom prst="rect">
              <a:avLst/>
            </a:prstGeom>
          </p:spPr>
        </p:pic>
        <p:sp>
          <p:nvSpPr>
            <p:cNvPr id="23" name="矩形: 圆角 22"/>
            <p:cNvSpPr/>
            <p:nvPr/>
          </p:nvSpPr>
          <p:spPr>
            <a:xfrm>
              <a:off x="3448805" y="2404329"/>
              <a:ext cx="2247734" cy="2250515"/>
            </a:xfrm>
            <a:prstGeom prst="roundRect">
              <a:avLst>
                <a:gd name="adj" fmla="val 5989"/>
              </a:avLst>
            </a:prstGeom>
            <a:solidFill>
              <a:srgbClr val="2A6AE6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2" name="图片 21" descr="QR 代码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35" y="2390212"/>
              <a:ext cx="2255831" cy="2255831"/>
            </a:xfrm>
            <a:prstGeom prst="rect">
              <a:avLst/>
            </a:prstGeom>
          </p:spPr>
        </p:pic>
      </p:grpSp>
      <p:sp>
        <p:nvSpPr>
          <p:cNvPr id="2" name="文本占位符 4"/>
          <p:cNvSpPr txBox="1"/>
          <p:nvPr>
            <p:custDataLst>
              <p:tags r:id="rId4"/>
            </p:custDataLst>
          </p:nvPr>
        </p:nvSpPr>
        <p:spPr>
          <a:xfrm>
            <a:off x="1887913" y="1160401"/>
            <a:ext cx="8872829" cy="570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中望軟體，推動工業可持續創新</a:t>
            </a:r>
            <a:endParaRPr lang="zh-CN" altLang="en-US" sz="2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3" name="文本占位符 4"/>
          <p:cNvSpPr txBox="1"/>
          <p:nvPr>
            <p:custDataLst>
              <p:tags r:id="rId5"/>
            </p:custDataLst>
          </p:nvPr>
        </p:nvSpPr>
        <p:spPr>
          <a:xfrm>
            <a:off x="1887913" y="1644619"/>
            <a:ext cx="8872829" cy="357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Empowering Sustainable </a:t>
            </a:r>
            <a:r>
              <a:rPr lang="en-US" altLang="zh-CN" sz="1050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lnnovation</a:t>
            </a: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 with All-in-One </a:t>
            </a:r>
            <a:r>
              <a:rPr lang="en-US" altLang="zh-CN" sz="1050" spc="150" dirty="0" err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CAx</a:t>
            </a:r>
            <a:r>
              <a:rPr lang="en-US" altLang="zh-CN" sz="10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 Solutions</a:t>
            </a:r>
            <a:endParaRPr lang="en-US" altLang="zh-CN" sz="105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45759" y="1823214"/>
            <a:ext cx="9400339" cy="100749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中國工業軟體領先品牌，致力於推動工業可持續創新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自主研發與行業服務超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20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年，完善的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CAx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一體化技術佈局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扎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實國家工業軟體底層根基、提供企業</a:t>
            </a: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製</a:t>
            </a: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造升級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所需的解決方案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28591" y="5413435"/>
            <a:ext cx="9125234" cy="763291"/>
            <a:chOff x="1294133" y="5413435"/>
            <a:chExt cx="9125234" cy="763291"/>
          </a:xfrm>
        </p:grpSpPr>
        <p:sp>
          <p:nvSpPr>
            <p:cNvPr id="4" name="文本框 3"/>
            <p:cNvSpPr txBox="1"/>
            <p:nvPr/>
          </p:nvSpPr>
          <p:spPr>
            <a:xfrm>
              <a:off x="1294133" y="5413435"/>
              <a:ext cx="118110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2</a:t>
              </a:r>
              <a:r>
                <a:rPr lang="en-US" altLang="zh-CN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0</a:t>
              </a:r>
              <a:r>
                <a:rPr lang="zh-CN" altLang="en-US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00</a:t>
              </a:r>
              <a:r>
                <a:rPr lang="zh-CN" altLang="en-US" sz="2400" b="1" spc="150" baseline="3000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+</a:t>
              </a:r>
              <a:endParaRPr lang="zh-CN" altLang="en-US" sz="2400" b="1" dirty="0">
                <a:solidFill>
                  <a:srgbClr val="2A6AE5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3"/>
              </p:custDataLst>
            </p:nvPr>
          </p:nvSpPr>
          <p:spPr>
            <a:xfrm>
              <a:off x="1451303" y="5715061"/>
              <a:ext cx="825707" cy="4616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員工</a:t>
              </a:r>
              <a:endPara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440959" y="5413435"/>
              <a:ext cx="59690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27</a:t>
              </a:r>
              <a:endParaRPr lang="zh-CN" altLang="en-US" sz="2400" b="1" dirty="0">
                <a:solidFill>
                  <a:srgbClr val="2A6AE5"/>
                </a:solidFill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3177232" y="5715061"/>
              <a:ext cx="1186543" cy="4616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分</a:t>
              </a:r>
              <a:r>
                <a:rPr lang="en-US" altLang="zh-CN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/</a:t>
              </a:r>
              <a:r>
                <a:rPr lang="zh-CN" altLang="en-US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子公司</a:t>
              </a:r>
              <a:endPara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335223" y="5413435"/>
              <a:ext cx="39305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7</a:t>
              </a:r>
              <a:endParaRPr lang="zh-CN" altLang="en-US" sz="2400" b="1" dirty="0">
                <a:solidFill>
                  <a:srgbClr val="2A6AE5"/>
                </a:solidFill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4938480" y="5715061"/>
              <a:ext cx="1186543" cy="4616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研發中心</a:t>
              </a:r>
              <a:endPara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6729872" y="5715061"/>
              <a:ext cx="1186543" cy="4616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合作夥伴</a:t>
              </a:r>
              <a:endPara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58425" y="5413435"/>
              <a:ext cx="118110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100</a:t>
              </a:r>
              <a:r>
                <a:rPr lang="zh-CN" altLang="en-US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0</a:t>
              </a:r>
              <a:r>
                <a:rPr lang="zh-CN" altLang="en-US" sz="2400" b="1" spc="150" baseline="3000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+</a:t>
              </a:r>
              <a:endParaRPr lang="zh-CN" altLang="en-US" sz="2400" b="1" dirty="0">
                <a:solidFill>
                  <a:srgbClr val="2A6AE5"/>
                </a:solidFill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7"/>
              </p:custDataLst>
            </p:nvPr>
          </p:nvSpPr>
          <p:spPr>
            <a:xfrm>
              <a:off x="8857126" y="5715061"/>
              <a:ext cx="1186543" cy="4616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6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客戶</a:t>
              </a:r>
              <a:endPara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17237" y="5413435"/>
              <a:ext cx="180213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spc="15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1400000</a:t>
              </a:r>
              <a:r>
                <a:rPr lang="zh-CN" altLang="en-US" sz="2400" b="1" spc="150" baseline="30000" dirty="0">
                  <a:solidFill>
                    <a:srgbClr val="2A6AE5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</a:rPr>
                <a:t>+</a:t>
              </a:r>
              <a:endParaRPr lang="zh-CN" altLang="en-US" sz="2400" b="1" dirty="0">
                <a:solidFill>
                  <a:srgbClr val="2A6AE5"/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2805077" y="5541402"/>
              <a:ext cx="0" cy="41938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4737005" y="5541402"/>
              <a:ext cx="0" cy="41938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359549" y="5541402"/>
              <a:ext cx="0" cy="41938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8291477" y="5541402"/>
              <a:ext cx="0" cy="41938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占位符 4"/>
          <p:cNvSpPr txBox="1"/>
          <p:nvPr>
            <p:custDataLst>
              <p:tags r:id="rId8"/>
            </p:custDataLst>
          </p:nvPr>
        </p:nvSpPr>
        <p:spPr>
          <a:xfrm>
            <a:off x="961257" y="982900"/>
            <a:ext cx="6730628" cy="86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IDC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：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國產工業軟體市場佔有率第一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25871" y="3993355"/>
            <a:ext cx="843168" cy="3507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Thailand</a:t>
            </a:r>
            <a:r>
              <a:rPr kumimoji="1" lang="zh-CN" altLang="en-US" sz="1100" dirty="0">
                <a:solidFill>
                  <a:prstClr val="white"/>
                </a:solidFill>
                <a:latin typeface="細明體" panose="02020509000000000000" charset="-120"/>
                <a:cs typeface="細明體" panose="02020509000000000000" charset="-120"/>
              </a:rPr>
              <a:t> 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grpSp>
        <p:nvGrpSpPr>
          <p:cNvPr id="7" name="图形 62"/>
          <p:cNvGrpSpPr/>
          <p:nvPr/>
        </p:nvGrpSpPr>
        <p:grpSpPr>
          <a:xfrm>
            <a:off x="4788572" y="1589709"/>
            <a:ext cx="6636426" cy="4439132"/>
            <a:chOff x="11393464" y="3440877"/>
            <a:chExt cx="5904079" cy="303140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" name="任意形状 7"/>
            <p:cNvSpPr/>
            <p:nvPr/>
          </p:nvSpPr>
          <p:spPr>
            <a:xfrm>
              <a:off x="15261517" y="4075516"/>
              <a:ext cx="656" cy="228"/>
            </a:xfrm>
            <a:custGeom>
              <a:avLst/>
              <a:gdLst>
                <a:gd name="connsiteX0" fmla="*/ 0 w 656"/>
                <a:gd name="connsiteY0" fmla="*/ 171 h 228"/>
                <a:gd name="connsiteX1" fmla="*/ 67 w 656"/>
                <a:gd name="connsiteY1" fmla="*/ 228 h 228"/>
                <a:gd name="connsiteX2" fmla="*/ 657 w 656"/>
                <a:gd name="connsiteY2" fmla="*/ 0 h 228"/>
                <a:gd name="connsiteX3" fmla="*/ 0 w 656"/>
                <a:gd name="connsiteY3" fmla="*/ 17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" h="228">
                  <a:moveTo>
                    <a:pt x="0" y="171"/>
                  </a:moveTo>
                  <a:cubicBezTo>
                    <a:pt x="19" y="190"/>
                    <a:pt x="38" y="209"/>
                    <a:pt x="67" y="228"/>
                  </a:cubicBezTo>
                  <a:cubicBezTo>
                    <a:pt x="248" y="152"/>
                    <a:pt x="457" y="67"/>
                    <a:pt x="657" y="0"/>
                  </a:cubicBezTo>
                  <a:lnTo>
                    <a:pt x="0" y="171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" name="任意形状 8"/>
            <p:cNvSpPr/>
            <p:nvPr/>
          </p:nvSpPr>
          <p:spPr>
            <a:xfrm>
              <a:off x="15194221" y="4066077"/>
              <a:ext cx="265832" cy="150716"/>
            </a:xfrm>
            <a:custGeom>
              <a:avLst/>
              <a:gdLst>
                <a:gd name="connsiteX0" fmla="*/ 257600 w 265832"/>
                <a:gd name="connsiteY0" fmla="*/ 78148 h 150716"/>
                <a:gd name="connsiteX1" fmla="*/ 252469 w 265832"/>
                <a:gd name="connsiteY1" fmla="*/ 77501 h 150716"/>
                <a:gd name="connsiteX2" fmla="*/ 251926 w 265832"/>
                <a:gd name="connsiteY2" fmla="*/ 75265 h 150716"/>
                <a:gd name="connsiteX3" fmla="*/ 252469 w 265832"/>
                <a:gd name="connsiteY3" fmla="*/ 70469 h 150716"/>
                <a:gd name="connsiteX4" fmla="*/ 245434 w 265832"/>
                <a:gd name="connsiteY4" fmla="*/ 67900 h 150716"/>
                <a:gd name="connsiteX5" fmla="*/ 236466 w 265832"/>
                <a:gd name="connsiteY5" fmla="*/ 69185 h 150716"/>
                <a:gd name="connsiteX6" fmla="*/ 231972 w 265832"/>
                <a:gd name="connsiteY6" fmla="*/ 66625 h 150716"/>
                <a:gd name="connsiteX7" fmla="*/ 231334 w 265832"/>
                <a:gd name="connsiteY7" fmla="*/ 60859 h 150716"/>
                <a:gd name="connsiteX8" fmla="*/ 230687 w 265832"/>
                <a:gd name="connsiteY8" fmla="*/ 58299 h 150716"/>
                <a:gd name="connsiteX9" fmla="*/ 218540 w 265832"/>
                <a:gd name="connsiteY9" fmla="*/ 60222 h 150716"/>
                <a:gd name="connsiteX10" fmla="*/ 208915 w 265832"/>
                <a:gd name="connsiteY10" fmla="*/ 61487 h 150716"/>
                <a:gd name="connsiteX11" fmla="*/ 201194 w 265832"/>
                <a:gd name="connsiteY11" fmla="*/ 69822 h 150716"/>
                <a:gd name="connsiteX12" fmla="*/ 196082 w 265832"/>
                <a:gd name="connsiteY12" fmla="*/ 68538 h 150716"/>
                <a:gd name="connsiteX13" fmla="*/ 188400 w 265832"/>
                <a:gd name="connsiteY13" fmla="*/ 69185 h 150716"/>
                <a:gd name="connsiteX14" fmla="*/ 180060 w 265832"/>
                <a:gd name="connsiteY14" fmla="*/ 67263 h 150716"/>
                <a:gd name="connsiteX15" fmla="*/ 180060 w 265832"/>
                <a:gd name="connsiteY15" fmla="*/ 53171 h 150716"/>
                <a:gd name="connsiteX16" fmla="*/ 173653 w 265832"/>
                <a:gd name="connsiteY16" fmla="*/ 46120 h 150716"/>
                <a:gd name="connsiteX17" fmla="*/ 163400 w 265832"/>
                <a:gd name="connsiteY17" fmla="*/ 39079 h 150716"/>
                <a:gd name="connsiteX18" fmla="*/ 156993 w 265832"/>
                <a:gd name="connsiteY18" fmla="*/ 30106 h 150716"/>
                <a:gd name="connsiteX19" fmla="*/ 149292 w 265832"/>
                <a:gd name="connsiteY19" fmla="*/ 35872 h 150716"/>
                <a:gd name="connsiteX20" fmla="*/ 143532 w 265832"/>
                <a:gd name="connsiteY20" fmla="*/ 35235 h 150716"/>
                <a:gd name="connsiteX21" fmla="*/ 137125 w 265832"/>
                <a:gd name="connsiteY21" fmla="*/ 32675 h 150716"/>
                <a:gd name="connsiteX22" fmla="*/ 121731 w 265832"/>
                <a:gd name="connsiteY22" fmla="*/ 28831 h 150716"/>
                <a:gd name="connsiteX23" fmla="*/ 111497 w 265832"/>
                <a:gd name="connsiteY23" fmla="*/ 28184 h 150716"/>
                <a:gd name="connsiteX24" fmla="*/ 99959 w 265832"/>
                <a:gd name="connsiteY24" fmla="*/ 30744 h 150716"/>
                <a:gd name="connsiteX25" fmla="*/ 93542 w 265832"/>
                <a:gd name="connsiteY25" fmla="*/ 32675 h 150716"/>
                <a:gd name="connsiteX26" fmla="*/ 83280 w 265832"/>
                <a:gd name="connsiteY26" fmla="*/ 28831 h 150716"/>
                <a:gd name="connsiteX27" fmla="*/ 81367 w 265832"/>
                <a:gd name="connsiteY27" fmla="*/ 24340 h 150716"/>
                <a:gd name="connsiteX28" fmla="*/ 79444 w 265832"/>
                <a:gd name="connsiteY28" fmla="*/ 16014 h 150716"/>
                <a:gd name="connsiteX29" fmla="*/ 71114 w 265832"/>
                <a:gd name="connsiteY29" fmla="*/ 14092 h 150716"/>
                <a:gd name="connsiteX30" fmla="*/ 67334 w 265832"/>
                <a:gd name="connsiteY30" fmla="*/ 9667 h 150716"/>
                <a:gd name="connsiteX31" fmla="*/ 65354 w 265832"/>
                <a:gd name="connsiteY31" fmla="*/ 10895 h 150716"/>
                <a:gd name="connsiteX32" fmla="*/ 64726 w 265832"/>
                <a:gd name="connsiteY32" fmla="*/ 19221 h 150716"/>
                <a:gd name="connsiteX33" fmla="*/ 64069 w 265832"/>
                <a:gd name="connsiteY33" fmla="*/ 28831 h 150716"/>
                <a:gd name="connsiteX34" fmla="*/ 57033 w 265832"/>
                <a:gd name="connsiteY34" fmla="*/ 28831 h 150716"/>
                <a:gd name="connsiteX35" fmla="*/ 51264 w 265832"/>
                <a:gd name="connsiteY35" fmla="*/ 31381 h 150716"/>
                <a:gd name="connsiteX36" fmla="*/ 47409 w 265832"/>
                <a:gd name="connsiteY36" fmla="*/ 26909 h 150716"/>
                <a:gd name="connsiteX37" fmla="*/ 42287 w 265832"/>
                <a:gd name="connsiteY37" fmla="*/ 25624 h 150716"/>
                <a:gd name="connsiteX38" fmla="*/ 37794 w 265832"/>
                <a:gd name="connsiteY38" fmla="*/ 26909 h 150716"/>
                <a:gd name="connsiteX39" fmla="*/ 28835 w 265832"/>
                <a:gd name="connsiteY39" fmla="*/ 26262 h 150716"/>
                <a:gd name="connsiteX40" fmla="*/ 30130 w 265832"/>
                <a:gd name="connsiteY40" fmla="*/ 21143 h 150716"/>
                <a:gd name="connsiteX41" fmla="*/ 23085 w 265832"/>
                <a:gd name="connsiteY41" fmla="*/ 15376 h 150716"/>
                <a:gd name="connsiteX42" fmla="*/ 23085 w 265832"/>
                <a:gd name="connsiteY42" fmla="*/ 9610 h 150716"/>
                <a:gd name="connsiteX43" fmla="*/ 22428 w 265832"/>
                <a:gd name="connsiteY43" fmla="*/ 1285 h 150716"/>
                <a:gd name="connsiteX44" fmla="*/ 22428 w 265832"/>
                <a:gd name="connsiteY44" fmla="*/ 0 h 150716"/>
                <a:gd name="connsiteX45" fmla="*/ 12813 w 265832"/>
                <a:gd name="connsiteY45" fmla="*/ 1285 h 150716"/>
                <a:gd name="connsiteX46" fmla="*/ 9615 w 265832"/>
                <a:gd name="connsiteY46" fmla="*/ 3844 h 150716"/>
                <a:gd name="connsiteX47" fmla="*/ 1932 w 265832"/>
                <a:gd name="connsiteY47" fmla="*/ 4482 h 150716"/>
                <a:gd name="connsiteX48" fmla="*/ 9 w 265832"/>
                <a:gd name="connsiteY48" fmla="*/ 15376 h 150716"/>
                <a:gd name="connsiteX49" fmla="*/ 4483 w 265832"/>
                <a:gd name="connsiteY49" fmla="*/ 29468 h 150716"/>
                <a:gd name="connsiteX50" fmla="*/ 7063 w 265832"/>
                <a:gd name="connsiteY50" fmla="*/ 40354 h 150716"/>
                <a:gd name="connsiteX51" fmla="*/ 8967 w 265832"/>
                <a:gd name="connsiteY51" fmla="*/ 48042 h 150716"/>
                <a:gd name="connsiteX52" fmla="*/ 6406 w 265832"/>
                <a:gd name="connsiteY52" fmla="*/ 55093 h 150716"/>
                <a:gd name="connsiteX53" fmla="*/ 7701 w 265832"/>
                <a:gd name="connsiteY53" fmla="*/ 65978 h 150716"/>
                <a:gd name="connsiteX54" fmla="*/ 8996 w 265832"/>
                <a:gd name="connsiteY54" fmla="*/ 66092 h 150716"/>
                <a:gd name="connsiteX55" fmla="*/ 12166 w 265832"/>
                <a:gd name="connsiteY55" fmla="*/ 65978 h 150716"/>
                <a:gd name="connsiteX56" fmla="*/ 18601 w 265832"/>
                <a:gd name="connsiteY56" fmla="*/ 71744 h 150716"/>
                <a:gd name="connsiteX57" fmla="*/ 24361 w 265832"/>
                <a:gd name="connsiteY57" fmla="*/ 66625 h 150716"/>
                <a:gd name="connsiteX58" fmla="*/ 37175 w 265832"/>
                <a:gd name="connsiteY58" fmla="*/ 55730 h 150716"/>
                <a:gd name="connsiteX59" fmla="*/ 49360 w 265832"/>
                <a:gd name="connsiteY59" fmla="*/ 49327 h 150716"/>
                <a:gd name="connsiteX60" fmla="*/ 62193 w 265832"/>
                <a:gd name="connsiteY60" fmla="*/ 51249 h 150716"/>
                <a:gd name="connsiteX61" fmla="*/ 69209 w 265832"/>
                <a:gd name="connsiteY61" fmla="*/ 59574 h 150716"/>
                <a:gd name="connsiteX62" fmla="*/ 76254 w 265832"/>
                <a:gd name="connsiteY62" fmla="*/ 64703 h 150716"/>
                <a:gd name="connsiteX63" fmla="*/ 80748 w 265832"/>
                <a:gd name="connsiteY63" fmla="*/ 70469 h 150716"/>
                <a:gd name="connsiteX64" fmla="*/ 82005 w 265832"/>
                <a:gd name="connsiteY64" fmla="*/ 75265 h 150716"/>
                <a:gd name="connsiteX65" fmla="*/ 84594 w 265832"/>
                <a:gd name="connsiteY65" fmla="*/ 80708 h 150716"/>
                <a:gd name="connsiteX66" fmla="*/ 94856 w 265832"/>
                <a:gd name="connsiteY66" fmla="*/ 78786 h 150716"/>
                <a:gd name="connsiteX67" fmla="*/ 106385 w 265832"/>
                <a:gd name="connsiteY67" fmla="*/ 87111 h 150716"/>
                <a:gd name="connsiteX68" fmla="*/ 117295 w 265832"/>
                <a:gd name="connsiteY68" fmla="*/ 97369 h 150716"/>
                <a:gd name="connsiteX69" fmla="*/ 127538 w 265832"/>
                <a:gd name="connsiteY69" fmla="*/ 107617 h 150716"/>
                <a:gd name="connsiteX70" fmla="*/ 132670 w 265832"/>
                <a:gd name="connsiteY70" fmla="*/ 113383 h 150716"/>
                <a:gd name="connsiteX71" fmla="*/ 139067 w 265832"/>
                <a:gd name="connsiteY71" fmla="*/ 122993 h 150716"/>
                <a:gd name="connsiteX72" fmla="*/ 145493 w 265832"/>
                <a:gd name="connsiteY72" fmla="*/ 126828 h 150716"/>
                <a:gd name="connsiteX73" fmla="*/ 154461 w 265832"/>
                <a:gd name="connsiteY73" fmla="*/ 131319 h 150716"/>
                <a:gd name="connsiteX74" fmla="*/ 162153 w 265832"/>
                <a:gd name="connsiteY74" fmla="*/ 133231 h 150716"/>
                <a:gd name="connsiteX75" fmla="*/ 170483 w 265832"/>
                <a:gd name="connsiteY75" fmla="*/ 132603 h 150716"/>
                <a:gd name="connsiteX76" fmla="*/ 179451 w 265832"/>
                <a:gd name="connsiteY76" fmla="*/ 133878 h 150716"/>
                <a:gd name="connsiteX77" fmla="*/ 185220 w 265832"/>
                <a:gd name="connsiteY77" fmla="*/ 135154 h 150716"/>
                <a:gd name="connsiteX78" fmla="*/ 186505 w 265832"/>
                <a:gd name="connsiteY78" fmla="*/ 140292 h 150716"/>
                <a:gd name="connsiteX79" fmla="*/ 187134 w 265832"/>
                <a:gd name="connsiteY79" fmla="*/ 148608 h 150716"/>
                <a:gd name="connsiteX80" fmla="*/ 187134 w 265832"/>
                <a:gd name="connsiteY80" fmla="*/ 149255 h 150716"/>
                <a:gd name="connsiteX81" fmla="*/ 192255 w 265832"/>
                <a:gd name="connsiteY81" fmla="*/ 148608 h 150716"/>
                <a:gd name="connsiteX82" fmla="*/ 196758 w 265832"/>
                <a:gd name="connsiteY82" fmla="*/ 150530 h 150716"/>
                <a:gd name="connsiteX83" fmla="*/ 201223 w 265832"/>
                <a:gd name="connsiteY83" fmla="*/ 150530 h 150716"/>
                <a:gd name="connsiteX84" fmla="*/ 205726 w 265832"/>
                <a:gd name="connsiteY84" fmla="*/ 149892 h 150716"/>
                <a:gd name="connsiteX85" fmla="*/ 208944 w 265832"/>
                <a:gd name="connsiteY85" fmla="*/ 144126 h 150716"/>
                <a:gd name="connsiteX86" fmla="*/ 210857 w 265832"/>
                <a:gd name="connsiteY86" fmla="*/ 139645 h 150716"/>
                <a:gd name="connsiteX87" fmla="*/ 210857 w 265832"/>
                <a:gd name="connsiteY87" fmla="*/ 133231 h 150716"/>
                <a:gd name="connsiteX88" fmla="*/ 207639 w 265832"/>
                <a:gd name="connsiteY88" fmla="*/ 126190 h 150716"/>
                <a:gd name="connsiteX89" fmla="*/ 202527 w 265832"/>
                <a:gd name="connsiteY89" fmla="*/ 124915 h 150716"/>
                <a:gd name="connsiteX90" fmla="*/ 196768 w 265832"/>
                <a:gd name="connsiteY90" fmla="*/ 123631 h 150716"/>
                <a:gd name="connsiteX91" fmla="*/ 196120 w 265832"/>
                <a:gd name="connsiteY91" fmla="*/ 115942 h 150716"/>
                <a:gd name="connsiteX92" fmla="*/ 200623 w 265832"/>
                <a:gd name="connsiteY92" fmla="*/ 110176 h 150716"/>
                <a:gd name="connsiteX93" fmla="*/ 207030 w 265832"/>
                <a:gd name="connsiteY93" fmla="*/ 103772 h 150716"/>
                <a:gd name="connsiteX94" fmla="*/ 212790 w 265832"/>
                <a:gd name="connsiteY94" fmla="*/ 99928 h 150716"/>
                <a:gd name="connsiteX95" fmla="*/ 213428 w 265832"/>
                <a:gd name="connsiteY95" fmla="*/ 96084 h 150716"/>
                <a:gd name="connsiteX96" fmla="*/ 214056 w 265832"/>
                <a:gd name="connsiteY96" fmla="*/ 92240 h 150716"/>
                <a:gd name="connsiteX97" fmla="*/ 219187 w 265832"/>
                <a:gd name="connsiteY97" fmla="*/ 85199 h 150716"/>
                <a:gd name="connsiteX98" fmla="*/ 226232 w 265832"/>
                <a:gd name="connsiteY98" fmla="*/ 84552 h 150716"/>
                <a:gd name="connsiteX99" fmla="*/ 230716 w 265832"/>
                <a:gd name="connsiteY99" fmla="*/ 88396 h 150716"/>
                <a:gd name="connsiteX100" fmla="*/ 232011 w 265832"/>
                <a:gd name="connsiteY100" fmla="*/ 90318 h 150716"/>
                <a:gd name="connsiteX101" fmla="*/ 236504 w 265832"/>
                <a:gd name="connsiteY101" fmla="*/ 90965 h 150716"/>
                <a:gd name="connsiteX102" fmla="*/ 244825 w 265832"/>
                <a:gd name="connsiteY102" fmla="*/ 90318 h 150716"/>
                <a:gd name="connsiteX103" fmla="*/ 253154 w 265832"/>
                <a:gd name="connsiteY103" fmla="*/ 89033 h 150716"/>
                <a:gd name="connsiteX104" fmla="*/ 261484 w 265832"/>
                <a:gd name="connsiteY104" fmla="*/ 85836 h 150716"/>
                <a:gd name="connsiteX105" fmla="*/ 264693 w 265832"/>
                <a:gd name="connsiteY105" fmla="*/ 76873 h 150716"/>
                <a:gd name="connsiteX106" fmla="*/ 257600 w 265832"/>
                <a:gd name="connsiteY106" fmla="*/ 78148 h 15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65832" h="150716">
                  <a:moveTo>
                    <a:pt x="257600" y="78148"/>
                  </a:moveTo>
                  <a:cubicBezTo>
                    <a:pt x="255591" y="78158"/>
                    <a:pt x="253992" y="78833"/>
                    <a:pt x="252469" y="77501"/>
                  </a:cubicBezTo>
                  <a:cubicBezTo>
                    <a:pt x="251745" y="76883"/>
                    <a:pt x="251717" y="76102"/>
                    <a:pt x="251926" y="75265"/>
                  </a:cubicBezTo>
                  <a:cubicBezTo>
                    <a:pt x="252307" y="73724"/>
                    <a:pt x="253478" y="71944"/>
                    <a:pt x="252469" y="70469"/>
                  </a:cubicBezTo>
                  <a:cubicBezTo>
                    <a:pt x="250851" y="68024"/>
                    <a:pt x="248328" y="68271"/>
                    <a:pt x="245434" y="67900"/>
                  </a:cubicBezTo>
                  <a:cubicBezTo>
                    <a:pt x="241930" y="67444"/>
                    <a:pt x="239845" y="70165"/>
                    <a:pt x="236466" y="69185"/>
                  </a:cubicBezTo>
                  <a:cubicBezTo>
                    <a:pt x="234533" y="68623"/>
                    <a:pt x="233124" y="68271"/>
                    <a:pt x="231972" y="66625"/>
                  </a:cubicBezTo>
                  <a:cubicBezTo>
                    <a:pt x="230659" y="64770"/>
                    <a:pt x="231592" y="63105"/>
                    <a:pt x="231334" y="60859"/>
                  </a:cubicBezTo>
                  <a:lnTo>
                    <a:pt x="230687" y="58299"/>
                  </a:lnTo>
                  <a:cubicBezTo>
                    <a:pt x="225946" y="59042"/>
                    <a:pt x="223290" y="59527"/>
                    <a:pt x="218540" y="60222"/>
                  </a:cubicBezTo>
                  <a:cubicBezTo>
                    <a:pt x="214770" y="60754"/>
                    <a:pt x="212314" y="59850"/>
                    <a:pt x="208915" y="61487"/>
                  </a:cubicBezTo>
                  <a:cubicBezTo>
                    <a:pt x="204936" y="63419"/>
                    <a:pt x="205621" y="69480"/>
                    <a:pt x="201194" y="69822"/>
                  </a:cubicBezTo>
                  <a:cubicBezTo>
                    <a:pt x="199167" y="69984"/>
                    <a:pt x="198129" y="68776"/>
                    <a:pt x="196082" y="68538"/>
                  </a:cubicBezTo>
                  <a:cubicBezTo>
                    <a:pt x="193102" y="68205"/>
                    <a:pt x="191398" y="69375"/>
                    <a:pt x="188400" y="69185"/>
                  </a:cubicBezTo>
                  <a:cubicBezTo>
                    <a:pt x="185068" y="68966"/>
                    <a:pt x="182592" y="69423"/>
                    <a:pt x="180060" y="67263"/>
                  </a:cubicBezTo>
                  <a:cubicBezTo>
                    <a:pt x="175871" y="63695"/>
                    <a:pt x="182421" y="58128"/>
                    <a:pt x="180060" y="53171"/>
                  </a:cubicBezTo>
                  <a:cubicBezTo>
                    <a:pt x="178480" y="49812"/>
                    <a:pt x="176414" y="48604"/>
                    <a:pt x="173653" y="46120"/>
                  </a:cubicBezTo>
                  <a:cubicBezTo>
                    <a:pt x="170055" y="42875"/>
                    <a:pt x="166808" y="42514"/>
                    <a:pt x="163400" y="39079"/>
                  </a:cubicBezTo>
                  <a:cubicBezTo>
                    <a:pt x="160363" y="36034"/>
                    <a:pt x="161268" y="30468"/>
                    <a:pt x="156993" y="30106"/>
                  </a:cubicBezTo>
                  <a:cubicBezTo>
                    <a:pt x="153233" y="29792"/>
                    <a:pt x="152995" y="35244"/>
                    <a:pt x="149292" y="35872"/>
                  </a:cubicBezTo>
                  <a:cubicBezTo>
                    <a:pt x="147073" y="36253"/>
                    <a:pt x="145712" y="35758"/>
                    <a:pt x="143532" y="35235"/>
                  </a:cubicBezTo>
                  <a:cubicBezTo>
                    <a:pt x="140895" y="34607"/>
                    <a:pt x="139657" y="33570"/>
                    <a:pt x="137125" y="32675"/>
                  </a:cubicBezTo>
                  <a:cubicBezTo>
                    <a:pt x="131299" y="30610"/>
                    <a:pt x="127852" y="29649"/>
                    <a:pt x="121731" y="28831"/>
                  </a:cubicBezTo>
                  <a:cubicBezTo>
                    <a:pt x="117790" y="28289"/>
                    <a:pt x="115496" y="27917"/>
                    <a:pt x="111497" y="28184"/>
                  </a:cubicBezTo>
                  <a:cubicBezTo>
                    <a:pt x="106890" y="28498"/>
                    <a:pt x="104405" y="29545"/>
                    <a:pt x="99959" y="30744"/>
                  </a:cubicBezTo>
                  <a:cubicBezTo>
                    <a:pt x="97436" y="31429"/>
                    <a:pt x="96142" y="32542"/>
                    <a:pt x="93542" y="32675"/>
                  </a:cubicBezTo>
                  <a:cubicBezTo>
                    <a:pt x="89287" y="32875"/>
                    <a:pt x="85850" y="32237"/>
                    <a:pt x="83280" y="28831"/>
                  </a:cubicBezTo>
                  <a:cubicBezTo>
                    <a:pt x="82147" y="27309"/>
                    <a:pt x="81995" y="26138"/>
                    <a:pt x="81367" y="24340"/>
                  </a:cubicBezTo>
                  <a:cubicBezTo>
                    <a:pt x="80243" y="21200"/>
                    <a:pt x="81785" y="18374"/>
                    <a:pt x="79444" y="16014"/>
                  </a:cubicBezTo>
                  <a:cubicBezTo>
                    <a:pt x="77083" y="13664"/>
                    <a:pt x="73855" y="15995"/>
                    <a:pt x="71114" y="14092"/>
                  </a:cubicBezTo>
                  <a:cubicBezTo>
                    <a:pt x="69229" y="12798"/>
                    <a:pt x="68772" y="11390"/>
                    <a:pt x="67334" y="9667"/>
                  </a:cubicBezTo>
                  <a:cubicBezTo>
                    <a:pt x="66620" y="9915"/>
                    <a:pt x="65935" y="10191"/>
                    <a:pt x="65354" y="10895"/>
                  </a:cubicBezTo>
                  <a:cubicBezTo>
                    <a:pt x="63269" y="13407"/>
                    <a:pt x="64954" y="15966"/>
                    <a:pt x="64726" y="19221"/>
                  </a:cubicBezTo>
                  <a:cubicBezTo>
                    <a:pt x="64449" y="22970"/>
                    <a:pt x="67144" y="26681"/>
                    <a:pt x="64069" y="28831"/>
                  </a:cubicBezTo>
                  <a:cubicBezTo>
                    <a:pt x="61822" y="30391"/>
                    <a:pt x="59709" y="28222"/>
                    <a:pt x="57033" y="28831"/>
                  </a:cubicBezTo>
                  <a:cubicBezTo>
                    <a:pt x="54615" y="29364"/>
                    <a:pt x="53644" y="31990"/>
                    <a:pt x="51264" y="31381"/>
                  </a:cubicBezTo>
                  <a:cubicBezTo>
                    <a:pt x="49018" y="30820"/>
                    <a:pt x="49398" y="28079"/>
                    <a:pt x="47409" y="26909"/>
                  </a:cubicBezTo>
                  <a:cubicBezTo>
                    <a:pt x="45648" y="25853"/>
                    <a:pt x="44372" y="25558"/>
                    <a:pt x="42287" y="25624"/>
                  </a:cubicBezTo>
                  <a:cubicBezTo>
                    <a:pt x="40488" y="25681"/>
                    <a:pt x="39612" y="26614"/>
                    <a:pt x="37794" y="26909"/>
                  </a:cubicBezTo>
                  <a:cubicBezTo>
                    <a:pt x="34338" y="27461"/>
                    <a:pt x="29959" y="29583"/>
                    <a:pt x="28835" y="26262"/>
                  </a:cubicBezTo>
                  <a:cubicBezTo>
                    <a:pt x="28188" y="24311"/>
                    <a:pt x="30435" y="23179"/>
                    <a:pt x="30130" y="21143"/>
                  </a:cubicBezTo>
                  <a:cubicBezTo>
                    <a:pt x="29578" y="17632"/>
                    <a:pt x="24256" y="18726"/>
                    <a:pt x="23085" y="15376"/>
                  </a:cubicBezTo>
                  <a:cubicBezTo>
                    <a:pt x="22333" y="13255"/>
                    <a:pt x="23133" y="11856"/>
                    <a:pt x="23085" y="9610"/>
                  </a:cubicBezTo>
                  <a:cubicBezTo>
                    <a:pt x="22971" y="6356"/>
                    <a:pt x="22543" y="4539"/>
                    <a:pt x="22428" y="1285"/>
                  </a:cubicBezTo>
                  <a:lnTo>
                    <a:pt x="22428" y="0"/>
                  </a:lnTo>
                  <a:cubicBezTo>
                    <a:pt x="18687" y="504"/>
                    <a:pt x="16107" y="-580"/>
                    <a:pt x="12813" y="1285"/>
                  </a:cubicBezTo>
                  <a:cubicBezTo>
                    <a:pt x="11433" y="2074"/>
                    <a:pt x="11033" y="3121"/>
                    <a:pt x="9615" y="3844"/>
                  </a:cubicBezTo>
                  <a:cubicBezTo>
                    <a:pt x="6939" y="5214"/>
                    <a:pt x="4797" y="5386"/>
                    <a:pt x="1932" y="4482"/>
                  </a:cubicBezTo>
                  <a:cubicBezTo>
                    <a:pt x="1932" y="4482"/>
                    <a:pt x="-153" y="11066"/>
                    <a:pt x="9" y="15376"/>
                  </a:cubicBezTo>
                  <a:cubicBezTo>
                    <a:pt x="171" y="21143"/>
                    <a:pt x="2979" y="23902"/>
                    <a:pt x="4483" y="29468"/>
                  </a:cubicBezTo>
                  <a:cubicBezTo>
                    <a:pt x="5635" y="33684"/>
                    <a:pt x="6016" y="36110"/>
                    <a:pt x="7063" y="40354"/>
                  </a:cubicBezTo>
                  <a:cubicBezTo>
                    <a:pt x="7777" y="43361"/>
                    <a:pt x="9167" y="44959"/>
                    <a:pt x="8967" y="48042"/>
                  </a:cubicBezTo>
                  <a:cubicBezTo>
                    <a:pt x="8805" y="50963"/>
                    <a:pt x="6873" y="52200"/>
                    <a:pt x="6406" y="55093"/>
                  </a:cubicBezTo>
                  <a:cubicBezTo>
                    <a:pt x="5721" y="59308"/>
                    <a:pt x="7197" y="61734"/>
                    <a:pt x="7701" y="65978"/>
                  </a:cubicBezTo>
                  <a:lnTo>
                    <a:pt x="8996" y="66092"/>
                  </a:lnTo>
                  <a:cubicBezTo>
                    <a:pt x="9995" y="65845"/>
                    <a:pt x="10976" y="65664"/>
                    <a:pt x="12166" y="65978"/>
                  </a:cubicBezTo>
                  <a:cubicBezTo>
                    <a:pt x="15441" y="66825"/>
                    <a:pt x="15231" y="71897"/>
                    <a:pt x="18601" y="71744"/>
                  </a:cubicBezTo>
                  <a:cubicBezTo>
                    <a:pt x="21591" y="71602"/>
                    <a:pt x="22076" y="68604"/>
                    <a:pt x="24361" y="66625"/>
                  </a:cubicBezTo>
                  <a:cubicBezTo>
                    <a:pt x="29302" y="62296"/>
                    <a:pt x="31701" y="59337"/>
                    <a:pt x="37175" y="55730"/>
                  </a:cubicBezTo>
                  <a:cubicBezTo>
                    <a:pt x="41659" y="52771"/>
                    <a:pt x="44067" y="50174"/>
                    <a:pt x="49360" y="49327"/>
                  </a:cubicBezTo>
                  <a:cubicBezTo>
                    <a:pt x="54339" y="48527"/>
                    <a:pt x="57843" y="48642"/>
                    <a:pt x="62193" y="51249"/>
                  </a:cubicBezTo>
                  <a:cubicBezTo>
                    <a:pt x="65820" y="53437"/>
                    <a:pt x="66068" y="56720"/>
                    <a:pt x="69209" y="59574"/>
                  </a:cubicBezTo>
                  <a:cubicBezTo>
                    <a:pt x="71752" y="61849"/>
                    <a:pt x="73865" y="62305"/>
                    <a:pt x="76254" y="64703"/>
                  </a:cubicBezTo>
                  <a:cubicBezTo>
                    <a:pt x="78301" y="66701"/>
                    <a:pt x="79282" y="68014"/>
                    <a:pt x="80748" y="70469"/>
                  </a:cubicBezTo>
                  <a:cubicBezTo>
                    <a:pt x="81681" y="71992"/>
                    <a:pt x="81833" y="73676"/>
                    <a:pt x="82005" y="75265"/>
                  </a:cubicBezTo>
                  <a:cubicBezTo>
                    <a:pt x="82214" y="77492"/>
                    <a:pt x="82423" y="79528"/>
                    <a:pt x="84594" y="80708"/>
                  </a:cubicBezTo>
                  <a:cubicBezTo>
                    <a:pt x="88173" y="82639"/>
                    <a:pt x="90839" y="78167"/>
                    <a:pt x="94856" y="78786"/>
                  </a:cubicBezTo>
                  <a:cubicBezTo>
                    <a:pt x="100350" y="79642"/>
                    <a:pt x="102101" y="83591"/>
                    <a:pt x="106385" y="87111"/>
                  </a:cubicBezTo>
                  <a:cubicBezTo>
                    <a:pt x="110888" y="90822"/>
                    <a:pt x="113106" y="93306"/>
                    <a:pt x="117295" y="97369"/>
                  </a:cubicBezTo>
                  <a:cubicBezTo>
                    <a:pt x="121360" y="101308"/>
                    <a:pt x="123702" y="103468"/>
                    <a:pt x="127538" y="107617"/>
                  </a:cubicBezTo>
                  <a:cubicBezTo>
                    <a:pt x="129585" y="109824"/>
                    <a:pt x="130785" y="111033"/>
                    <a:pt x="132670" y="113383"/>
                  </a:cubicBezTo>
                  <a:cubicBezTo>
                    <a:pt x="135459" y="116913"/>
                    <a:pt x="135669" y="120043"/>
                    <a:pt x="139067" y="122993"/>
                  </a:cubicBezTo>
                  <a:cubicBezTo>
                    <a:pt x="141285" y="124906"/>
                    <a:pt x="142932" y="125410"/>
                    <a:pt x="145493" y="126828"/>
                  </a:cubicBezTo>
                  <a:cubicBezTo>
                    <a:pt x="148901" y="128731"/>
                    <a:pt x="150777" y="130006"/>
                    <a:pt x="154461" y="131319"/>
                  </a:cubicBezTo>
                  <a:cubicBezTo>
                    <a:pt x="157364" y="132346"/>
                    <a:pt x="159078" y="132974"/>
                    <a:pt x="162153" y="133231"/>
                  </a:cubicBezTo>
                  <a:cubicBezTo>
                    <a:pt x="165390" y="133526"/>
                    <a:pt x="167218" y="132508"/>
                    <a:pt x="170483" y="132603"/>
                  </a:cubicBezTo>
                  <a:cubicBezTo>
                    <a:pt x="174006" y="132699"/>
                    <a:pt x="175976" y="133222"/>
                    <a:pt x="179451" y="133878"/>
                  </a:cubicBezTo>
                  <a:cubicBezTo>
                    <a:pt x="181707" y="134316"/>
                    <a:pt x="183620" y="133498"/>
                    <a:pt x="185220" y="135154"/>
                  </a:cubicBezTo>
                  <a:cubicBezTo>
                    <a:pt x="186638" y="136647"/>
                    <a:pt x="186134" y="138255"/>
                    <a:pt x="186505" y="140292"/>
                  </a:cubicBezTo>
                  <a:cubicBezTo>
                    <a:pt x="187076" y="143489"/>
                    <a:pt x="186895" y="145363"/>
                    <a:pt x="187134" y="148608"/>
                  </a:cubicBezTo>
                  <a:lnTo>
                    <a:pt x="187134" y="149255"/>
                  </a:lnTo>
                  <a:cubicBezTo>
                    <a:pt x="189142" y="149008"/>
                    <a:pt x="190265" y="148313"/>
                    <a:pt x="192255" y="148608"/>
                  </a:cubicBezTo>
                  <a:cubicBezTo>
                    <a:pt x="194131" y="148893"/>
                    <a:pt x="194873" y="150159"/>
                    <a:pt x="196758" y="150530"/>
                  </a:cubicBezTo>
                  <a:cubicBezTo>
                    <a:pt x="198453" y="150873"/>
                    <a:pt x="199509" y="150663"/>
                    <a:pt x="201223" y="150530"/>
                  </a:cubicBezTo>
                  <a:cubicBezTo>
                    <a:pt x="203013" y="150406"/>
                    <a:pt x="203974" y="149617"/>
                    <a:pt x="205726" y="149892"/>
                  </a:cubicBezTo>
                  <a:cubicBezTo>
                    <a:pt x="206992" y="147647"/>
                    <a:pt x="207830" y="146448"/>
                    <a:pt x="208944" y="144126"/>
                  </a:cubicBezTo>
                  <a:cubicBezTo>
                    <a:pt x="209753" y="142414"/>
                    <a:pt x="210429" y="141500"/>
                    <a:pt x="210857" y="139645"/>
                  </a:cubicBezTo>
                  <a:cubicBezTo>
                    <a:pt x="211428" y="137209"/>
                    <a:pt x="211324" y="135686"/>
                    <a:pt x="210857" y="133231"/>
                  </a:cubicBezTo>
                  <a:cubicBezTo>
                    <a:pt x="210267" y="130282"/>
                    <a:pt x="210153" y="127903"/>
                    <a:pt x="207639" y="126190"/>
                  </a:cubicBezTo>
                  <a:cubicBezTo>
                    <a:pt x="205954" y="125020"/>
                    <a:pt x="204536" y="125381"/>
                    <a:pt x="202527" y="124915"/>
                  </a:cubicBezTo>
                  <a:cubicBezTo>
                    <a:pt x="200290" y="124382"/>
                    <a:pt x="198434" y="125210"/>
                    <a:pt x="196768" y="123631"/>
                  </a:cubicBezTo>
                  <a:cubicBezTo>
                    <a:pt x="194559" y="121566"/>
                    <a:pt x="195235" y="118816"/>
                    <a:pt x="196120" y="115942"/>
                  </a:cubicBezTo>
                  <a:cubicBezTo>
                    <a:pt x="196968" y="113221"/>
                    <a:pt x="198748" y="112327"/>
                    <a:pt x="200623" y="110176"/>
                  </a:cubicBezTo>
                  <a:cubicBezTo>
                    <a:pt x="202927" y="107512"/>
                    <a:pt x="204269" y="105980"/>
                    <a:pt x="207030" y="103772"/>
                  </a:cubicBezTo>
                  <a:cubicBezTo>
                    <a:pt x="209134" y="102088"/>
                    <a:pt x="211609" y="102355"/>
                    <a:pt x="212790" y="99928"/>
                  </a:cubicBezTo>
                  <a:cubicBezTo>
                    <a:pt x="213456" y="98558"/>
                    <a:pt x="213170" y="97588"/>
                    <a:pt x="213428" y="96084"/>
                  </a:cubicBezTo>
                  <a:cubicBezTo>
                    <a:pt x="213666" y="94581"/>
                    <a:pt x="213608" y="93696"/>
                    <a:pt x="214056" y="92240"/>
                  </a:cubicBezTo>
                  <a:cubicBezTo>
                    <a:pt x="215093" y="89005"/>
                    <a:pt x="216169" y="86731"/>
                    <a:pt x="219187" y="85199"/>
                  </a:cubicBezTo>
                  <a:cubicBezTo>
                    <a:pt x="221653" y="83943"/>
                    <a:pt x="223643" y="83619"/>
                    <a:pt x="226232" y="84552"/>
                  </a:cubicBezTo>
                  <a:cubicBezTo>
                    <a:pt x="228402" y="85342"/>
                    <a:pt x="228974" y="86902"/>
                    <a:pt x="230716" y="88396"/>
                  </a:cubicBezTo>
                  <a:lnTo>
                    <a:pt x="232011" y="90318"/>
                  </a:lnTo>
                  <a:cubicBezTo>
                    <a:pt x="233753" y="90575"/>
                    <a:pt x="234743" y="90841"/>
                    <a:pt x="236504" y="90965"/>
                  </a:cubicBezTo>
                  <a:cubicBezTo>
                    <a:pt x="239750" y="91174"/>
                    <a:pt x="241588" y="90689"/>
                    <a:pt x="244825" y="90318"/>
                  </a:cubicBezTo>
                  <a:cubicBezTo>
                    <a:pt x="248090" y="89947"/>
                    <a:pt x="249984" y="89871"/>
                    <a:pt x="253154" y="89033"/>
                  </a:cubicBezTo>
                  <a:cubicBezTo>
                    <a:pt x="256515" y="88158"/>
                    <a:pt x="259028" y="88291"/>
                    <a:pt x="261484" y="85836"/>
                  </a:cubicBezTo>
                  <a:cubicBezTo>
                    <a:pt x="264121" y="83220"/>
                    <a:pt x="267691" y="79043"/>
                    <a:pt x="264693" y="76873"/>
                  </a:cubicBezTo>
                  <a:cubicBezTo>
                    <a:pt x="262379" y="75227"/>
                    <a:pt x="260389" y="78139"/>
                    <a:pt x="257600" y="7814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" name="任意形状 9"/>
            <p:cNvSpPr/>
            <p:nvPr/>
          </p:nvSpPr>
          <p:spPr>
            <a:xfrm>
              <a:off x="16300335" y="4446177"/>
              <a:ext cx="23956" cy="58680"/>
            </a:xfrm>
            <a:custGeom>
              <a:avLst/>
              <a:gdLst>
                <a:gd name="connsiteX0" fmla="*/ 21801 w 23956"/>
                <a:gd name="connsiteY0" fmla="*/ 6130 h 58680"/>
                <a:gd name="connsiteX1" fmla="*/ 18593 w 23956"/>
                <a:gd name="connsiteY1" fmla="*/ 1011 h 58680"/>
                <a:gd name="connsiteX2" fmla="*/ 11548 w 23956"/>
                <a:gd name="connsiteY2" fmla="*/ 1011 h 58680"/>
                <a:gd name="connsiteX3" fmla="*/ 7712 w 23956"/>
                <a:gd name="connsiteY3" fmla="*/ 5493 h 58680"/>
                <a:gd name="connsiteX4" fmla="*/ 5132 w 23956"/>
                <a:gd name="connsiteY4" fmla="*/ 14456 h 58680"/>
                <a:gd name="connsiteX5" fmla="*/ 1933 w 23956"/>
                <a:gd name="connsiteY5" fmla="*/ 22144 h 58680"/>
                <a:gd name="connsiteX6" fmla="*/ 1 w 23956"/>
                <a:gd name="connsiteY6" fmla="*/ 32401 h 58680"/>
                <a:gd name="connsiteX7" fmla="*/ 1295 w 23956"/>
                <a:gd name="connsiteY7" fmla="*/ 41365 h 58680"/>
                <a:gd name="connsiteX8" fmla="*/ 3218 w 23956"/>
                <a:gd name="connsiteY8" fmla="*/ 47131 h 58680"/>
                <a:gd name="connsiteX9" fmla="*/ 7055 w 23956"/>
                <a:gd name="connsiteY9" fmla="*/ 52888 h 58680"/>
                <a:gd name="connsiteX10" fmla="*/ 13462 w 23956"/>
                <a:gd name="connsiteY10" fmla="*/ 58663 h 58680"/>
                <a:gd name="connsiteX11" fmla="*/ 17308 w 23956"/>
                <a:gd name="connsiteY11" fmla="*/ 56741 h 58680"/>
                <a:gd name="connsiteX12" fmla="*/ 17946 w 23956"/>
                <a:gd name="connsiteY12" fmla="*/ 50966 h 58680"/>
                <a:gd name="connsiteX13" fmla="*/ 19231 w 23956"/>
                <a:gd name="connsiteY13" fmla="*/ 44562 h 58680"/>
                <a:gd name="connsiteX14" fmla="*/ 21801 w 23956"/>
                <a:gd name="connsiteY14" fmla="*/ 40080 h 58680"/>
                <a:gd name="connsiteX15" fmla="*/ 23705 w 23956"/>
                <a:gd name="connsiteY15" fmla="*/ 36874 h 58680"/>
                <a:gd name="connsiteX16" fmla="*/ 22439 w 23956"/>
                <a:gd name="connsiteY16" fmla="*/ 30470 h 58680"/>
                <a:gd name="connsiteX17" fmla="*/ 18593 w 23956"/>
                <a:gd name="connsiteY17" fmla="*/ 25351 h 58680"/>
                <a:gd name="connsiteX18" fmla="*/ 21173 w 23956"/>
                <a:gd name="connsiteY18" fmla="*/ 22144 h 58680"/>
                <a:gd name="connsiteX19" fmla="*/ 21801 w 23956"/>
                <a:gd name="connsiteY19" fmla="*/ 17025 h 58680"/>
                <a:gd name="connsiteX20" fmla="*/ 21801 w 23956"/>
                <a:gd name="connsiteY20" fmla="*/ 11896 h 58680"/>
                <a:gd name="connsiteX21" fmla="*/ 21801 w 23956"/>
                <a:gd name="connsiteY21" fmla="*/ 6130 h 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956" h="58680">
                  <a:moveTo>
                    <a:pt x="21801" y="6130"/>
                  </a:moveTo>
                  <a:cubicBezTo>
                    <a:pt x="21173" y="3856"/>
                    <a:pt x="20602" y="2238"/>
                    <a:pt x="18593" y="1011"/>
                  </a:cubicBezTo>
                  <a:cubicBezTo>
                    <a:pt x="16232" y="-426"/>
                    <a:pt x="14005" y="-245"/>
                    <a:pt x="11548" y="1011"/>
                  </a:cubicBezTo>
                  <a:cubicBezTo>
                    <a:pt x="9483" y="2048"/>
                    <a:pt x="8902" y="3523"/>
                    <a:pt x="7712" y="5493"/>
                  </a:cubicBezTo>
                  <a:cubicBezTo>
                    <a:pt x="5818" y="8604"/>
                    <a:pt x="6341" y="11021"/>
                    <a:pt x="5132" y="14456"/>
                  </a:cubicBezTo>
                  <a:cubicBezTo>
                    <a:pt x="4066" y="17529"/>
                    <a:pt x="2914" y="19042"/>
                    <a:pt x="1933" y="22144"/>
                  </a:cubicBezTo>
                  <a:cubicBezTo>
                    <a:pt x="715" y="26036"/>
                    <a:pt x="67" y="28329"/>
                    <a:pt x="1" y="32401"/>
                  </a:cubicBezTo>
                  <a:cubicBezTo>
                    <a:pt x="-19" y="35922"/>
                    <a:pt x="429" y="37949"/>
                    <a:pt x="1295" y="41365"/>
                  </a:cubicBezTo>
                  <a:cubicBezTo>
                    <a:pt x="1886" y="43658"/>
                    <a:pt x="2209" y="44990"/>
                    <a:pt x="3218" y="47131"/>
                  </a:cubicBezTo>
                  <a:cubicBezTo>
                    <a:pt x="4370" y="49567"/>
                    <a:pt x="5332" y="50832"/>
                    <a:pt x="7055" y="52888"/>
                  </a:cubicBezTo>
                  <a:cubicBezTo>
                    <a:pt x="9235" y="55466"/>
                    <a:pt x="10111" y="58958"/>
                    <a:pt x="13462" y="58663"/>
                  </a:cubicBezTo>
                  <a:cubicBezTo>
                    <a:pt x="15147" y="58511"/>
                    <a:pt x="16232" y="58026"/>
                    <a:pt x="17308" y="56741"/>
                  </a:cubicBezTo>
                  <a:cubicBezTo>
                    <a:pt x="18755" y="54990"/>
                    <a:pt x="17613" y="53211"/>
                    <a:pt x="17946" y="50966"/>
                  </a:cubicBezTo>
                  <a:cubicBezTo>
                    <a:pt x="18326" y="48454"/>
                    <a:pt x="18298" y="46931"/>
                    <a:pt x="19231" y="44562"/>
                  </a:cubicBezTo>
                  <a:cubicBezTo>
                    <a:pt x="19974" y="42697"/>
                    <a:pt x="20773" y="41822"/>
                    <a:pt x="21801" y="40080"/>
                  </a:cubicBezTo>
                  <a:cubicBezTo>
                    <a:pt x="22525" y="38824"/>
                    <a:pt x="23315" y="38282"/>
                    <a:pt x="23705" y="36874"/>
                  </a:cubicBezTo>
                  <a:cubicBezTo>
                    <a:pt x="24419" y="34428"/>
                    <a:pt x="23486" y="32801"/>
                    <a:pt x="22439" y="30470"/>
                  </a:cubicBezTo>
                  <a:cubicBezTo>
                    <a:pt x="21401" y="28196"/>
                    <a:pt x="18127" y="27806"/>
                    <a:pt x="18593" y="25351"/>
                  </a:cubicBezTo>
                  <a:cubicBezTo>
                    <a:pt x="18888" y="23771"/>
                    <a:pt x="20487" y="23600"/>
                    <a:pt x="21173" y="22144"/>
                  </a:cubicBezTo>
                  <a:cubicBezTo>
                    <a:pt x="22020" y="20317"/>
                    <a:pt x="21687" y="19033"/>
                    <a:pt x="21801" y="17025"/>
                  </a:cubicBezTo>
                  <a:cubicBezTo>
                    <a:pt x="21935" y="15027"/>
                    <a:pt x="21801" y="13894"/>
                    <a:pt x="21801" y="11896"/>
                  </a:cubicBezTo>
                  <a:cubicBezTo>
                    <a:pt x="21801" y="9641"/>
                    <a:pt x="22411" y="8300"/>
                    <a:pt x="21801" y="613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" name="任意形状 10"/>
            <p:cNvSpPr/>
            <p:nvPr/>
          </p:nvSpPr>
          <p:spPr>
            <a:xfrm>
              <a:off x="16122546" y="4544736"/>
              <a:ext cx="39578" cy="35215"/>
            </a:xfrm>
            <a:custGeom>
              <a:avLst/>
              <a:gdLst>
                <a:gd name="connsiteX0" fmla="*/ 38703 w 39578"/>
                <a:gd name="connsiteY0" fmla="*/ 15187 h 35215"/>
                <a:gd name="connsiteX1" fmla="*/ 39340 w 39578"/>
                <a:gd name="connsiteY1" fmla="*/ 8793 h 35215"/>
                <a:gd name="connsiteX2" fmla="*/ 37427 w 39578"/>
                <a:gd name="connsiteY2" fmla="*/ 1105 h 35215"/>
                <a:gd name="connsiteX3" fmla="*/ 32924 w 39578"/>
                <a:gd name="connsiteY3" fmla="*/ 458 h 35215"/>
                <a:gd name="connsiteX4" fmla="*/ 23318 w 39578"/>
                <a:gd name="connsiteY4" fmla="*/ 458 h 35215"/>
                <a:gd name="connsiteX5" fmla="*/ 14979 w 39578"/>
                <a:gd name="connsiteY5" fmla="*/ 4312 h 35215"/>
                <a:gd name="connsiteX6" fmla="*/ 7306 w 39578"/>
                <a:gd name="connsiteY6" fmla="*/ 8793 h 35215"/>
                <a:gd name="connsiteX7" fmla="*/ 4107 w 39578"/>
                <a:gd name="connsiteY7" fmla="*/ 13275 h 35215"/>
                <a:gd name="connsiteX8" fmla="*/ 242 w 39578"/>
                <a:gd name="connsiteY8" fmla="*/ 19041 h 35215"/>
                <a:gd name="connsiteX9" fmla="*/ 880 w 39578"/>
                <a:gd name="connsiteY9" fmla="*/ 25445 h 35215"/>
                <a:gd name="connsiteX10" fmla="*/ 4726 w 39578"/>
                <a:gd name="connsiteY10" fmla="*/ 32486 h 35215"/>
                <a:gd name="connsiteX11" fmla="*/ 11780 w 39578"/>
                <a:gd name="connsiteY11" fmla="*/ 34408 h 35215"/>
                <a:gd name="connsiteX12" fmla="*/ 21395 w 39578"/>
                <a:gd name="connsiteY12" fmla="*/ 35055 h 35215"/>
                <a:gd name="connsiteX13" fmla="*/ 29087 w 39578"/>
                <a:gd name="connsiteY13" fmla="*/ 33133 h 35215"/>
                <a:gd name="connsiteX14" fmla="*/ 31001 w 39578"/>
                <a:gd name="connsiteY14" fmla="*/ 27367 h 35215"/>
                <a:gd name="connsiteX15" fmla="*/ 34847 w 39578"/>
                <a:gd name="connsiteY15" fmla="*/ 24807 h 35215"/>
                <a:gd name="connsiteX16" fmla="*/ 34847 w 39578"/>
                <a:gd name="connsiteY16" fmla="*/ 20326 h 35215"/>
                <a:gd name="connsiteX17" fmla="*/ 34847 w 39578"/>
                <a:gd name="connsiteY17" fmla="*/ 17109 h 35215"/>
                <a:gd name="connsiteX18" fmla="*/ 38703 w 39578"/>
                <a:gd name="connsiteY18" fmla="*/ 15187 h 3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78" h="35215">
                  <a:moveTo>
                    <a:pt x="38703" y="15187"/>
                  </a:moveTo>
                  <a:cubicBezTo>
                    <a:pt x="40369" y="13294"/>
                    <a:pt x="39102" y="11296"/>
                    <a:pt x="39340" y="8793"/>
                  </a:cubicBezTo>
                  <a:lnTo>
                    <a:pt x="37427" y="1105"/>
                  </a:lnTo>
                  <a:cubicBezTo>
                    <a:pt x="35675" y="848"/>
                    <a:pt x="34704" y="639"/>
                    <a:pt x="32924" y="458"/>
                  </a:cubicBezTo>
                  <a:cubicBezTo>
                    <a:pt x="29211" y="96"/>
                    <a:pt x="26974" y="-360"/>
                    <a:pt x="23318" y="458"/>
                  </a:cubicBezTo>
                  <a:cubicBezTo>
                    <a:pt x="19825" y="1248"/>
                    <a:pt x="18158" y="2646"/>
                    <a:pt x="14979" y="4312"/>
                  </a:cubicBezTo>
                  <a:cubicBezTo>
                    <a:pt x="11904" y="5910"/>
                    <a:pt x="9743" y="6319"/>
                    <a:pt x="7306" y="8793"/>
                  </a:cubicBezTo>
                  <a:cubicBezTo>
                    <a:pt x="5802" y="10316"/>
                    <a:pt x="5316" y="11505"/>
                    <a:pt x="4107" y="13275"/>
                  </a:cubicBezTo>
                  <a:cubicBezTo>
                    <a:pt x="2555" y="15501"/>
                    <a:pt x="861" y="16405"/>
                    <a:pt x="242" y="19041"/>
                  </a:cubicBezTo>
                  <a:cubicBezTo>
                    <a:pt x="-329" y="21487"/>
                    <a:pt x="204" y="23028"/>
                    <a:pt x="880" y="25445"/>
                  </a:cubicBezTo>
                  <a:cubicBezTo>
                    <a:pt x="1746" y="28452"/>
                    <a:pt x="2241" y="30602"/>
                    <a:pt x="4726" y="32486"/>
                  </a:cubicBezTo>
                  <a:cubicBezTo>
                    <a:pt x="7001" y="34208"/>
                    <a:pt x="8972" y="33904"/>
                    <a:pt x="11780" y="34408"/>
                  </a:cubicBezTo>
                  <a:cubicBezTo>
                    <a:pt x="15474" y="35084"/>
                    <a:pt x="17654" y="35445"/>
                    <a:pt x="21395" y="35055"/>
                  </a:cubicBezTo>
                  <a:cubicBezTo>
                    <a:pt x="24461" y="34732"/>
                    <a:pt x="26965" y="35388"/>
                    <a:pt x="29087" y="33133"/>
                  </a:cubicBezTo>
                  <a:cubicBezTo>
                    <a:pt x="30715" y="31401"/>
                    <a:pt x="29506" y="29184"/>
                    <a:pt x="31001" y="27367"/>
                  </a:cubicBezTo>
                  <a:cubicBezTo>
                    <a:pt x="32153" y="25987"/>
                    <a:pt x="34009" y="26396"/>
                    <a:pt x="34847" y="24807"/>
                  </a:cubicBezTo>
                  <a:cubicBezTo>
                    <a:pt x="35647" y="23256"/>
                    <a:pt x="34847" y="22067"/>
                    <a:pt x="34847" y="20326"/>
                  </a:cubicBezTo>
                  <a:cubicBezTo>
                    <a:pt x="34847" y="19070"/>
                    <a:pt x="34295" y="18232"/>
                    <a:pt x="34847" y="17109"/>
                  </a:cubicBezTo>
                  <a:cubicBezTo>
                    <a:pt x="35609" y="15625"/>
                    <a:pt x="37617" y="16463"/>
                    <a:pt x="38703" y="1518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" name="任意形状 11"/>
            <p:cNvSpPr/>
            <p:nvPr/>
          </p:nvSpPr>
          <p:spPr>
            <a:xfrm>
              <a:off x="16167313" y="4791796"/>
              <a:ext cx="161856" cy="110881"/>
            </a:xfrm>
            <a:custGeom>
              <a:avLst/>
              <a:gdLst>
                <a:gd name="connsiteX0" fmla="*/ 149016 w 161856"/>
                <a:gd name="connsiteY0" fmla="*/ 38454 h 110881"/>
                <a:gd name="connsiteX1" fmla="*/ 157346 w 161856"/>
                <a:gd name="connsiteY1" fmla="*/ 37179 h 110881"/>
                <a:gd name="connsiteX2" fmla="*/ 161830 w 161856"/>
                <a:gd name="connsiteY2" fmla="*/ 32051 h 110881"/>
                <a:gd name="connsiteX3" fmla="*/ 158622 w 161856"/>
                <a:gd name="connsiteY3" fmla="*/ 28206 h 110881"/>
                <a:gd name="connsiteX4" fmla="*/ 152862 w 161856"/>
                <a:gd name="connsiteY4" fmla="*/ 23087 h 110881"/>
                <a:gd name="connsiteX5" fmla="*/ 145827 w 161856"/>
                <a:gd name="connsiteY5" fmla="*/ 22450 h 110881"/>
                <a:gd name="connsiteX6" fmla="*/ 143895 w 161856"/>
                <a:gd name="connsiteY6" fmla="*/ 18606 h 110881"/>
                <a:gd name="connsiteX7" fmla="*/ 139401 w 161856"/>
                <a:gd name="connsiteY7" fmla="*/ 17321 h 110881"/>
                <a:gd name="connsiteX8" fmla="*/ 136831 w 161856"/>
                <a:gd name="connsiteY8" fmla="*/ 15399 h 110881"/>
                <a:gd name="connsiteX9" fmla="*/ 134917 w 161856"/>
                <a:gd name="connsiteY9" fmla="*/ 7083 h 110881"/>
                <a:gd name="connsiteX10" fmla="*/ 131090 w 161856"/>
                <a:gd name="connsiteY10" fmla="*/ 5798 h 110881"/>
                <a:gd name="connsiteX11" fmla="*/ 127872 w 161856"/>
                <a:gd name="connsiteY11" fmla="*/ 670 h 110881"/>
                <a:gd name="connsiteX12" fmla="*/ 120818 w 161856"/>
                <a:gd name="connsiteY12" fmla="*/ 670 h 110881"/>
                <a:gd name="connsiteX13" fmla="*/ 114421 w 161856"/>
                <a:gd name="connsiteY13" fmla="*/ 1298 h 110881"/>
                <a:gd name="connsiteX14" fmla="*/ 109908 w 161856"/>
                <a:gd name="connsiteY14" fmla="*/ 8339 h 110881"/>
                <a:gd name="connsiteX15" fmla="*/ 108632 w 161856"/>
                <a:gd name="connsiteY15" fmla="*/ 16037 h 110881"/>
                <a:gd name="connsiteX16" fmla="*/ 105433 w 161856"/>
                <a:gd name="connsiteY16" fmla="*/ 17959 h 110881"/>
                <a:gd name="connsiteX17" fmla="*/ 103492 w 161856"/>
                <a:gd name="connsiteY17" fmla="*/ 23087 h 110881"/>
                <a:gd name="connsiteX18" fmla="*/ 99665 w 161856"/>
                <a:gd name="connsiteY18" fmla="*/ 25647 h 110881"/>
                <a:gd name="connsiteX19" fmla="*/ 96447 w 161856"/>
                <a:gd name="connsiteY19" fmla="*/ 29491 h 110881"/>
                <a:gd name="connsiteX20" fmla="*/ 96447 w 161856"/>
                <a:gd name="connsiteY20" fmla="*/ 35248 h 110881"/>
                <a:gd name="connsiteX21" fmla="*/ 92620 w 161856"/>
                <a:gd name="connsiteY21" fmla="*/ 37179 h 110881"/>
                <a:gd name="connsiteX22" fmla="*/ 83005 w 161856"/>
                <a:gd name="connsiteY22" fmla="*/ 36532 h 110881"/>
                <a:gd name="connsiteX23" fmla="*/ 81082 w 161856"/>
                <a:gd name="connsiteY23" fmla="*/ 42289 h 110881"/>
                <a:gd name="connsiteX24" fmla="*/ 76598 w 161856"/>
                <a:gd name="connsiteY24" fmla="*/ 44858 h 110881"/>
                <a:gd name="connsiteX25" fmla="*/ 73390 w 161856"/>
                <a:gd name="connsiteY25" fmla="*/ 44858 h 110881"/>
                <a:gd name="connsiteX26" fmla="*/ 72114 w 161856"/>
                <a:gd name="connsiteY26" fmla="*/ 48702 h 110881"/>
                <a:gd name="connsiteX27" fmla="*/ 70819 w 161856"/>
                <a:gd name="connsiteY27" fmla="*/ 53831 h 110881"/>
                <a:gd name="connsiteX28" fmla="*/ 66335 w 161856"/>
                <a:gd name="connsiteY28" fmla="*/ 58312 h 110881"/>
                <a:gd name="connsiteX29" fmla="*/ 60585 w 161856"/>
                <a:gd name="connsiteY29" fmla="*/ 67923 h 110881"/>
                <a:gd name="connsiteX30" fmla="*/ 54806 w 161856"/>
                <a:gd name="connsiteY30" fmla="*/ 73679 h 110881"/>
                <a:gd name="connsiteX31" fmla="*/ 49047 w 161856"/>
                <a:gd name="connsiteY31" fmla="*/ 76249 h 110881"/>
                <a:gd name="connsiteX32" fmla="*/ 37518 w 161856"/>
                <a:gd name="connsiteY32" fmla="*/ 75611 h 110881"/>
                <a:gd name="connsiteX33" fmla="*/ 32377 w 161856"/>
                <a:gd name="connsiteY33" fmla="*/ 83299 h 110881"/>
                <a:gd name="connsiteX34" fmla="*/ 28531 w 161856"/>
                <a:gd name="connsiteY34" fmla="*/ 88428 h 110881"/>
                <a:gd name="connsiteX35" fmla="*/ 27903 w 161856"/>
                <a:gd name="connsiteY35" fmla="*/ 96754 h 110881"/>
                <a:gd name="connsiteX36" fmla="*/ 25323 w 161856"/>
                <a:gd name="connsiteY36" fmla="*/ 101882 h 110881"/>
                <a:gd name="connsiteX37" fmla="*/ 19554 w 161856"/>
                <a:gd name="connsiteY37" fmla="*/ 98038 h 110881"/>
                <a:gd name="connsiteX38" fmla="*/ 10605 w 161856"/>
                <a:gd name="connsiteY38" fmla="*/ 98038 h 110881"/>
                <a:gd name="connsiteX39" fmla="*/ 7397 w 161856"/>
                <a:gd name="connsiteY39" fmla="*/ 94841 h 110881"/>
                <a:gd name="connsiteX40" fmla="*/ 2894 w 161856"/>
                <a:gd name="connsiteY40" fmla="*/ 91625 h 110881"/>
                <a:gd name="connsiteX41" fmla="*/ 0 w 161856"/>
                <a:gd name="connsiteY41" fmla="*/ 94099 h 110881"/>
                <a:gd name="connsiteX42" fmla="*/ 981 w 161856"/>
                <a:gd name="connsiteY42" fmla="*/ 95479 h 110881"/>
                <a:gd name="connsiteX43" fmla="*/ 4827 w 161856"/>
                <a:gd name="connsiteY43" fmla="*/ 99960 h 110881"/>
                <a:gd name="connsiteX44" fmla="*/ 9320 w 161856"/>
                <a:gd name="connsiteY44" fmla="*/ 107002 h 110881"/>
                <a:gd name="connsiteX45" fmla="*/ 16355 w 161856"/>
                <a:gd name="connsiteY45" fmla="*/ 110855 h 110881"/>
                <a:gd name="connsiteX46" fmla="*/ 25980 w 161856"/>
                <a:gd name="connsiteY46" fmla="*/ 106364 h 110881"/>
                <a:gd name="connsiteX47" fmla="*/ 33015 w 161856"/>
                <a:gd name="connsiteY47" fmla="*/ 107649 h 110881"/>
                <a:gd name="connsiteX48" fmla="*/ 38146 w 161856"/>
                <a:gd name="connsiteY48" fmla="*/ 110218 h 110881"/>
                <a:gd name="connsiteX49" fmla="*/ 43278 w 161856"/>
                <a:gd name="connsiteY49" fmla="*/ 105717 h 110881"/>
                <a:gd name="connsiteX50" fmla="*/ 47771 w 161856"/>
                <a:gd name="connsiteY50" fmla="*/ 99323 h 110881"/>
                <a:gd name="connsiteX51" fmla="*/ 54816 w 161856"/>
                <a:gd name="connsiteY51" fmla="*/ 99323 h 110881"/>
                <a:gd name="connsiteX52" fmla="*/ 63774 w 161856"/>
                <a:gd name="connsiteY52" fmla="*/ 103814 h 110881"/>
                <a:gd name="connsiteX53" fmla="*/ 70828 w 161856"/>
                <a:gd name="connsiteY53" fmla="*/ 102520 h 110881"/>
                <a:gd name="connsiteX54" fmla="*/ 76598 w 161856"/>
                <a:gd name="connsiteY54" fmla="*/ 99323 h 110881"/>
                <a:gd name="connsiteX55" fmla="*/ 82357 w 161856"/>
                <a:gd name="connsiteY55" fmla="*/ 99323 h 110881"/>
                <a:gd name="connsiteX56" fmla="*/ 87488 w 161856"/>
                <a:gd name="connsiteY56" fmla="*/ 94841 h 110881"/>
                <a:gd name="connsiteX57" fmla="*/ 86832 w 161856"/>
                <a:gd name="connsiteY57" fmla="*/ 89066 h 110881"/>
                <a:gd name="connsiteX58" fmla="*/ 92610 w 161856"/>
                <a:gd name="connsiteY58" fmla="*/ 82662 h 110881"/>
                <a:gd name="connsiteX59" fmla="*/ 93896 w 161856"/>
                <a:gd name="connsiteY59" fmla="*/ 71139 h 110881"/>
                <a:gd name="connsiteX60" fmla="*/ 101587 w 161856"/>
                <a:gd name="connsiteY60" fmla="*/ 70501 h 110881"/>
                <a:gd name="connsiteX61" fmla="*/ 99665 w 161856"/>
                <a:gd name="connsiteY61" fmla="*/ 60254 h 110881"/>
                <a:gd name="connsiteX62" fmla="*/ 103492 w 161856"/>
                <a:gd name="connsiteY62" fmla="*/ 50634 h 110881"/>
                <a:gd name="connsiteX63" fmla="*/ 113126 w 161856"/>
                <a:gd name="connsiteY63" fmla="*/ 48721 h 110881"/>
                <a:gd name="connsiteX64" fmla="*/ 119523 w 161856"/>
                <a:gd name="connsiteY64" fmla="*/ 46152 h 110881"/>
                <a:gd name="connsiteX65" fmla="*/ 127235 w 161856"/>
                <a:gd name="connsiteY65" fmla="*/ 48721 h 110881"/>
                <a:gd name="connsiteX66" fmla="*/ 136840 w 161856"/>
                <a:gd name="connsiteY66" fmla="*/ 50634 h 110881"/>
                <a:gd name="connsiteX67" fmla="*/ 143257 w 161856"/>
                <a:gd name="connsiteY67" fmla="*/ 52565 h 110881"/>
                <a:gd name="connsiteX68" fmla="*/ 142619 w 161856"/>
                <a:gd name="connsiteY68" fmla="*/ 53850 h 110881"/>
                <a:gd name="connsiteX69" fmla="*/ 149035 w 161856"/>
                <a:gd name="connsiteY69" fmla="*/ 51281 h 110881"/>
                <a:gd name="connsiteX70" fmla="*/ 151596 w 161856"/>
                <a:gd name="connsiteY70" fmla="*/ 47437 h 110881"/>
                <a:gd name="connsiteX71" fmla="*/ 145846 w 161856"/>
                <a:gd name="connsiteY71" fmla="*/ 42308 h 110881"/>
                <a:gd name="connsiteX72" fmla="*/ 149016 w 161856"/>
                <a:gd name="connsiteY72" fmla="*/ 38454 h 11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856" h="110881">
                  <a:moveTo>
                    <a:pt x="149016" y="38454"/>
                  </a:moveTo>
                  <a:cubicBezTo>
                    <a:pt x="151710" y="36570"/>
                    <a:pt x="154518" y="38863"/>
                    <a:pt x="157346" y="37179"/>
                  </a:cubicBezTo>
                  <a:cubicBezTo>
                    <a:pt x="159621" y="35800"/>
                    <a:pt x="162144" y="34686"/>
                    <a:pt x="161830" y="32051"/>
                  </a:cubicBezTo>
                  <a:cubicBezTo>
                    <a:pt x="161611" y="30110"/>
                    <a:pt x="159964" y="29624"/>
                    <a:pt x="158622" y="28206"/>
                  </a:cubicBezTo>
                  <a:cubicBezTo>
                    <a:pt x="156575" y="26018"/>
                    <a:pt x="155642" y="24248"/>
                    <a:pt x="152862" y="23087"/>
                  </a:cubicBezTo>
                  <a:cubicBezTo>
                    <a:pt x="150311" y="22022"/>
                    <a:pt x="147874" y="24286"/>
                    <a:pt x="145827" y="22450"/>
                  </a:cubicBezTo>
                  <a:cubicBezTo>
                    <a:pt x="144570" y="21317"/>
                    <a:pt x="145170" y="19700"/>
                    <a:pt x="143895" y="18606"/>
                  </a:cubicBezTo>
                  <a:cubicBezTo>
                    <a:pt x="142505" y="17416"/>
                    <a:pt x="141010" y="18187"/>
                    <a:pt x="139401" y="17321"/>
                  </a:cubicBezTo>
                  <a:cubicBezTo>
                    <a:pt x="138316" y="16722"/>
                    <a:pt x="137687" y="16322"/>
                    <a:pt x="136831" y="15399"/>
                  </a:cubicBezTo>
                  <a:cubicBezTo>
                    <a:pt x="134584" y="12944"/>
                    <a:pt x="137592" y="9052"/>
                    <a:pt x="134917" y="7083"/>
                  </a:cubicBezTo>
                  <a:cubicBezTo>
                    <a:pt x="133632" y="6131"/>
                    <a:pt x="132375" y="6674"/>
                    <a:pt x="131090" y="5798"/>
                  </a:cubicBezTo>
                  <a:cubicBezTo>
                    <a:pt x="129129" y="4457"/>
                    <a:pt x="129891" y="1897"/>
                    <a:pt x="127872" y="670"/>
                  </a:cubicBezTo>
                  <a:cubicBezTo>
                    <a:pt x="125521" y="-758"/>
                    <a:pt x="123569" y="517"/>
                    <a:pt x="120818" y="670"/>
                  </a:cubicBezTo>
                  <a:cubicBezTo>
                    <a:pt x="118295" y="803"/>
                    <a:pt x="116629" y="127"/>
                    <a:pt x="114421" y="1298"/>
                  </a:cubicBezTo>
                  <a:cubicBezTo>
                    <a:pt x="111526" y="2829"/>
                    <a:pt x="111070" y="5303"/>
                    <a:pt x="109908" y="8339"/>
                  </a:cubicBezTo>
                  <a:cubicBezTo>
                    <a:pt x="108870" y="11193"/>
                    <a:pt x="110727" y="13820"/>
                    <a:pt x="108632" y="16037"/>
                  </a:cubicBezTo>
                  <a:cubicBezTo>
                    <a:pt x="107642" y="17093"/>
                    <a:pt x="106433" y="16902"/>
                    <a:pt x="105433" y="17959"/>
                  </a:cubicBezTo>
                  <a:cubicBezTo>
                    <a:pt x="103958" y="19510"/>
                    <a:pt x="104891" y="21441"/>
                    <a:pt x="103492" y="23087"/>
                  </a:cubicBezTo>
                  <a:cubicBezTo>
                    <a:pt x="102339" y="24467"/>
                    <a:pt x="101026" y="24457"/>
                    <a:pt x="99665" y="25647"/>
                  </a:cubicBezTo>
                  <a:cubicBezTo>
                    <a:pt x="98217" y="26950"/>
                    <a:pt x="97161" y="27674"/>
                    <a:pt x="96447" y="29491"/>
                  </a:cubicBezTo>
                  <a:cubicBezTo>
                    <a:pt x="95628" y="31584"/>
                    <a:pt x="97818" y="33449"/>
                    <a:pt x="96447" y="35248"/>
                  </a:cubicBezTo>
                  <a:cubicBezTo>
                    <a:pt x="95457" y="36599"/>
                    <a:pt x="94228" y="36675"/>
                    <a:pt x="92620" y="37179"/>
                  </a:cubicBezTo>
                  <a:cubicBezTo>
                    <a:pt x="89040" y="38293"/>
                    <a:pt x="85699" y="33935"/>
                    <a:pt x="83005" y="36532"/>
                  </a:cubicBezTo>
                  <a:cubicBezTo>
                    <a:pt x="81291" y="38178"/>
                    <a:pt x="82634" y="40509"/>
                    <a:pt x="81082" y="42289"/>
                  </a:cubicBezTo>
                  <a:cubicBezTo>
                    <a:pt x="79759" y="43811"/>
                    <a:pt x="78559" y="44468"/>
                    <a:pt x="76598" y="44858"/>
                  </a:cubicBezTo>
                  <a:cubicBezTo>
                    <a:pt x="75360" y="45096"/>
                    <a:pt x="74475" y="44230"/>
                    <a:pt x="73390" y="44858"/>
                  </a:cubicBezTo>
                  <a:cubicBezTo>
                    <a:pt x="72037" y="45676"/>
                    <a:pt x="72552" y="47180"/>
                    <a:pt x="72114" y="48702"/>
                  </a:cubicBezTo>
                  <a:cubicBezTo>
                    <a:pt x="71514" y="50672"/>
                    <a:pt x="71790" y="52013"/>
                    <a:pt x="70819" y="53831"/>
                  </a:cubicBezTo>
                  <a:cubicBezTo>
                    <a:pt x="69667" y="56010"/>
                    <a:pt x="67915" y="56409"/>
                    <a:pt x="66335" y="58312"/>
                  </a:cubicBezTo>
                  <a:cubicBezTo>
                    <a:pt x="63517" y="61662"/>
                    <a:pt x="63327" y="64526"/>
                    <a:pt x="60585" y="67923"/>
                  </a:cubicBezTo>
                  <a:cubicBezTo>
                    <a:pt x="58576" y="70397"/>
                    <a:pt x="57453" y="71957"/>
                    <a:pt x="54806" y="73679"/>
                  </a:cubicBezTo>
                  <a:cubicBezTo>
                    <a:pt x="52750" y="75031"/>
                    <a:pt x="51436" y="75630"/>
                    <a:pt x="49047" y="76249"/>
                  </a:cubicBezTo>
                  <a:cubicBezTo>
                    <a:pt x="44687" y="77371"/>
                    <a:pt x="41393" y="73337"/>
                    <a:pt x="37518" y="75611"/>
                  </a:cubicBezTo>
                  <a:cubicBezTo>
                    <a:pt x="34396" y="77419"/>
                    <a:pt x="34472" y="80359"/>
                    <a:pt x="32377" y="83299"/>
                  </a:cubicBezTo>
                  <a:cubicBezTo>
                    <a:pt x="30911" y="85336"/>
                    <a:pt x="29493" y="86125"/>
                    <a:pt x="28531" y="88428"/>
                  </a:cubicBezTo>
                  <a:cubicBezTo>
                    <a:pt x="27275" y="91416"/>
                    <a:pt x="28884" y="93652"/>
                    <a:pt x="27903" y="96754"/>
                  </a:cubicBezTo>
                  <a:cubicBezTo>
                    <a:pt x="27227" y="98895"/>
                    <a:pt x="27408" y="101074"/>
                    <a:pt x="25323" y="101882"/>
                  </a:cubicBezTo>
                  <a:cubicBezTo>
                    <a:pt x="22810" y="102853"/>
                    <a:pt x="22124" y="98914"/>
                    <a:pt x="19554" y="98038"/>
                  </a:cubicBezTo>
                  <a:cubicBezTo>
                    <a:pt x="16251" y="96887"/>
                    <a:pt x="13613" y="99799"/>
                    <a:pt x="10605" y="98038"/>
                  </a:cubicBezTo>
                  <a:cubicBezTo>
                    <a:pt x="9073" y="97144"/>
                    <a:pt x="8739" y="95993"/>
                    <a:pt x="7397" y="94841"/>
                  </a:cubicBezTo>
                  <a:cubicBezTo>
                    <a:pt x="5769" y="93433"/>
                    <a:pt x="5065" y="91577"/>
                    <a:pt x="2894" y="91625"/>
                  </a:cubicBezTo>
                  <a:cubicBezTo>
                    <a:pt x="1333" y="91663"/>
                    <a:pt x="743" y="92843"/>
                    <a:pt x="0" y="94099"/>
                  </a:cubicBezTo>
                  <a:lnTo>
                    <a:pt x="981" y="95479"/>
                  </a:lnTo>
                  <a:cubicBezTo>
                    <a:pt x="2466" y="97230"/>
                    <a:pt x="3446" y="98124"/>
                    <a:pt x="4827" y="99960"/>
                  </a:cubicBezTo>
                  <a:cubicBezTo>
                    <a:pt x="6778" y="102558"/>
                    <a:pt x="6921" y="104794"/>
                    <a:pt x="9320" y="107002"/>
                  </a:cubicBezTo>
                  <a:cubicBezTo>
                    <a:pt x="11605" y="109143"/>
                    <a:pt x="13261" y="110541"/>
                    <a:pt x="16355" y="110855"/>
                  </a:cubicBezTo>
                  <a:cubicBezTo>
                    <a:pt x="20477" y="111274"/>
                    <a:pt x="21839" y="106649"/>
                    <a:pt x="25980" y="106364"/>
                  </a:cubicBezTo>
                  <a:cubicBezTo>
                    <a:pt x="28769" y="106174"/>
                    <a:pt x="30388" y="106716"/>
                    <a:pt x="33015" y="107649"/>
                  </a:cubicBezTo>
                  <a:cubicBezTo>
                    <a:pt x="35129" y="108391"/>
                    <a:pt x="35928" y="110360"/>
                    <a:pt x="38146" y="110218"/>
                  </a:cubicBezTo>
                  <a:cubicBezTo>
                    <a:pt x="40803" y="110018"/>
                    <a:pt x="41507" y="107687"/>
                    <a:pt x="43278" y="105717"/>
                  </a:cubicBezTo>
                  <a:cubicBezTo>
                    <a:pt x="45334" y="103471"/>
                    <a:pt x="45030" y="100655"/>
                    <a:pt x="47771" y="99323"/>
                  </a:cubicBezTo>
                  <a:cubicBezTo>
                    <a:pt x="50246" y="98124"/>
                    <a:pt x="52113" y="98799"/>
                    <a:pt x="54816" y="99323"/>
                  </a:cubicBezTo>
                  <a:cubicBezTo>
                    <a:pt x="58662" y="100065"/>
                    <a:pt x="59881" y="103471"/>
                    <a:pt x="63774" y="103814"/>
                  </a:cubicBezTo>
                  <a:cubicBezTo>
                    <a:pt x="66583" y="104042"/>
                    <a:pt x="68191" y="103490"/>
                    <a:pt x="70828" y="102520"/>
                  </a:cubicBezTo>
                  <a:cubicBezTo>
                    <a:pt x="73256" y="101644"/>
                    <a:pt x="74104" y="99932"/>
                    <a:pt x="76598" y="99323"/>
                  </a:cubicBezTo>
                  <a:cubicBezTo>
                    <a:pt x="78787" y="98799"/>
                    <a:pt x="80234" y="100046"/>
                    <a:pt x="82357" y="99323"/>
                  </a:cubicBezTo>
                  <a:cubicBezTo>
                    <a:pt x="84880" y="98466"/>
                    <a:pt x="86632" y="97353"/>
                    <a:pt x="87488" y="94841"/>
                  </a:cubicBezTo>
                  <a:cubicBezTo>
                    <a:pt x="88212" y="92691"/>
                    <a:pt x="86337" y="91273"/>
                    <a:pt x="86832" y="89066"/>
                  </a:cubicBezTo>
                  <a:cubicBezTo>
                    <a:pt x="87584" y="85792"/>
                    <a:pt x="91097" y="85669"/>
                    <a:pt x="92610" y="82662"/>
                  </a:cubicBezTo>
                  <a:cubicBezTo>
                    <a:pt x="94667" y="78627"/>
                    <a:pt x="90173" y="73717"/>
                    <a:pt x="93896" y="71139"/>
                  </a:cubicBezTo>
                  <a:cubicBezTo>
                    <a:pt x="96352" y="69417"/>
                    <a:pt x="99388" y="72547"/>
                    <a:pt x="101587" y="70501"/>
                  </a:cubicBezTo>
                  <a:cubicBezTo>
                    <a:pt x="104549" y="67713"/>
                    <a:pt x="99264" y="64297"/>
                    <a:pt x="99665" y="60254"/>
                  </a:cubicBezTo>
                  <a:cubicBezTo>
                    <a:pt x="100074" y="56229"/>
                    <a:pt x="100369" y="53184"/>
                    <a:pt x="103492" y="50634"/>
                  </a:cubicBezTo>
                  <a:cubicBezTo>
                    <a:pt x="106490" y="48236"/>
                    <a:pt x="109470" y="49863"/>
                    <a:pt x="113126" y="48721"/>
                  </a:cubicBezTo>
                  <a:cubicBezTo>
                    <a:pt x="115696" y="47903"/>
                    <a:pt x="116858" y="46314"/>
                    <a:pt x="119523" y="46152"/>
                  </a:cubicBezTo>
                  <a:cubicBezTo>
                    <a:pt x="122684" y="45962"/>
                    <a:pt x="124169" y="47884"/>
                    <a:pt x="127235" y="48721"/>
                  </a:cubicBezTo>
                  <a:cubicBezTo>
                    <a:pt x="130909" y="49720"/>
                    <a:pt x="133146" y="49692"/>
                    <a:pt x="136840" y="50634"/>
                  </a:cubicBezTo>
                  <a:cubicBezTo>
                    <a:pt x="139372" y="51300"/>
                    <a:pt x="140762" y="51804"/>
                    <a:pt x="143257" y="52565"/>
                  </a:cubicBezTo>
                  <a:lnTo>
                    <a:pt x="142619" y="53850"/>
                  </a:lnTo>
                  <a:cubicBezTo>
                    <a:pt x="145075" y="52737"/>
                    <a:pt x="147046" y="53108"/>
                    <a:pt x="149035" y="51281"/>
                  </a:cubicBezTo>
                  <a:cubicBezTo>
                    <a:pt x="150368" y="50063"/>
                    <a:pt x="151444" y="49225"/>
                    <a:pt x="151596" y="47437"/>
                  </a:cubicBezTo>
                  <a:cubicBezTo>
                    <a:pt x="151853" y="44439"/>
                    <a:pt x="145446" y="45296"/>
                    <a:pt x="145846" y="42308"/>
                  </a:cubicBezTo>
                  <a:cubicBezTo>
                    <a:pt x="146055" y="40357"/>
                    <a:pt x="147407" y="39577"/>
                    <a:pt x="149016" y="3845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" name="任意形状 12"/>
            <p:cNvSpPr/>
            <p:nvPr/>
          </p:nvSpPr>
          <p:spPr>
            <a:xfrm>
              <a:off x="12490949" y="3887401"/>
              <a:ext cx="4072" cy="4640"/>
            </a:xfrm>
            <a:custGeom>
              <a:avLst/>
              <a:gdLst>
                <a:gd name="connsiteX0" fmla="*/ 3208 w 4072"/>
                <a:gd name="connsiteY0" fmla="*/ 4444 h 4640"/>
                <a:gd name="connsiteX1" fmla="*/ 3208 w 4072"/>
                <a:gd name="connsiteY1" fmla="*/ 599 h 4640"/>
                <a:gd name="connsiteX2" fmla="*/ 0 w 4072"/>
                <a:gd name="connsiteY2" fmla="*/ 599 h 4640"/>
                <a:gd name="connsiteX3" fmla="*/ 3208 w 4072"/>
                <a:gd name="connsiteY3" fmla="*/ 4444 h 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72" h="4640">
                  <a:moveTo>
                    <a:pt x="3208" y="4444"/>
                  </a:moveTo>
                  <a:cubicBezTo>
                    <a:pt x="4360" y="3483"/>
                    <a:pt x="4360" y="1561"/>
                    <a:pt x="3208" y="599"/>
                  </a:cubicBezTo>
                  <a:cubicBezTo>
                    <a:pt x="2247" y="-200"/>
                    <a:pt x="962" y="-200"/>
                    <a:pt x="0" y="599"/>
                  </a:cubicBezTo>
                  <a:cubicBezTo>
                    <a:pt x="0" y="599"/>
                    <a:pt x="1704" y="5690"/>
                    <a:pt x="3208" y="444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" name="任意形状 13"/>
            <p:cNvSpPr/>
            <p:nvPr/>
          </p:nvSpPr>
          <p:spPr>
            <a:xfrm>
              <a:off x="13330991" y="4623347"/>
              <a:ext cx="7673" cy="7415"/>
            </a:xfrm>
            <a:custGeom>
              <a:avLst/>
              <a:gdLst>
                <a:gd name="connsiteX0" fmla="*/ 6540 w 7673"/>
                <a:gd name="connsiteY0" fmla="*/ 6418 h 7415"/>
                <a:gd name="connsiteX1" fmla="*/ 7178 w 7673"/>
                <a:gd name="connsiteY1" fmla="*/ 1937 h 7415"/>
                <a:gd name="connsiteX2" fmla="*/ 771 w 7673"/>
                <a:gd name="connsiteY2" fmla="*/ 1290 h 7415"/>
                <a:gd name="connsiteX3" fmla="*/ 771 w 7673"/>
                <a:gd name="connsiteY3" fmla="*/ 5781 h 7415"/>
                <a:gd name="connsiteX4" fmla="*/ 6540 w 7673"/>
                <a:gd name="connsiteY4" fmla="*/ 6418 h 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3" h="7415">
                  <a:moveTo>
                    <a:pt x="6540" y="6418"/>
                  </a:moveTo>
                  <a:cubicBezTo>
                    <a:pt x="7797" y="5172"/>
                    <a:pt x="8006" y="3497"/>
                    <a:pt x="7178" y="1937"/>
                  </a:cubicBezTo>
                  <a:cubicBezTo>
                    <a:pt x="6007" y="-290"/>
                    <a:pt x="2275" y="-718"/>
                    <a:pt x="771" y="1290"/>
                  </a:cubicBezTo>
                  <a:cubicBezTo>
                    <a:pt x="-276" y="2698"/>
                    <a:pt x="-238" y="4344"/>
                    <a:pt x="771" y="5781"/>
                  </a:cubicBezTo>
                  <a:cubicBezTo>
                    <a:pt x="2085" y="7627"/>
                    <a:pt x="4922" y="8008"/>
                    <a:pt x="6540" y="641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" name="任意形状 14"/>
            <p:cNvSpPr/>
            <p:nvPr/>
          </p:nvSpPr>
          <p:spPr>
            <a:xfrm>
              <a:off x="12486446" y="4305070"/>
              <a:ext cx="295" cy="1865"/>
            </a:xfrm>
            <a:custGeom>
              <a:avLst/>
              <a:gdLst>
                <a:gd name="connsiteX0" fmla="*/ 0 w 295"/>
                <a:gd name="connsiteY0" fmla="*/ 1865 h 1865"/>
                <a:gd name="connsiteX1" fmla="*/ 86 w 295"/>
                <a:gd name="connsiteY1" fmla="*/ 1856 h 1865"/>
                <a:gd name="connsiteX2" fmla="*/ 295 w 295"/>
                <a:gd name="connsiteY2" fmla="*/ 0 h 1865"/>
                <a:gd name="connsiteX3" fmla="*/ 0 w 295"/>
                <a:gd name="connsiteY3" fmla="*/ 1865 h 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" h="1865">
                  <a:moveTo>
                    <a:pt x="0" y="1865"/>
                  </a:moveTo>
                  <a:lnTo>
                    <a:pt x="86" y="1856"/>
                  </a:lnTo>
                  <a:cubicBezTo>
                    <a:pt x="143" y="1208"/>
                    <a:pt x="209" y="590"/>
                    <a:pt x="295" y="0"/>
                  </a:cubicBezTo>
                  <a:lnTo>
                    <a:pt x="0" y="186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" name="任意形状 15"/>
            <p:cNvSpPr/>
            <p:nvPr/>
          </p:nvSpPr>
          <p:spPr>
            <a:xfrm>
              <a:off x="12486427" y="4303015"/>
              <a:ext cx="442770" cy="342774"/>
            </a:xfrm>
            <a:custGeom>
              <a:avLst/>
              <a:gdLst>
                <a:gd name="connsiteX0" fmla="*/ 1923 w 442770"/>
                <a:gd name="connsiteY0" fmla="*/ 19934 h 342774"/>
                <a:gd name="connsiteX1" fmla="*/ 3846 w 442770"/>
                <a:gd name="connsiteY1" fmla="*/ 30819 h 342774"/>
                <a:gd name="connsiteX2" fmla="*/ 6407 w 442770"/>
                <a:gd name="connsiteY2" fmla="*/ 38508 h 342774"/>
                <a:gd name="connsiteX3" fmla="*/ 6407 w 442770"/>
                <a:gd name="connsiteY3" fmla="*/ 46833 h 342774"/>
                <a:gd name="connsiteX4" fmla="*/ 6407 w 442770"/>
                <a:gd name="connsiteY4" fmla="*/ 54522 h 342774"/>
                <a:gd name="connsiteX5" fmla="*/ 10253 w 442770"/>
                <a:gd name="connsiteY5" fmla="*/ 59641 h 342774"/>
                <a:gd name="connsiteX6" fmla="*/ 14099 w 442770"/>
                <a:gd name="connsiteY6" fmla="*/ 64769 h 342774"/>
                <a:gd name="connsiteX7" fmla="*/ 17307 w 442770"/>
                <a:gd name="connsiteY7" fmla="*/ 66692 h 342774"/>
                <a:gd name="connsiteX8" fmla="*/ 17945 w 442770"/>
                <a:gd name="connsiteY8" fmla="*/ 73733 h 342774"/>
                <a:gd name="connsiteX9" fmla="*/ 22429 w 442770"/>
                <a:gd name="connsiteY9" fmla="*/ 77577 h 342774"/>
                <a:gd name="connsiteX10" fmla="*/ 24362 w 442770"/>
                <a:gd name="connsiteY10" fmla="*/ 83343 h 342774"/>
                <a:gd name="connsiteX11" fmla="*/ 22553 w 442770"/>
                <a:gd name="connsiteY11" fmla="*/ 85750 h 342774"/>
                <a:gd name="connsiteX12" fmla="*/ 21791 w 442770"/>
                <a:gd name="connsiteY12" fmla="*/ 86550 h 342774"/>
                <a:gd name="connsiteX13" fmla="*/ 17945 w 442770"/>
                <a:gd name="connsiteY13" fmla="*/ 91031 h 342774"/>
                <a:gd name="connsiteX14" fmla="*/ 12814 w 442770"/>
                <a:gd name="connsiteY14" fmla="*/ 92316 h 342774"/>
                <a:gd name="connsiteX15" fmla="*/ 5769 w 442770"/>
                <a:gd name="connsiteY15" fmla="*/ 91669 h 342774"/>
                <a:gd name="connsiteX16" fmla="*/ 1285 w 442770"/>
                <a:gd name="connsiteY16" fmla="*/ 92953 h 342774"/>
                <a:gd name="connsiteX17" fmla="*/ 4484 w 442770"/>
                <a:gd name="connsiteY17" fmla="*/ 98710 h 342774"/>
                <a:gd name="connsiteX18" fmla="*/ 10253 w 442770"/>
                <a:gd name="connsiteY18" fmla="*/ 103201 h 342774"/>
                <a:gd name="connsiteX19" fmla="*/ 12176 w 442770"/>
                <a:gd name="connsiteY19" fmla="*/ 108967 h 342774"/>
                <a:gd name="connsiteX20" fmla="*/ 18583 w 442770"/>
                <a:gd name="connsiteY20" fmla="*/ 110252 h 342774"/>
                <a:gd name="connsiteX21" fmla="*/ 22429 w 442770"/>
                <a:gd name="connsiteY21" fmla="*/ 113449 h 342774"/>
                <a:gd name="connsiteX22" fmla="*/ 29483 w 442770"/>
                <a:gd name="connsiteY22" fmla="*/ 112174 h 342774"/>
                <a:gd name="connsiteX23" fmla="*/ 39099 w 442770"/>
                <a:gd name="connsiteY23" fmla="*/ 121137 h 342774"/>
                <a:gd name="connsiteX24" fmla="*/ 42297 w 442770"/>
                <a:gd name="connsiteY24" fmla="*/ 124344 h 342774"/>
                <a:gd name="connsiteX25" fmla="*/ 43582 w 442770"/>
                <a:gd name="connsiteY25" fmla="*/ 132023 h 342774"/>
                <a:gd name="connsiteX26" fmla="*/ 42935 w 442770"/>
                <a:gd name="connsiteY26" fmla="*/ 137151 h 342774"/>
                <a:gd name="connsiteX27" fmla="*/ 41650 w 442770"/>
                <a:gd name="connsiteY27" fmla="*/ 142280 h 342774"/>
                <a:gd name="connsiteX28" fmla="*/ 43582 w 442770"/>
                <a:gd name="connsiteY28" fmla="*/ 148684 h 342774"/>
                <a:gd name="connsiteX29" fmla="*/ 45505 w 442770"/>
                <a:gd name="connsiteY29" fmla="*/ 152528 h 342774"/>
                <a:gd name="connsiteX30" fmla="*/ 46791 w 442770"/>
                <a:gd name="connsiteY30" fmla="*/ 158294 h 342774"/>
                <a:gd name="connsiteX31" fmla="*/ 51912 w 442770"/>
                <a:gd name="connsiteY31" fmla="*/ 161491 h 342774"/>
                <a:gd name="connsiteX32" fmla="*/ 55758 w 442770"/>
                <a:gd name="connsiteY32" fmla="*/ 167895 h 342774"/>
                <a:gd name="connsiteX33" fmla="*/ 61528 w 442770"/>
                <a:gd name="connsiteY33" fmla="*/ 171102 h 342774"/>
                <a:gd name="connsiteX34" fmla="*/ 61670 w 442770"/>
                <a:gd name="connsiteY34" fmla="*/ 171425 h 342774"/>
                <a:gd name="connsiteX35" fmla="*/ 61528 w 442770"/>
                <a:gd name="connsiteY35" fmla="*/ 176230 h 342774"/>
                <a:gd name="connsiteX36" fmla="*/ 60880 w 442770"/>
                <a:gd name="connsiteY36" fmla="*/ 183909 h 342774"/>
                <a:gd name="connsiteX37" fmla="*/ 65374 w 442770"/>
                <a:gd name="connsiteY37" fmla="*/ 187106 h 342774"/>
                <a:gd name="connsiteX38" fmla="*/ 70495 w 442770"/>
                <a:gd name="connsiteY38" fmla="*/ 184556 h 342774"/>
                <a:gd name="connsiteX39" fmla="*/ 75627 w 442770"/>
                <a:gd name="connsiteY39" fmla="*/ 181987 h 342774"/>
                <a:gd name="connsiteX40" fmla="*/ 77550 w 442770"/>
                <a:gd name="connsiteY40" fmla="*/ 176868 h 342774"/>
                <a:gd name="connsiteX41" fmla="*/ 75122 w 442770"/>
                <a:gd name="connsiteY41" fmla="*/ 171425 h 342774"/>
                <a:gd name="connsiteX42" fmla="*/ 74979 w 442770"/>
                <a:gd name="connsiteY42" fmla="*/ 171102 h 342774"/>
                <a:gd name="connsiteX43" fmla="*/ 71143 w 442770"/>
                <a:gd name="connsiteY43" fmla="*/ 160844 h 342774"/>
                <a:gd name="connsiteX44" fmla="*/ 67287 w 442770"/>
                <a:gd name="connsiteY44" fmla="*/ 157647 h 342774"/>
                <a:gd name="connsiteX45" fmla="*/ 61528 w 442770"/>
                <a:gd name="connsiteY45" fmla="*/ 157010 h 342774"/>
                <a:gd name="connsiteX46" fmla="*/ 58957 w 442770"/>
                <a:gd name="connsiteY46" fmla="*/ 151243 h 342774"/>
                <a:gd name="connsiteX47" fmla="*/ 60242 w 442770"/>
                <a:gd name="connsiteY47" fmla="*/ 145477 h 342774"/>
                <a:gd name="connsiteX48" fmla="*/ 58957 w 442770"/>
                <a:gd name="connsiteY48" fmla="*/ 139720 h 342774"/>
                <a:gd name="connsiteX49" fmla="*/ 55758 w 442770"/>
                <a:gd name="connsiteY49" fmla="*/ 132670 h 342774"/>
                <a:gd name="connsiteX50" fmla="*/ 55758 w 442770"/>
                <a:gd name="connsiteY50" fmla="*/ 123697 h 342774"/>
                <a:gd name="connsiteX51" fmla="*/ 55758 w 442770"/>
                <a:gd name="connsiteY51" fmla="*/ 117293 h 342774"/>
                <a:gd name="connsiteX52" fmla="*/ 53188 w 442770"/>
                <a:gd name="connsiteY52" fmla="*/ 112802 h 342774"/>
                <a:gd name="connsiteX53" fmla="*/ 50627 w 442770"/>
                <a:gd name="connsiteY53" fmla="*/ 108967 h 342774"/>
                <a:gd name="connsiteX54" fmla="*/ 49351 w 442770"/>
                <a:gd name="connsiteY54" fmla="*/ 101279 h 342774"/>
                <a:gd name="connsiteX55" fmla="*/ 44220 w 442770"/>
                <a:gd name="connsiteY55" fmla="*/ 95513 h 342774"/>
                <a:gd name="connsiteX56" fmla="*/ 43582 w 442770"/>
                <a:gd name="connsiteY56" fmla="*/ 85912 h 342774"/>
                <a:gd name="connsiteX57" fmla="*/ 43573 w 442770"/>
                <a:gd name="connsiteY57" fmla="*/ 85750 h 342774"/>
                <a:gd name="connsiteX58" fmla="*/ 42935 w 442770"/>
                <a:gd name="connsiteY58" fmla="*/ 78224 h 342774"/>
                <a:gd name="connsiteX59" fmla="*/ 39099 w 442770"/>
                <a:gd name="connsiteY59" fmla="*/ 71173 h 342774"/>
                <a:gd name="connsiteX60" fmla="*/ 37175 w 442770"/>
                <a:gd name="connsiteY60" fmla="*/ 67329 h 342774"/>
                <a:gd name="connsiteX61" fmla="*/ 40384 w 442770"/>
                <a:gd name="connsiteY61" fmla="*/ 66045 h 342774"/>
                <a:gd name="connsiteX62" fmla="*/ 37813 w 442770"/>
                <a:gd name="connsiteY62" fmla="*/ 61563 h 342774"/>
                <a:gd name="connsiteX63" fmla="*/ 33329 w 442770"/>
                <a:gd name="connsiteY63" fmla="*/ 59003 h 342774"/>
                <a:gd name="connsiteX64" fmla="*/ 28836 w 442770"/>
                <a:gd name="connsiteY64" fmla="*/ 54522 h 342774"/>
                <a:gd name="connsiteX65" fmla="*/ 27560 w 442770"/>
                <a:gd name="connsiteY65" fmla="*/ 48746 h 342774"/>
                <a:gd name="connsiteX66" fmla="*/ 27560 w 442770"/>
                <a:gd name="connsiteY66" fmla="*/ 36586 h 342774"/>
                <a:gd name="connsiteX67" fmla="*/ 28836 w 442770"/>
                <a:gd name="connsiteY67" fmla="*/ 29535 h 342774"/>
                <a:gd name="connsiteX68" fmla="*/ 30759 w 442770"/>
                <a:gd name="connsiteY68" fmla="*/ 25053 h 342774"/>
                <a:gd name="connsiteX69" fmla="*/ 30759 w 442770"/>
                <a:gd name="connsiteY69" fmla="*/ 16718 h 342774"/>
                <a:gd name="connsiteX70" fmla="*/ 33967 w 442770"/>
                <a:gd name="connsiteY70" fmla="*/ 19934 h 342774"/>
                <a:gd name="connsiteX71" fmla="*/ 39099 w 442770"/>
                <a:gd name="connsiteY71" fmla="*/ 23769 h 342774"/>
                <a:gd name="connsiteX72" fmla="*/ 46143 w 442770"/>
                <a:gd name="connsiteY72" fmla="*/ 22494 h 342774"/>
                <a:gd name="connsiteX73" fmla="*/ 47419 w 442770"/>
                <a:gd name="connsiteY73" fmla="*/ 26338 h 342774"/>
                <a:gd name="connsiteX74" fmla="*/ 54483 w 442770"/>
                <a:gd name="connsiteY74" fmla="*/ 27613 h 342774"/>
                <a:gd name="connsiteX75" fmla="*/ 54483 w 442770"/>
                <a:gd name="connsiteY75" fmla="*/ 33379 h 342774"/>
                <a:gd name="connsiteX76" fmla="*/ 54483 w 442770"/>
                <a:gd name="connsiteY76" fmla="*/ 43627 h 342774"/>
                <a:gd name="connsiteX77" fmla="*/ 55121 w 442770"/>
                <a:gd name="connsiteY77" fmla="*/ 51953 h 342774"/>
                <a:gd name="connsiteX78" fmla="*/ 57681 w 442770"/>
                <a:gd name="connsiteY78" fmla="*/ 60925 h 342774"/>
                <a:gd name="connsiteX79" fmla="*/ 62165 w 442770"/>
                <a:gd name="connsiteY79" fmla="*/ 73733 h 342774"/>
                <a:gd name="connsiteX80" fmla="*/ 65374 w 442770"/>
                <a:gd name="connsiteY80" fmla="*/ 83343 h 342774"/>
                <a:gd name="connsiteX81" fmla="*/ 65164 w 442770"/>
                <a:gd name="connsiteY81" fmla="*/ 85750 h 342774"/>
                <a:gd name="connsiteX82" fmla="*/ 65374 w 442770"/>
                <a:gd name="connsiteY82" fmla="*/ 89109 h 342774"/>
                <a:gd name="connsiteX83" fmla="*/ 72418 w 442770"/>
                <a:gd name="connsiteY83" fmla="*/ 91669 h 342774"/>
                <a:gd name="connsiteX84" fmla="*/ 78825 w 442770"/>
                <a:gd name="connsiteY84" fmla="*/ 93591 h 342774"/>
                <a:gd name="connsiteX85" fmla="*/ 78825 w 442770"/>
                <a:gd name="connsiteY85" fmla="*/ 102564 h 342774"/>
                <a:gd name="connsiteX86" fmla="*/ 83957 w 442770"/>
                <a:gd name="connsiteY86" fmla="*/ 111537 h 342774"/>
                <a:gd name="connsiteX87" fmla="*/ 88450 w 442770"/>
                <a:gd name="connsiteY87" fmla="*/ 114734 h 342774"/>
                <a:gd name="connsiteX88" fmla="*/ 91649 w 442770"/>
                <a:gd name="connsiteY88" fmla="*/ 116656 h 342774"/>
                <a:gd name="connsiteX89" fmla="*/ 88450 w 442770"/>
                <a:gd name="connsiteY89" fmla="*/ 123059 h 342774"/>
                <a:gd name="connsiteX90" fmla="*/ 85880 w 442770"/>
                <a:gd name="connsiteY90" fmla="*/ 132670 h 342774"/>
                <a:gd name="connsiteX91" fmla="*/ 91649 w 442770"/>
                <a:gd name="connsiteY91" fmla="*/ 139073 h 342774"/>
                <a:gd name="connsiteX92" fmla="*/ 101902 w 442770"/>
                <a:gd name="connsiteY92" fmla="*/ 149968 h 342774"/>
                <a:gd name="connsiteX93" fmla="*/ 110879 w 442770"/>
                <a:gd name="connsiteY93" fmla="*/ 158932 h 342774"/>
                <a:gd name="connsiteX94" fmla="*/ 117924 w 442770"/>
                <a:gd name="connsiteY94" fmla="*/ 165335 h 342774"/>
                <a:gd name="connsiteX95" fmla="*/ 123236 w 442770"/>
                <a:gd name="connsiteY95" fmla="*/ 171425 h 342774"/>
                <a:gd name="connsiteX96" fmla="*/ 123693 w 442770"/>
                <a:gd name="connsiteY96" fmla="*/ 172386 h 342774"/>
                <a:gd name="connsiteX97" fmla="*/ 124969 w 442770"/>
                <a:gd name="connsiteY97" fmla="*/ 178790 h 342774"/>
                <a:gd name="connsiteX98" fmla="*/ 128815 w 442770"/>
                <a:gd name="connsiteY98" fmla="*/ 184556 h 342774"/>
                <a:gd name="connsiteX99" fmla="*/ 133299 w 442770"/>
                <a:gd name="connsiteY99" fmla="*/ 190960 h 342774"/>
                <a:gd name="connsiteX100" fmla="*/ 136507 w 442770"/>
                <a:gd name="connsiteY100" fmla="*/ 197363 h 342774"/>
                <a:gd name="connsiteX101" fmla="*/ 134584 w 442770"/>
                <a:gd name="connsiteY101" fmla="*/ 204405 h 342774"/>
                <a:gd name="connsiteX102" fmla="*/ 139715 w 442770"/>
                <a:gd name="connsiteY102" fmla="*/ 214024 h 342774"/>
                <a:gd name="connsiteX103" fmla="*/ 141000 w 442770"/>
                <a:gd name="connsiteY103" fmla="*/ 217222 h 342774"/>
                <a:gd name="connsiteX104" fmla="*/ 137145 w 442770"/>
                <a:gd name="connsiteY104" fmla="*/ 221703 h 342774"/>
                <a:gd name="connsiteX105" fmla="*/ 133946 w 442770"/>
                <a:gd name="connsiteY105" fmla="*/ 226185 h 342774"/>
                <a:gd name="connsiteX106" fmla="*/ 138430 w 442770"/>
                <a:gd name="connsiteY106" fmla="*/ 228754 h 342774"/>
                <a:gd name="connsiteX107" fmla="*/ 135231 w 442770"/>
                <a:gd name="connsiteY107" fmla="*/ 235158 h 342774"/>
                <a:gd name="connsiteX108" fmla="*/ 131376 w 442770"/>
                <a:gd name="connsiteY108" fmla="*/ 240924 h 342774"/>
                <a:gd name="connsiteX109" fmla="*/ 133299 w 442770"/>
                <a:gd name="connsiteY109" fmla="*/ 250534 h 342774"/>
                <a:gd name="connsiteX110" fmla="*/ 137792 w 442770"/>
                <a:gd name="connsiteY110" fmla="*/ 255016 h 342774"/>
                <a:gd name="connsiteX111" fmla="*/ 140353 w 442770"/>
                <a:gd name="connsiteY111" fmla="*/ 255016 h 342774"/>
                <a:gd name="connsiteX112" fmla="*/ 140953 w 442770"/>
                <a:gd name="connsiteY112" fmla="*/ 257090 h 342774"/>
                <a:gd name="connsiteX113" fmla="*/ 143561 w 442770"/>
                <a:gd name="connsiteY113" fmla="*/ 263342 h 342774"/>
                <a:gd name="connsiteX114" fmla="*/ 151253 w 442770"/>
                <a:gd name="connsiteY114" fmla="*/ 265264 h 342774"/>
                <a:gd name="connsiteX115" fmla="*/ 152529 w 442770"/>
                <a:gd name="connsiteY115" fmla="*/ 269755 h 342774"/>
                <a:gd name="connsiteX116" fmla="*/ 155090 w 442770"/>
                <a:gd name="connsiteY116" fmla="*/ 275511 h 342774"/>
                <a:gd name="connsiteX117" fmla="*/ 164067 w 442770"/>
                <a:gd name="connsiteY117" fmla="*/ 275511 h 342774"/>
                <a:gd name="connsiteX118" fmla="*/ 167913 w 442770"/>
                <a:gd name="connsiteY118" fmla="*/ 278718 h 342774"/>
                <a:gd name="connsiteX119" fmla="*/ 172397 w 442770"/>
                <a:gd name="connsiteY119" fmla="*/ 280640 h 342774"/>
                <a:gd name="connsiteX120" fmla="*/ 182660 w 442770"/>
                <a:gd name="connsiteY120" fmla="*/ 282553 h 342774"/>
                <a:gd name="connsiteX121" fmla="*/ 190990 w 442770"/>
                <a:gd name="connsiteY121" fmla="*/ 285122 h 342774"/>
                <a:gd name="connsiteX122" fmla="*/ 194826 w 442770"/>
                <a:gd name="connsiteY122" fmla="*/ 290888 h 342774"/>
                <a:gd name="connsiteX123" fmla="*/ 199320 w 442770"/>
                <a:gd name="connsiteY123" fmla="*/ 294095 h 342774"/>
                <a:gd name="connsiteX124" fmla="*/ 205727 w 442770"/>
                <a:gd name="connsiteY124" fmla="*/ 298567 h 342774"/>
                <a:gd name="connsiteX125" fmla="*/ 212134 w 442770"/>
                <a:gd name="connsiteY125" fmla="*/ 303695 h 342774"/>
                <a:gd name="connsiteX126" fmla="*/ 218540 w 442770"/>
                <a:gd name="connsiteY126" fmla="*/ 304342 h 342774"/>
                <a:gd name="connsiteX127" fmla="*/ 228793 w 442770"/>
                <a:gd name="connsiteY127" fmla="*/ 308824 h 342774"/>
                <a:gd name="connsiteX128" fmla="*/ 235210 w 442770"/>
                <a:gd name="connsiteY128" fmla="*/ 313953 h 342774"/>
                <a:gd name="connsiteX129" fmla="*/ 243530 w 442770"/>
                <a:gd name="connsiteY129" fmla="*/ 317150 h 342774"/>
                <a:gd name="connsiteX130" fmla="*/ 249937 w 442770"/>
                <a:gd name="connsiteY130" fmla="*/ 320984 h 342774"/>
                <a:gd name="connsiteX131" fmla="*/ 259552 w 442770"/>
                <a:gd name="connsiteY131" fmla="*/ 322278 h 342774"/>
                <a:gd name="connsiteX132" fmla="*/ 267892 w 442770"/>
                <a:gd name="connsiteY132" fmla="*/ 324838 h 342774"/>
                <a:gd name="connsiteX133" fmla="*/ 273014 w 442770"/>
                <a:gd name="connsiteY133" fmla="*/ 324838 h 342774"/>
                <a:gd name="connsiteX134" fmla="*/ 276860 w 442770"/>
                <a:gd name="connsiteY134" fmla="*/ 323554 h 342774"/>
                <a:gd name="connsiteX135" fmla="*/ 282619 w 442770"/>
                <a:gd name="connsiteY135" fmla="*/ 321632 h 342774"/>
                <a:gd name="connsiteX136" fmla="*/ 285837 w 442770"/>
                <a:gd name="connsiteY136" fmla="*/ 320356 h 342774"/>
                <a:gd name="connsiteX137" fmla="*/ 287760 w 442770"/>
                <a:gd name="connsiteY137" fmla="*/ 316512 h 342774"/>
                <a:gd name="connsiteX138" fmla="*/ 294167 w 442770"/>
                <a:gd name="connsiteY138" fmla="*/ 312021 h 342774"/>
                <a:gd name="connsiteX139" fmla="*/ 301221 w 442770"/>
                <a:gd name="connsiteY139" fmla="*/ 312021 h 342774"/>
                <a:gd name="connsiteX140" fmla="*/ 310827 w 442770"/>
                <a:gd name="connsiteY140" fmla="*/ 313953 h 342774"/>
                <a:gd name="connsiteX141" fmla="*/ 314673 w 442770"/>
                <a:gd name="connsiteY141" fmla="*/ 320984 h 342774"/>
                <a:gd name="connsiteX142" fmla="*/ 321718 w 442770"/>
                <a:gd name="connsiteY142" fmla="*/ 331879 h 342774"/>
                <a:gd name="connsiteX143" fmla="*/ 328772 w 442770"/>
                <a:gd name="connsiteY143" fmla="*/ 341490 h 342774"/>
                <a:gd name="connsiteX144" fmla="*/ 330057 w 442770"/>
                <a:gd name="connsiteY144" fmla="*/ 342765 h 342774"/>
                <a:gd name="connsiteX145" fmla="*/ 330695 w 442770"/>
                <a:gd name="connsiteY145" fmla="*/ 342774 h 342774"/>
                <a:gd name="connsiteX146" fmla="*/ 331980 w 442770"/>
                <a:gd name="connsiteY146" fmla="*/ 335086 h 342774"/>
                <a:gd name="connsiteX147" fmla="*/ 334541 w 442770"/>
                <a:gd name="connsiteY147" fmla="*/ 329320 h 342774"/>
                <a:gd name="connsiteX148" fmla="*/ 335189 w 442770"/>
                <a:gd name="connsiteY148" fmla="*/ 323554 h 342774"/>
                <a:gd name="connsiteX149" fmla="*/ 339025 w 442770"/>
                <a:gd name="connsiteY149" fmla="*/ 317787 h 342774"/>
                <a:gd name="connsiteX150" fmla="*/ 345432 w 442770"/>
                <a:gd name="connsiteY150" fmla="*/ 311384 h 342774"/>
                <a:gd name="connsiteX151" fmla="*/ 353124 w 442770"/>
                <a:gd name="connsiteY151" fmla="*/ 311384 h 342774"/>
                <a:gd name="connsiteX152" fmla="*/ 362092 w 442770"/>
                <a:gd name="connsiteY152" fmla="*/ 312668 h 342774"/>
                <a:gd name="connsiteX153" fmla="*/ 362092 w 442770"/>
                <a:gd name="connsiteY153" fmla="*/ 306902 h 342774"/>
                <a:gd name="connsiteX154" fmla="*/ 360178 w 442770"/>
                <a:gd name="connsiteY154" fmla="*/ 302420 h 342774"/>
                <a:gd name="connsiteX155" fmla="*/ 355047 w 442770"/>
                <a:gd name="connsiteY155" fmla="*/ 299214 h 342774"/>
                <a:gd name="connsiteX156" fmla="*/ 353124 w 442770"/>
                <a:gd name="connsiteY156" fmla="*/ 290888 h 342774"/>
                <a:gd name="connsiteX157" fmla="*/ 360178 w 442770"/>
                <a:gd name="connsiteY157" fmla="*/ 289603 h 342774"/>
                <a:gd name="connsiteX158" fmla="*/ 361454 w 442770"/>
                <a:gd name="connsiteY158" fmla="*/ 283200 h 342774"/>
                <a:gd name="connsiteX159" fmla="*/ 364662 w 442770"/>
                <a:gd name="connsiteY159" fmla="*/ 278718 h 342774"/>
                <a:gd name="connsiteX160" fmla="*/ 374278 w 442770"/>
                <a:gd name="connsiteY160" fmla="*/ 279356 h 342774"/>
                <a:gd name="connsiteX161" fmla="*/ 381322 w 442770"/>
                <a:gd name="connsiteY161" fmla="*/ 279356 h 342774"/>
                <a:gd name="connsiteX162" fmla="*/ 387739 w 442770"/>
                <a:gd name="connsiteY162" fmla="*/ 279356 h 342774"/>
                <a:gd name="connsiteX163" fmla="*/ 389015 w 442770"/>
                <a:gd name="connsiteY163" fmla="*/ 279993 h 342774"/>
                <a:gd name="connsiteX164" fmla="*/ 395421 w 442770"/>
                <a:gd name="connsiteY164" fmla="*/ 277434 h 342774"/>
                <a:gd name="connsiteX165" fmla="*/ 400553 w 442770"/>
                <a:gd name="connsiteY165" fmla="*/ 273589 h 342774"/>
                <a:gd name="connsiteX166" fmla="*/ 404399 w 442770"/>
                <a:gd name="connsiteY166" fmla="*/ 269755 h 342774"/>
                <a:gd name="connsiteX167" fmla="*/ 410806 w 442770"/>
                <a:gd name="connsiteY167" fmla="*/ 271030 h 342774"/>
                <a:gd name="connsiteX168" fmla="*/ 412272 w 442770"/>
                <a:gd name="connsiteY168" fmla="*/ 271762 h 342774"/>
                <a:gd name="connsiteX169" fmla="*/ 412729 w 442770"/>
                <a:gd name="connsiteY169" fmla="*/ 267186 h 342774"/>
                <a:gd name="connsiteX170" fmla="*/ 415927 w 442770"/>
                <a:gd name="connsiteY170" fmla="*/ 264617 h 342774"/>
                <a:gd name="connsiteX171" fmla="*/ 418498 w 442770"/>
                <a:gd name="connsiteY171" fmla="*/ 267823 h 342774"/>
                <a:gd name="connsiteX172" fmla="*/ 421059 w 442770"/>
                <a:gd name="connsiteY172" fmla="*/ 263342 h 342774"/>
                <a:gd name="connsiteX173" fmla="*/ 421516 w 442770"/>
                <a:gd name="connsiteY173" fmla="*/ 257090 h 342774"/>
                <a:gd name="connsiteX174" fmla="*/ 421697 w 442770"/>
                <a:gd name="connsiteY174" fmla="*/ 256300 h 342774"/>
                <a:gd name="connsiteX175" fmla="*/ 423629 w 442770"/>
                <a:gd name="connsiteY175" fmla="*/ 251809 h 342774"/>
                <a:gd name="connsiteX176" fmla="*/ 424914 w 442770"/>
                <a:gd name="connsiteY176" fmla="*/ 239639 h 342774"/>
                <a:gd name="connsiteX177" fmla="*/ 429398 w 442770"/>
                <a:gd name="connsiteY177" fmla="*/ 237717 h 342774"/>
                <a:gd name="connsiteX178" fmla="*/ 432597 w 442770"/>
                <a:gd name="connsiteY178" fmla="*/ 233236 h 342774"/>
                <a:gd name="connsiteX179" fmla="*/ 435796 w 442770"/>
                <a:gd name="connsiteY179" fmla="*/ 225547 h 342774"/>
                <a:gd name="connsiteX180" fmla="*/ 441565 w 442770"/>
                <a:gd name="connsiteY180" fmla="*/ 222350 h 342774"/>
                <a:gd name="connsiteX181" fmla="*/ 440927 w 442770"/>
                <a:gd name="connsiteY181" fmla="*/ 212740 h 342774"/>
                <a:gd name="connsiteX182" fmla="*/ 437090 w 442770"/>
                <a:gd name="connsiteY182" fmla="*/ 208258 h 342774"/>
                <a:gd name="connsiteX183" fmla="*/ 428751 w 442770"/>
                <a:gd name="connsiteY183" fmla="*/ 210171 h 342774"/>
                <a:gd name="connsiteX184" fmla="*/ 418498 w 442770"/>
                <a:gd name="connsiteY184" fmla="*/ 209533 h 342774"/>
                <a:gd name="connsiteX185" fmla="*/ 414652 w 442770"/>
                <a:gd name="connsiteY185" fmla="*/ 211455 h 342774"/>
                <a:gd name="connsiteX186" fmla="*/ 408892 w 442770"/>
                <a:gd name="connsiteY186" fmla="*/ 214024 h 342774"/>
                <a:gd name="connsiteX187" fmla="*/ 401838 w 442770"/>
                <a:gd name="connsiteY187" fmla="*/ 215937 h 342774"/>
                <a:gd name="connsiteX188" fmla="*/ 396707 w 442770"/>
                <a:gd name="connsiteY188" fmla="*/ 216584 h 342774"/>
                <a:gd name="connsiteX189" fmla="*/ 387739 w 442770"/>
                <a:gd name="connsiteY189" fmla="*/ 217859 h 342774"/>
                <a:gd name="connsiteX190" fmla="*/ 382608 w 442770"/>
                <a:gd name="connsiteY190" fmla="*/ 221703 h 342774"/>
                <a:gd name="connsiteX191" fmla="*/ 380037 w 442770"/>
                <a:gd name="connsiteY191" fmla="*/ 231313 h 342774"/>
                <a:gd name="connsiteX192" fmla="*/ 379399 w 442770"/>
                <a:gd name="connsiteY192" fmla="*/ 240286 h 342774"/>
                <a:gd name="connsiteX193" fmla="*/ 377476 w 442770"/>
                <a:gd name="connsiteY193" fmla="*/ 243483 h 342774"/>
                <a:gd name="connsiteX194" fmla="*/ 373640 w 442770"/>
                <a:gd name="connsiteY194" fmla="*/ 243483 h 342774"/>
                <a:gd name="connsiteX195" fmla="*/ 370431 w 442770"/>
                <a:gd name="connsiteY195" fmla="*/ 251809 h 342774"/>
                <a:gd name="connsiteX196" fmla="*/ 367233 w 442770"/>
                <a:gd name="connsiteY196" fmla="*/ 256928 h 342774"/>
                <a:gd name="connsiteX197" fmla="*/ 367309 w 442770"/>
                <a:gd name="connsiteY197" fmla="*/ 257090 h 342774"/>
                <a:gd name="connsiteX198" fmla="*/ 367871 w 442770"/>
                <a:gd name="connsiteY198" fmla="*/ 258213 h 342774"/>
                <a:gd name="connsiteX199" fmla="*/ 361454 w 442770"/>
                <a:gd name="connsiteY199" fmla="*/ 257575 h 342774"/>
                <a:gd name="connsiteX200" fmla="*/ 356970 w 442770"/>
                <a:gd name="connsiteY200" fmla="*/ 260144 h 342774"/>
                <a:gd name="connsiteX201" fmla="*/ 358255 w 442770"/>
                <a:gd name="connsiteY201" fmla="*/ 267823 h 342774"/>
                <a:gd name="connsiteX202" fmla="*/ 351211 w 442770"/>
                <a:gd name="connsiteY202" fmla="*/ 268461 h 342774"/>
                <a:gd name="connsiteX203" fmla="*/ 347355 w 442770"/>
                <a:gd name="connsiteY203" fmla="*/ 262704 h 342774"/>
                <a:gd name="connsiteX204" fmla="*/ 342871 w 442770"/>
                <a:gd name="connsiteY204" fmla="*/ 262704 h 342774"/>
                <a:gd name="connsiteX205" fmla="*/ 336464 w 442770"/>
                <a:gd name="connsiteY205" fmla="*/ 265264 h 342774"/>
                <a:gd name="connsiteX206" fmla="*/ 330695 w 442770"/>
                <a:gd name="connsiteY206" fmla="*/ 267823 h 342774"/>
                <a:gd name="connsiteX207" fmla="*/ 322365 w 442770"/>
                <a:gd name="connsiteY207" fmla="*/ 269108 h 342774"/>
                <a:gd name="connsiteX208" fmla="*/ 314026 w 442770"/>
                <a:gd name="connsiteY208" fmla="*/ 271030 h 342774"/>
                <a:gd name="connsiteX209" fmla="*/ 306343 w 442770"/>
                <a:gd name="connsiteY209" fmla="*/ 271677 h 342774"/>
                <a:gd name="connsiteX210" fmla="*/ 303144 w 442770"/>
                <a:gd name="connsiteY210" fmla="*/ 267823 h 342774"/>
                <a:gd name="connsiteX211" fmla="*/ 296090 w 442770"/>
                <a:gd name="connsiteY211" fmla="*/ 262704 h 342774"/>
                <a:gd name="connsiteX212" fmla="*/ 289036 w 442770"/>
                <a:gd name="connsiteY212" fmla="*/ 262704 h 342774"/>
                <a:gd name="connsiteX213" fmla="*/ 284552 w 442770"/>
                <a:gd name="connsiteY213" fmla="*/ 259497 h 342774"/>
                <a:gd name="connsiteX214" fmla="*/ 283666 w 442770"/>
                <a:gd name="connsiteY214" fmla="*/ 257090 h 342774"/>
                <a:gd name="connsiteX215" fmla="*/ 283267 w 442770"/>
                <a:gd name="connsiteY215" fmla="*/ 254378 h 342774"/>
                <a:gd name="connsiteX216" fmla="*/ 281991 w 442770"/>
                <a:gd name="connsiteY216" fmla="*/ 248612 h 342774"/>
                <a:gd name="connsiteX217" fmla="*/ 281991 w 442770"/>
                <a:gd name="connsiteY217" fmla="*/ 244768 h 342774"/>
                <a:gd name="connsiteX218" fmla="*/ 281344 w 442770"/>
                <a:gd name="connsiteY218" fmla="*/ 238364 h 342774"/>
                <a:gd name="connsiteX219" fmla="*/ 277507 w 442770"/>
                <a:gd name="connsiteY219" fmla="*/ 232598 h 342774"/>
                <a:gd name="connsiteX220" fmla="*/ 273014 w 442770"/>
                <a:gd name="connsiteY220" fmla="*/ 230038 h 342774"/>
                <a:gd name="connsiteX221" fmla="*/ 270453 w 442770"/>
                <a:gd name="connsiteY221" fmla="*/ 218497 h 342774"/>
                <a:gd name="connsiteX222" fmla="*/ 267892 w 442770"/>
                <a:gd name="connsiteY222" fmla="*/ 210171 h 342774"/>
                <a:gd name="connsiteX223" fmla="*/ 265321 w 442770"/>
                <a:gd name="connsiteY223" fmla="*/ 199932 h 342774"/>
                <a:gd name="connsiteX224" fmla="*/ 266607 w 442770"/>
                <a:gd name="connsiteY224" fmla="*/ 188400 h 342774"/>
                <a:gd name="connsiteX225" fmla="*/ 268530 w 442770"/>
                <a:gd name="connsiteY225" fmla="*/ 182634 h 342774"/>
                <a:gd name="connsiteX226" fmla="*/ 272376 w 442770"/>
                <a:gd name="connsiteY226" fmla="*/ 171729 h 342774"/>
                <a:gd name="connsiteX227" fmla="*/ 272404 w 442770"/>
                <a:gd name="connsiteY227" fmla="*/ 171415 h 342774"/>
                <a:gd name="connsiteX228" fmla="*/ 273661 w 442770"/>
                <a:gd name="connsiteY228" fmla="*/ 157638 h 342774"/>
                <a:gd name="connsiteX229" fmla="*/ 276860 w 442770"/>
                <a:gd name="connsiteY229" fmla="*/ 150596 h 342774"/>
                <a:gd name="connsiteX230" fmla="*/ 280706 w 442770"/>
                <a:gd name="connsiteY230" fmla="*/ 144821 h 342774"/>
                <a:gd name="connsiteX231" fmla="*/ 285837 w 442770"/>
                <a:gd name="connsiteY231" fmla="*/ 137142 h 342774"/>
                <a:gd name="connsiteX232" fmla="*/ 290321 w 442770"/>
                <a:gd name="connsiteY232" fmla="*/ 130738 h 342774"/>
                <a:gd name="connsiteX233" fmla="*/ 290426 w 442770"/>
                <a:gd name="connsiteY233" fmla="*/ 124125 h 342774"/>
                <a:gd name="connsiteX234" fmla="*/ 289036 w 442770"/>
                <a:gd name="connsiteY234" fmla="*/ 124334 h 342774"/>
                <a:gd name="connsiteX235" fmla="*/ 283914 w 442770"/>
                <a:gd name="connsiteY235" fmla="*/ 126256 h 342774"/>
                <a:gd name="connsiteX236" fmla="*/ 279430 w 442770"/>
                <a:gd name="connsiteY236" fmla="*/ 125619 h 342774"/>
                <a:gd name="connsiteX237" fmla="*/ 271728 w 442770"/>
                <a:gd name="connsiteY237" fmla="*/ 123050 h 342774"/>
                <a:gd name="connsiteX238" fmla="*/ 258277 w 442770"/>
                <a:gd name="connsiteY238" fmla="*/ 118568 h 342774"/>
                <a:gd name="connsiteX239" fmla="*/ 253793 w 442770"/>
                <a:gd name="connsiteY239" fmla="*/ 113440 h 342774"/>
                <a:gd name="connsiteX240" fmla="*/ 255069 w 442770"/>
                <a:gd name="connsiteY240" fmla="*/ 108958 h 342774"/>
                <a:gd name="connsiteX241" fmla="*/ 252508 w 442770"/>
                <a:gd name="connsiteY241" fmla="*/ 102554 h 342774"/>
                <a:gd name="connsiteX242" fmla="*/ 252508 w 442770"/>
                <a:gd name="connsiteY242" fmla="*/ 95503 h 342774"/>
                <a:gd name="connsiteX243" fmla="*/ 251870 w 442770"/>
                <a:gd name="connsiteY243" fmla="*/ 89747 h 342774"/>
                <a:gd name="connsiteX244" fmla="*/ 248890 w 442770"/>
                <a:gd name="connsiteY244" fmla="*/ 85741 h 342774"/>
                <a:gd name="connsiteX245" fmla="*/ 247386 w 442770"/>
                <a:gd name="connsiteY245" fmla="*/ 83981 h 342774"/>
                <a:gd name="connsiteX246" fmla="*/ 242893 w 442770"/>
                <a:gd name="connsiteY246" fmla="*/ 76930 h 342774"/>
                <a:gd name="connsiteX247" fmla="*/ 241607 w 442770"/>
                <a:gd name="connsiteY247" fmla="*/ 68604 h 342774"/>
                <a:gd name="connsiteX248" fmla="*/ 240979 w 442770"/>
                <a:gd name="connsiteY248" fmla="*/ 62838 h 342774"/>
                <a:gd name="connsiteX249" fmla="*/ 237771 w 442770"/>
                <a:gd name="connsiteY249" fmla="*/ 57072 h 342774"/>
                <a:gd name="connsiteX250" fmla="*/ 230716 w 442770"/>
                <a:gd name="connsiteY250" fmla="*/ 53228 h 342774"/>
                <a:gd name="connsiteX251" fmla="*/ 219826 w 442770"/>
                <a:gd name="connsiteY251" fmla="*/ 51305 h 342774"/>
                <a:gd name="connsiteX252" fmla="*/ 212771 w 442770"/>
                <a:gd name="connsiteY252" fmla="*/ 52590 h 342774"/>
                <a:gd name="connsiteX253" fmla="*/ 208925 w 442770"/>
                <a:gd name="connsiteY253" fmla="*/ 56434 h 342774"/>
                <a:gd name="connsiteX254" fmla="*/ 207650 w 442770"/>
                <a:gd name="connsiteY254" fmla="*/ 63485 h 342774"/>
                <a:gd name="connsiteX255" fmla="*/ 203156 w 442770"/>
                <a:gd name="connsiteY255" fmla="*/ 66682 h 342774"/>
                <a:gd name="connsiteX256" fmla="*/ 193551 w 442770"/>
                <a:gd name="connsiteY256" fmla="*/ 66035 h 342774"/>
                <a:gd name="connsiteX257" fmla="*/ 188419 w 442770"/>
                <a:gd name="connsiteY257" fmla="*/ 60916 h 342774"/>
                <a:gd name="connsiteX258" fmla="*/ 182012 w 442770"/>
                <a:gd name="connsiteY258" fmla="*/ 56434 h 342774"/>
                <a:gd name="connsiteX259" fmla="*/ 181365 w 442770"/>
                <a:gd name="connsiteY259" fmla="*/ 50021 h 342774"/>
                <a:gd name="connsiteX260" fmla="*/ 182012 w 442770"/>
                <a:gd name="connsiteY260" fmla="*/ 42980 h 342774"/>
                <a:gd name="connsiteX261" fmla="*/ 177519 w 442770"/>
                <a:gd name="connsiteY261" fmla="*/ 35291 h 342774"/>
                <a:gd name="connsiteX262" fmla="*/ 174967 w 442770"/>
                <a:gd name="connsiteY262" fmla="*/ 29525 h 342774"/>
                <a:gd name="connsiteX263" fmla="*/ 169827 w 442770"/>
                <a:gd name="connsiteY263" fmla="*/ 24397 h 342774"/>
                <a:gd name="connsiteX264" fmla="*/ 165990 w 442770"/>
                <a:gd name="connsiteY264" fmla="*/ 21199 h 342774"/>
                <a:gd name="connsiteX265" fmla="*/ 162782 w 442770"/>
                <a:gd name="connsiteY265" fmla="*/ 17355 h 342774"/>
                <a:gd name="connsiteX266" fmla="*/ 133299 w 442770"/>
                <a:gd name="connsiteY266" fmla="*/ 17993 h 342774"/>
                <a:gd name="connsiteX267" fmla="*/ 131376 w 442770"/>
                <a:gd name="connsiteY267" fmla="*/ 25044 h 342774"/>
                <a:gd name="connsiteX268" fmla="*/ 86517 w 442770"/>
                <a:gd name="connsiteY268" fmla="*/ 25044 h 342774"/>
                <a:gd name="connsiteX269" fmla="*/ 82671 w 442770"/>
                <a:gd name="connsiteY269" fmla="*/ 25044 h 342774"/>
                <a:gd name="connsiteX270" fmla="*/ 76264 w 442770"/>
                <a:gd name="connsiteY270" fmla="*/ 22484 h 342774"/>
                <a:gd name="connsiteX271" fmla="*/ 66649 w 442770"/>
                <a:gd name="connsiteY271" fmla="*/ 19277 h 342774"/>
                <a:gd name="connsiteX272" fmla="*/ 62165 w 442770"/>
                <a:gd name="connsiteY272" fmla="*/ 14796 h 342774"/>
                <a:gd name="connsiteX273" fmla="*/ 56406 w 442770"/>
                <a:gd name="connsiteY273" fmla="*/ 14796 h 342774"/>
                <a:gd name="connsiteX274" fmla="*/ 53835 w 442770"/>
                <a:gd name="connsiteY274" fmla="*/ 12236 h 342774"/>
                <a:gd name="connsiteX275" fmla="*/ 48704 w 442770"/>
                <a:gd name="connsiteY275" fmla="*/ 10314 h 342774"/>
                <a:gd name="connsiteX276" fmla="*/ 46143 w 442770"/>
                <a:gd name="connsiteY276" fmla="*/ 7745 h 342774"/>
                <a:gd name="connsiteX277" fmla="*/ 41012 w 442770"/>
                <a:gd name="connsiteY277" fmla="*/ 9030 h 342774"/>
                <a:gd name="connsiteX278" fmla="*/ 37175 w 442770"/>
                <a:gd name="connsiteY278" fmla="*/ 5832 h 342774"/>
                <a:gd name="connsiteX279" fmla="*/ 38461 w 442770"/>
                <a:gd name="connsiteY279" fmla="*/ 704 h 342774"/>
                <a:gd name="connsiteX280" fmla="*/ 35252 w 442770"/>
                <a:gd name="connsiteY280" fmla="*/ 66 h 342774"/>
                <a:gd name="connsiteX281" fmla="*/ 24990 w 442770"/>
                <a:gd name="connsiteY281" fmla="*/ 1979 h 342774"/>
                <a:gd name="connsiteX282" fmla="*/ 12814 w 442770"/>
                <a:gd name="connsiteY282" fmla="*/ 2626 h 342774"/>
                <a:gd name="connsiteX283" fmla="*/ 86 w 442770"/>
                <a:gd name="connsiteY283" fmla="*/ 3901 h 342774"/>
                <a:gd name="connsiteX284" fmla="*/ 0 w 442770"/>
                <a:gd name="connsiteY284" fmla="*/ 5832 h 342774"/>
                <a:gd name="connsiteX285" fmla="*/ 1923 w 442770"/>
                <a:gd name="connsiteY285" fmla="*/ 19934 h 34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442770" h="342774">
                  <a:moveTo>
                    <a:pt x="1923" y="19934"/>
                  </a:moveTo>
                  <a:cubicBezTo>
                    <a:pt x="2599" y="24187"/>
                    <a:pt x="2742" y="26652"/>
                    <a:pt x="3846" y="30819"/>
                  </a:cubicBezTo>
                  <a:cubicBezTo>
                    <a:pt x="4655" y="33874"/>
                    <a:pt x="5893" y="35387"/>
                    <a:pt x="6407" y="38508"/>
                  </a:cubicBezTo>
                  <a:cubicBezTo>
                    <a:pt x="6940" y="41705"/>
                    <a:pt x="6407" y="43579"/>
                    <a:pt x="6407" y="46833"/>
                  </a:cubicBezTo>
                  <a:cubicBezTo>
                    <a:pt x="6407" y="49831"/>
                    <a:pt x="5379" y="51705"/>
                    <a:pt x="6407" y="54522"/>
                  </a:cubicBezTo>
                  <a:cubicBezTo>
                    <a:pt x="7273" y="56862"/>
                    <a:pt x="8758" y="57643"/>
                    <a:pt x="10253" y="59641"/>
                  </a:cubicBezTo>
                  <a:cubicBezTo>
                    <a:pt x="11757" y="61639"/>
                    <a:pt x="12157" y="63190"/>
                    <a:pt x="14099" y="64769"/>
                  </a:cubicBezTo>
                  <a:cubicBezTo>
                    <a:pt x="15232" y="65692"/>
                    <a:pt x="16346" y="65588"/>
                    <a:pt x="17307" y="66692"/>
                  </a:cubicBezTo>
                  <a:cubicBezTo>
                    <a:pt x="19116" y="68766"/>
                    <a:pt x="16593" y="71325"/>
                    <a:pt x="17945" y="73733"/>
                  </a:cubicBezTo>
                  <a:cubicBezTo>
                    <a:pt x="19078" y="75740"/>
                    <a:pt x="21134" y="75674"/>
                    <a:pt x="22429" y="77577"/>
                  </a:cubicBezTo>
                  <a:cubicBezTo>
                    <a:pt x="23762" y="79537"/>
                    <a:pt x="25009" y="81069"/>
                    <a:pt x="24362" y="83343"/>
                  </a:cubicBezTo>
                  <a:cubicBezTo>
                    <a:pt x="24019" y="84504"/>
                    <a:pt x="23314" y="85027"/>
                    <a:pt x="22553" y="85750"/>
                  </a:cubicBezTo>
                  <a:cubicBezTo>
                    <a:pt x="22296" y="85988"/>
                    <a:pt x="22039" y="86245"/>
                    <a:pt x="21791" y="86550"/>
                  </a:cubicBezTo>
                  <a:cubicBezTo>
                    <a:pt x="20325" y="88329"/>
                    <a:pt x="19925" y="89861"/>
                    <a:pt x="17945" y="91031"/>
                  </a:cubicBezTo>
                  <a:cubicBezTo>
                    <a:pt x="16174" y="92078"/>
                    <a:pt x="14870" y="92097"/>
                    <a:pt x="12814" y="92316"/>
                  </a:cubicBezTo>
                  <a:cubicBezTo>
                    <a:pt x="10072" y="92592"/>
                    <a:pt x="8511" y="91307"/>
                    <a:pt x="5769" y="91669"/>
                  </a:cubicBezTo>
                  <a:cubicBezTo>
                    <a:pt x="3960" y="91916"/>
                    <a:pt x="2323" y="91460"/>
                    <a:pt x="1285" y="92953"/>
                  </a:cubicBezTo>
                  <a:cubicBezTo>
                    <a:pt x="-190" y="95075"/>
                    <a:pt x="2827" y="96740"/>
                    <a:pt x="4484" y="98710"/>
                  </a:cubicBezTo>
                  <a:cubicBezTo>
                    <a:pt x="6321" y="100899"/>
                    <a:pt x="8673" y="100841"/>
                    <a:pt x="10253" y="103201"/>
                  </a:cubicBezTo>
                  <a:cubicBezTo>
                    <a:pt x="11567" y="105180"/>
                    <a:pt x="10434" y="107359"/>
                    <a:pt x="12176" y="108967"/>
                  </a:cubicBezTo>
                  <a:cubicBezTo>
                    <a:pt x="14051" y="110690"/>
                    <a:pt x="16317" y="109072"/>
                    <a:pt x="18583" y="110252"/>
                  </a:cubicBezTo>
                  <a:cubicBezTo>
                    <a:pt x="20316" y="111156"/>
                    <a:pt x="20592" y="112792"/>
                    <a:pt x="22429" y="113449"/>
                  </a:cubicBezTo>
                  <a:cubicBezTo>
                    <a:pt x="25066" y="114382"/>
                    <a:pt x="26732" y="112678"/>
                    <a:pt x="29483" y="112174"/>
                  </a:cubicBezTo>
                  <a:lnTo>
                    <a:pt x="39099" y="121137"/>
                  </a:lnTo>
                  <a:cubicBezTo>
                    <a:pt x="40336" y="122384"/>
                    <a:pt x="41355" y="122850"/>
                    <a:pt x="42297" y="124344"/>
                  </a:cubicBezTo>
                  <a:cubicBezTo>
                    <a:pt x="43916" y="126913"/>
                    <a:pt x="43611" y="128987"/>
                    <a:pt x="43582" y="132023"/>
                  </a:cubicBezTo>
                  <a:cubicBezTo>
                    <a:pt x="43563" y="134040"/>
                    <a:pt x="43306" y="135172"/>
                    <a:pt x="42935" y="137151"/>
                  </a:cubicBezTo>
                  <a:cubicBezTo>
                    <a:pt x="42564" y="139169"/>
                    <a:pt x="41678" y="140215"/>
                    <a:pt x="41650" y="142280"/>
                  </a:cubicBezTo>
                  <a:cubicBezTo>
                    <a:pt x="41640" y="144878"/>
                    <a:pt x="42573" y="146276"/>
                    <a:pt x="43582" y="148684"/>
                  </a:cubicBezTo>
                  <a:cubicBezTo>
                    <a:pt x="44230" y="150225"/>
                    <a:pt x="44906" y="150958"/>
                    <a:pt x="45505" y="152528"/>
                  </a:cubicBezTo>
                  <a:cubicBezTo>
                    <a:pt x="46315" y="154678"/>
                    <a:pt x="45467" y="156401"/>
                    <a:pt x="46791" y="158294"/>
                  </a:cubicBezTo>
                  <a:cubicBezTo>
                    <a:pt x="48142" y="160226"/>
                    <a:pt x="50208" y="159855"/>
                    <a:pt x="51912" y="161491"/>
                  </a:cubicBezTo>
                  <a:cubicBezTo>
                    <a:pt x="54007" y="163518"/>
                    <a:pt x="53636" y="165906"/>
                    <a:pt x="55758" y="167895"/>
                  </a:cubicBezTo>
                  <a:cubicBezTo>
                    <a:pt x="57643" y="169655"/>
                    <a:pt x="60385" y="168789"/>
                    <a:pt x="61528" y="171102"/>
                  </a:cubicBezTo>
                  <a:cubicBezTo>
                    <a:pt x="61585" y="171216"/>
                    <a:pt x="61623" y="171320"/>
                    <a:pt x="61670" y="171425"/>
                  </a:cubicBezTo>
                  <a:cubicBezTo>
                    <a:pt x="62318" y="173052"/>
                    <a:pt x="61594" y="174356"/>
                    <a:pt x="61528" y="176230"/>
                  </a:cubicBezTo>
                  <a:cubicBezTo>
                    <a:pt x="61423" y="179227"/>
                    <a:pt x="59367" y="181321"/>
                    <a:pt x="60880" y="183909"/>
                  </a:cubicBezTo>
                  <a:cubicBezTo>
                    <a:pt x="61966" y="185764"/>
                    <a:pt x="63232" y="186925"/>
                    <a:pt x="65374" y="187106"/>
                  </a:cubicBezTo>
                  <a:cubicBezTo>
                    <a:pt x="67601" y="187315"/>
                    <a:pt x="68496" y="185546"/>
                    <a:pt x="70495" y="184556"/>
                  </a:cubicBezTo>
                  <a:cubicBezTo>
                    <a:pt x="72495" y="183547"/>
                    <a:pt x="74141" y="183662"/>
                    <a:pt x="75627" y="181987"/>
                  </a:cubicBezTo>
                  <a:cubicBezTo>
                    <a:pt x="77036" y="180388"/>
                    <a:pt x="77550" y="178999"/>
                    <a:pt x="77550" y="176868"/>
                  </a:cubicBezTo>
                  <a:cubicBezTo>
                    <a:pt x="77540" y="174527"/>
                    <a:pt x="76084" y="173471"/>
                    <a:pt x="75122" y="171425"/>
                  </a:cubicBezTo>
                  <a:cubicBezTo>
                    <a:pt x="75074" y="171320"/>
                    <a:pt x="75027" y="171216"/>
                    <a:pt x="74979" y="171102"/>
                  </a:cubicBezTo>
                  <a:cubicBezTo>
                    <a:pt x="73332" y="167162"/>
                    <a:pt x="73942" y="164070"/>
                    <a:pt x="71143" y="160844"/>
                  </a:cubicBezTo>
                  <a:cubicBezTo>
                    <a:pt x="69858" y="159379"/>
                    <a:pt x="69067" y="158456"/>
                    <a:pt x="67287" y="157647"/>
                  </a:cubicBezTo>
                  <a:cubicBezTo>
                    <a:pt x="65231" y="156715"/>
                    <a:pt x="63384" y="158304"/>
                    <a:pt x="61528" y="157010"/>
                  </a:cubicBezTo>
                  <a:cubicBezTo>
                    <a:pt x="59500" y="155601"/>
                    <a:pt x="59176" y="153698"/>
                    <a:pt x="58957" y="151243"/>
                  </a:cubicBezTo>
                  <a:cubicBezTo>
                    <a:pt x="58757" y="148950"/>
                    <a:pt x="60242" y="147780"/>
                    <a:pt x="60242" y="145477"/>
                  </a:cubicBezTo>
                  <a:cubicBezTo>
                    <a:pt x="60242" y="143174"/>
                    <a:pt x="59662" y="141909"/>
                    <a:pt x="58957" y="139720"/>
                  </a:cubicBezTo>
                  <a:cubicBezTo>
                    <a:pt x="58043" y="136837"/>
                    <a:pt x="56444" y="135610"/>
                    <a:pt x="55758" y="132670"/>
                  </a:cubicBezTo>
                  <a:cubicBezTo>
                    <a:pt x="54959" y="129254"/>
                    <a:pt x="55758" y="127198"/>
                    <a:pt x="55758" y="123697"/>
                  </a:cubicBezTo>
                  <a:cubicBezTo>
                    <a:pt x="55758" y="121204"/>
                    <a:pt x="56472" y="119691"/>
                    <a:pt x="55758" y="117293"/>
                  </a:cubicBezTo>
                  <a:cubicBezTo>
                    <a:pt x="55187" y="115362"/>
                    <a:pt x="54254" y="114524"/>
                    <a:pt x="53188" y="112802"/>
                  </a:cubicBezTo>
                  <a:cubicBezTo>
                    <a:pt x="52246" y="111280"/>
                    <a:pt x="51379" y="110604"/>
                    <a:pt x="50627" y="108967"/>
                  </a:cubicBezTo>
                  <a:cubicBezTo>
                    <a:pt x="49361" y="106208"/>
                    <a:pt x="50665" y="104020"/>
                    <a:pt x="49351" y="101279"/>
                  </a:cubicBezTo>
                  <a:cubicBezTo>
                    <a:pt x="48047" y="98567"/>
                    <a:pt x="45486" y="98244"/>
                    <a:pt x="44220" y="95513"/>
                  </a:cubicBezTo>
                  <a:cubicBezTo>
                    <a:pt x="42640" y="92107"/>
                    <a:pt x="43859" y="89652"/>
                    <a:pt x="43582" y="85912"/>
                  </a:cubicBezTo>
                  <a:cubicBezTo>
                    <a:pt x="43573" y="85855"/>
                    <a:pt x="43573" y="85798"/>
                    <a:pt x="43573" y="85750"/>
                  </a:cubicBezTo>
                  <a:cubicBezTo>
                    <a:pt x="43363" y="82839"/>
                    <a:pt x="43773" y="81050"/>
                    <a:pt x="42935" y="78224"/>
                  </a:cubicBezTo>
                  <a:cubicBezTo>
                    <a:pt x="42050" y="75217"/>
                    <a:pt x="40527" y="73952"/>
                    <a:pt x="39099" y="71173"/>
                  </a:cubicBezTo>
                  <a:cubicBezTo>
                    <a:pt x="38318" y="69689"/>
                    <a:pt x="36395" y="68813"/>
                    <a:pt x="37175" y="67329"/>
                  </a:cubicBezTo>
                  <a:cubicBezTo>
                    <a:pt x="37794" y="66140"/>
                    <a:pt x="39660" y="67186"/>
                    <a:pt x="40384" y="66045"/>
                  </a:cubicBezTo>
                  <a:cubicBezTo>
                    <a:pt x="41450" y="64341"/>
                    <a:pt x="39241" y="62990"/>
                    <a:pt x="37813" y="61563"/>
                  </a:cubicBezTo>
                  <a:cubicBezTo>
                    <a:pt x="36385" y="60145"/>
                    <a:pt x="34938" y="60212"/>
                    <a:pt x="33329" y="59003"/>
                  </a:cubicBezTo>
                  <a:cubicBezTo>
                    <a:pt x="31340" y="57528"/>
                    <a:pt x="30007" y="56701"/>
                    <a:pt x="28836" y="54522"/>
                  </a:cubicBezTo>
                  <a:cubicBezTo>
                    <a:pt x="27751" y="52495"/>
                    <a:pt x="27903" y="51030"/>
                    <a:pt x="27560" y="48746"/>
                  </a:cubicBezTo>
                  <a:cubicBezTo>
                    <a:pt x="26856" y="44055"/>
                    <a:pt x="27018" y="41295"/>
                    <a:pt x="27560" y="36586"/>
                  </a:cubicBezTo>
                  <a:cubicBezTo>
                    <a:pt x="27874" y="33807"/>
                    <a:pt x="27970" y="32199"/>
                    <a:pt x="28836" y="29535"/>
                  </a:cubicBezTo>
                  <a:cubicBezTo>
                    <a:pt x="29426" y="27727"/>
                    <a:pt x="30283" y="26899"/>
                    <a:pt x="30759" y="25053"/>
                  </a:cubicBezTo>
                  <a:cubicBezTo>
                    <a:pt x="31587" y="21913"/>
                    <a:pt x="27589" y="15995"/>
                    <a:pt x="30759" y="16718"/>
                  </a:cubicBezTo>
                  <a:cubicBezTo>
                    <a:pt x="32492" y="17127"/>
                    <a:pt x="32644" y="18754"/>
                    <a:pt x="33967" y="19934"/>
                  </a:cubicBezTo>
                  <a:cubicBezTo>
                    <a:pt x="35833" y="21590"/>
                    <a:pt x="36680" y="23141"/>
                    <a:pt x="39099" y="23769"/>
                  </a:cubicBezTo>
                  <a:cubicBezTo>
                    <a:pt x="41793" y="24482"/>
                    <a:pt x="44135" y="20543"/>
                    <a:pt x="46143" y="22494"/>
                  </a:cubicBezTo>
                  <a:cubicBezTo>
                    <a:pt x="47276" y="23588"/>
                    <a:pt x="46410" y="25120"/>
                    <a:pt x="47419" y="26338"/>
                  </a:cubicBezTo>
                  <a:cubicBezTo>
                    <a:pt x="49209" y="28488"/>
                    <a:pt x="52883" y="25320"/>
                    <a:pt x="54483" y="27613"/>
                  </a:cubicBezTo>
                  <a:cubicBezTo>
                    <a:pt x="55749" y="29468"/>
                    <a:pt x="54483" y="31133"/>
                    <a:pt x="54483" y="33379"/>
                  </a:cubicBezTo>
                  <a:cubicBezTo>
                    <a:pt x="54483" y="37375"/>
                    <a:pt x="54302" y="39630"/>
                    <a:pt x="54483" y="43627"/>
                  </a:cubicBezTo>
                  <a:cubicBezTo>
                    <a:pt x="54607" y="46881"/>
                    <a:pt x="54559" y="48746"/>
                    <a:pt x="55121" y="51953"/>
                  </a:cubicBezTo>
                  <a:cubicBezTo>
                    <a:pt x="55739" y="55540"/>
                    <a:pt x="56596" y="57452"/>
                    <a:pt x="57681" y="60925"/>
                  </a:cubicBezTo>
                  <a:cubicBezTo>
                    <a:pt x="59252" y="65978"/>
                    <a:pt x="60461" y="68718"/>
                    <a:pt x="62165" y="73733"/>
                  </a:cubicBezTo>
                  <a:cubicBezTo>
                    <a:pt x="63441" y="77472"/>
                    <a:pt x="64907" y="79423"/>
                    <a:pt x="65374" y="83343"/>
                  </a:cubicBezTo>
                  <a:cubicBezTo>
                    <a:pt x="65478" y="84228"/>
                    <a:pt x="65317" y="85008"/>
                    <a:pt x="65164" y="85750"/>
                  </a:cubicBezTo>
                  <a:cubicBezTo>
                    <a:pt x="64936" y="86883"/>
                    <a:pt x="64698" y="87929"/>
                    <a:pt x="65374" y="89109"/>
                  </a:cubicBezTo>
                  <a:cubicBezTo>
                    <a:pt x="66821" y="91650"/>
                    <a:pt x="69639" y="90755"/>
                    <a:pt x="72418" y="91669"/>
                  </a:cubicBezTo>
                  <a:cubicBezTo>
                    <a:pt x="74894" y="92487"/>
                    <a:pt x="77055" y="91678"/>
                    <a:pt x="78825" y="93591"/>
                  </a:cubicBezTo>
                  <a:cubicBezTo>
                    <a:pt x="81205" y="96160"/>
                    <a:pt x="77997" y="99167"/>
                    <a:pt x="78825" y="102564"/>
                  </a:cubicBezTo>
                  <a:cubicBezTo>
                    <a:pt x="79796" y="106474"/>
                    <a:pt x="81063" y="108730"/>
                    <a:pt x="83957" y="111537"/>
                  </a:cubicBezTo>
                  <a:cubicBezTo>
                    <a:pt x="85489" y="113021"/>
                    <a:pt x="86632" y="113563"/>
                    <a:pt x="88450" y="114734"/>
                  </a:cubicBezTo>
                  <a:cubicBezTo>
                    <a:pt x="89669" y="115523"/>
                    <a:pt x="90859" y="115428"/>
                    <a:pt x="91649" y="116656"/>
                  </a:cubicBezTo>
                  <a:cubicBezTo>
                    <a:pt x="93153" y="119006"/>
                    <a:pt x="89478" y="120471"/>
                    <a:pt x="88450" y="123059"/>
                  </a:cubicBezTo>
                  <a:cubicBezTo>
                    <a:pt x="87013" y="126666"/>
                    <a:pt x="84823" y="128940"/>
                    <a:pt x="85880" y="132670"/>
                  </a:cubicBezTo>
                  <a:cubicBezTo>
                    <a:pt x="86794" y="135905"/>
                    <a:pt x="89373" y="136590"/>
                    <a:pt x="91649" y="139073"/>
                  </a:cubicBezTo>
                  <a:cubicBezTo>
                    <a:pt x="95590" y="143374"/>
                    <a:pt x="97837" y="145782"/>
                    <a:pt x="101902" y="149968"/>
                  </a:cubicBezTo>
                  <a:cubicBezTo>
                    <a:pt x="105348" y="153508"/>
                    <a:pt x="107280" y="155525"/>
                    <a:pt x="110879" y="158932"/>
                  </a:cubicBezTo>
                  <a:cubicBezTo>
                    <a:pt x="113573" y="161491"/>
                    <a:pt x="115363" y="162643"/>
                    <a:pt x="117924" y="165335"/>
                  </a:cubicBezTo>
                  <a:cubicBezTo>
                    <a:pt x="120104" y="167647"/>
                    <a:pt x="121894" y="168846"/>
                    <a:pt x="123236" y="171425"/>
                  </a:cubicBezTo>
                  <a:cubicBezTo>
                    <a:pt x="123388" y="171729"/>
                    <a:pt x="123550" y="172044"/>
                    <a:pt x="123693" y="172386"/>
                  </a:cubicBezTo>
                  <a:cubicBezTo>
                    <a:pt x="124683" y="174727"/>
                    <a:pt x="124007" y="176420"/>
                    <a:pt x="124969" y="178790"/>
                  </a:cubicBezTo>
                  <a:cubicBezTo>
                    <a:pt x="125987" y="181292"/>
                    <a:pt x="127301" y="182320"/>
                    <a:pt x="128815" y="184556"/>
                  </a:cubicBezTo>
                  <a:cubicBezTo>
                    <a:pt x="130528" y="187068"/>
                    <a:pt x="131747" y="188333"/>
                    <a:pt x="133299" y="190960"/>
                  </a:cubicBezTo>
                  <a:cubicBezTo>
                    <a:pt x="134727" y="193357"/>
                    <a:pt x="136221" y="194594"/>
                    <a:pt x="136507" y="197363"/>
                  </a:cubicBezTo>
                  <a:cubicBezTo>
                    <a:pt x="136802" y="200199"/>
                    <a:pt x="134479" y="201569"/>
                    <a:pt x="134584" y="204405"/>
                  </a:cubicBezTo>
                  <a:cubicBezTo>
                    <a:pt x="134727" y="208658"/>
                    <a:pt x="138030" y="210114"/>
                    <a:pt x="139715" y="214024"/>
                  </a:cubicBezTo>
                  <a:cubicBezTo>
                    <a:pt x="140239" y="215252"/>
                    <a:pt x="141000" y="215880"/>
                    <a:pt x="141000" y="217222"/>
                  </a:cubicBezTo>
                  <a:cubicBezTo>
                    <a:pt x="140981" y="219524"/>
                    <a:pt x="138573" y="219886"/>
                    <a:pt x="137145" y="221703"/>
                  </a:cubicBezTo>
                  <a:cubicBezTo>
                    <a:pt x="135831" y="223397"/>
                    <a:pt x="133403" y="224111"/>
                    <a:pt x="133946" y="226185"/>
                  </a:cubicBezTo>
                  <a:cubicBezTo>
                    <a:pt x="134451" y="228135"/>
                    <a:pt x="137564" y="226936"/>
                    <a:pt x="138430" y="228754"/>
                  </a:cubicBezTo>
                  <a:cubicBezTo>
                    <a:pt x="139629" y="231266"/>
                    <a:pt x="136631" y="232750"/>
                    <a:pt x="135231" y="235158"/>
                  </a:cubicBezTo>
                  <a:cubicBezTo>
                    <a:pt x="133870" y="237489"/>
                    <a:pt x="132090" y="238317"/>
                    <a:pt x="131376" y="240924"/>
                  </a:cubicBezTo>
                  <a:cubicBezTo>
                    <a:pt x="130376" y="244606"/>
                    <a:pt x="131290" y="247280"/>
                    <a:pt x="133299" y="250534"/>
                  </a:cubicBezTo>
                  <a:cubicBezTo>
                    <a:pt x="134612" y="252637"/>
                    <a:pt x="136040" y="253265"/>
                    <a:pt x="137792" y="255016"/>
                  </a:cubicBezTo>
                  <a:lnTo>
                    <a:pt x="140353" y="255016"/>
                  </a:lnTo>
                  <a:cubicBezTo>
                    <a:pt x="140619" y="255729"/>
                    <a:pt x="140810" y="256424"/>
                    <a:pt x="140953" y="257090"/>
                  </a:cubicBezTo>
                  <a:cubicBezTo>
                    <a:pt x="141448" y="259488"/>
                    <a:pt x="141467" y="261610"/>
                    <a:pt x="143561" y="263342"/>
                  </a:cubicBezTo>
                  <a:cubicBezTo>
                    <a:pt x="145941" y="265311"/>
                    <a:pt x="149359" y="262809"/>
                    <a:pt x="151253" y="265264"/>
                  </a:cubicBezTo>
                  <a:cubicBezTo>
                    <a:pt x="152348" y="266710"/>
                    <a:pt x="151929" y="268033"/>
                    <a:pt x="152529" y="269755"/>
                  </a:cubicBezTo>
                  <a:cubicBezTo>
                    <a:pt x="153348" y="272076"/>
                    <a:pt x="153186" y="273941"/>
                    <a:pt x="155090" y="275511"/>
                  </a:cubicBezTo>
                  <a:cubicBezTo>
                    <a:pt x="157793" y="277738"/>
                    <a:pt x="160916" y="273989"/>
                    <a:pt x="164067" y="275511"/>
                  </a:cubicBezTo>
                  <a:cubicBezTo>
                    <a:pt x="165819" y="276358"/>
                    <a:pt x="166247" y="277700"/>
                    <a:pt x="167913" y="278718"/>
                  </a:cubicBezTo>
                  <a:cubicBezTo>
                    <a:pt x="169541" y="279698"/>
                    <a:pt x="170598" y="280012"/>
                    <a:pt x="172397" y="280640"/>
                  </a:cubicBezTo>
                  <a:cubicBezTo>
                    <a:pt x="176234" y="281972"/>
                    <a:pt x="178699" y="281563"/>
                    <a:pt x="182660" y="282553"/>
                  </a:cubicBezTo>
                  <a:cubicBezTo>
                    <a:pt x="185954" y="283390"/>
                    <a:pt x="188343" y="282981"/>
                    <a:pt x="190990" y="285122"/>
                  </a:cubicBezTo>
                  <a:cubicBezTo>
                    <a:pt x="193084" y="286825"/>
                    <a:pt x="192913" y="288985"/>
                    <a:pt x="194826" y="290888"/>
                  </a:cubicBezTo>
                  <a:cubicBezTo>
                    <a:pt x="196349" y="292391"/>
                    <a:pt x="197558" y="292848"/>
                    <a:pt x="199320" y="294095"/>
                  </a:cubicBezTo>
                  <a:cubicBezTo>
                    <a:pt x="201804" y="295845"/>
                    <a:pt x="203280" y="296749"/>
                    <a:pt x="205727" y="298567"/>
                  </a:cubicBezTo>
                  <a:cubicBezTo>
                    <a:pt x="208287" y="300489"/>
                    <a:pt x="209125" y="302592"/>
                    <a:pt x="212134" y="303695"/>
                  </a:cubicBezTo>
                  <a:cubicBezTo>
                    <a:pt x="214494" y="304561"/>
                    <a:pt x="216094" y="303810"/>
                    <a:pt x="218540" y="304342"/>
                  </a:cubicBezTo>
                  <a:cubicBezTo>
                    <a:pt x="222805" y="305265"/>
                    <a:pt x="225100" y="306493"/>
                    <a:pt x="228793" y="308824"/>
                  </a:cubicBezTo>
                  <a:cubicBezTo>
                    <a:pt x="231497" y="310537"/>
                    <a:pt x="232440" y="312335"/>
                    <a:pt x="235210" y="313953"/>
                  </a:cubicBezTo>
                  <a:cubicBezTo>
                    <a:pt x="238209" y="315694"/>
                    <a:pt x="240417" y="315599"/>
                    <a:pt x="243530" y="317150"/>
                  </a:cubicBezTo>
                  <a:cubicBezTo>
                    <a:pt x="246148" y="318444"/>
                    <a:pt x="247215" y="319957"/>
                    <a:pt x="249937" y="320984"/>
                  </a:cubicBezTo>
                  <a:cubicBezTo>
                    <a:pt x="253479" y="322326"/>
                    <a:pt x="255859" y="321451"/>
                    <a:pt x="259552" y="322278"/>
                  </a:cubicBezTo>
                  <a:cubicBezTo>
                    <a:pt x="262875" y="323021"/>
                    <a:pt x="264512" y="324467"/>
                    <a:pt x="267892" y="324838"/>
                  </a:cubicBezTo>
                  <a:cubicBezTo>
                    <a:pt x="269872" y="325057"/>
                    <a:pt x="271053" y="325190"/>
                    <a:pt x="273014" y="324838"/>
                  </a:cubicBezTo>
                  <a:cubicBezTo>
                    <a:pt x="274565" y="324553"/>
                    <a:pt x="275365" y="324058"/>
                    <a:pt x="276860" y="323554"/>
                  </a:cubicBezTo>
                  <a:cubicBezTo>
                    <a:pt x="279116" y="322802"/>
                    <a:pt x="280411" y="322469"/>
                    <a:pt x="282619" y="321632"/>
                  </a:cubicBezTo>
                  <a:cubicBezTo>
                    <a:pt x="283886" y="321156"/>
                    <a:pt x="284809" y="321222"/>
                    <a:pt x="285837" y="320356"/>
                  </a:cubicBezTo>
                  <a:cubicBezTo>
                    <a:pt x="287113" y="319272"/>
                    <a:pt x="286760" y="317854"/>
                    <a:pt x="287760" y="316512"/>
                  </a:cubicBezTo>
                  <a:cubicBezTo>
                    <a:pt x="289569" y="314067"/>
                    <a:pt x="291235" y="312897"/>
                    <a:pt x="294167" y="312021"/>
                  </a:cubicBezTo>
                  <a:cubicBezTo>
                    <a:pt x="296794" y="311241"/>
                    <a:pt x="298480" y="311802"/>
                    <a:pt x="301221" y="312021"/>
                  </a:cubicBezTo>
                  <a:cubicBezTo>
                    <a:pt x="305029" y="312345"/>
                    <a:pt x="307857" y="311536"/>
                    <a:pt x="310827" y="313953"/>
                  </a:cubicBezTo>
                  <a:cubicBezTo>
                    <a:pt x="313264" y="315922"/>
                    <a:pt x="313102" y="318292"/>
                    <a:pt x="314673" y="320984"/>
                  </a:cubicBezTo>
                  <a:cubicBezTo>
                    <a:pt x="317224" y="325361"/>
                    <a:pt x="318843" y="327721"/>
                    <a:pt x="321718" y="331879"/>
                  </a:cubicBezTo>
                  <a:cubicBezTo>
                    <a:pt x="324374" y="335704"/>
                    <a:pt x="325612" y="338083"/>
                    <a:pt x="328772" y="341490"/>
                  </a:cubicBezTo>
                  <a:cubicBezTo>
                    <a:pt x="329210" y="341956"/>
                    <a:pt x="329639" y="342375"/>
                    <a:pt x="330057" y="342765"/>
                  </a:cubicBezTo>
                  <a:lnTo>
                    <a:pt x="330695" y="342774"/>
                  </a:lnTo>
                  <a:cubicBezTo>
                    <a:pt x="331200" y="339767"/>
                    <a:pt x="331066" y="337979"/>
                    <a:pt x="331980" y="335086"/>
                  </a:cubicBezTo>
                  <a:cubicBezTo>
                    <a:pt x="332723" y="332745"/>
                    <a:pt x="333913" y="331699"/>
                    <a:pt x="334541" y="329320"/>
                  </a:cubicBezTo>
                  <a:cubicBezTo>
                    <a:pt x="335122" y="327131"/>
                    <a:pt x="334456" y="325695"/>
                    <a:pt x="335189" y="323554"/>
                  </a:cubicBezTo>
                  <a:cubicBezTo>
                    <a:pt x="336055" y="320994"/>
                    <a:pt x="337350" y="319909"/>
                    <a:pt x="339025" y="317787"/>
                  </a:cubicBezTo>
                  <a:cubicBezTo>
                    <a:pt x="341234" y="315028"/>
                    <a:pt x="342119" y="312621"/>
                    <a:pt x="345432" y="311384"/>
                  </a:cubicBezTo>
                  <a:cubicBezTo>
                    <a:pt x="348250" y="310327"/>
                    <a:pt x="350135" y="311193"/>
                    <a:pt x="353124" y="311384"/>
                  </a:cubicBezTo>
                  <a:cubicBezTo>
                    <a:pt x="356647" y="311612"/>
                    <a:pt x="360083" y="315570"/>
                    <a:pt x="362092" y="312668"/>
                  </a:cubicBezTo>
                  <a:cubicBezTo>
                    <a:pt x="363377" y="310813"/>
                    <a:pt x="362587" y="309090"/>
                    <a:pt x="362092" y="306902"/>
                  </a:cubicBezTo>
                  <a:cubicBezTo>
                    <a:pt x="361683" y="305047"/>
                    <a:pt x="361368" y="303905"/>
                    <a:pt x="360178" y="302420"/>
                  </a:cubicBezTo>
                  <a:cubicBezTo>
                    <a:pt x="358703" y="300574"/>
                    <a:pt x="356551" y="301031"/>
                    <a:pt x="355047" y="299214"/>
                  </a:cubicBezTo>
                  <a:cubicBezTo>
                    <a:pt x="352924" y="296645"/>
                    <a:pt x="351049" y="293495"/>
                    <a:pt x="353124" y="290888"/>
                  </a:cubicBezTo>
                  <a:cubicBezTo>
                    <a:pt x="354866" y="288699"/>
                    <a:pt x="358246" y="291630"/>
                    <a:pt x="360178" y="289603"/>
                  </a:cubicBezTo>
                  <a:cubicBezTo>
                    <a:pt x="361940" y="287767"/>
                    <a:pt x="360407" y="285521"/>
                    <a:pt x="361454" y="283200"/>
                  </a:cubicBezTo>
                  <a:cubicBezTo>
                    <a:pt x="362349" y="281249"/>
                    <a:pt x="362882" y="279917"/>
                    <a:pt x="364662" y="278718"/>
                  </a:cubicBezTo>
                  <a:cubicBezTo>
                    <a:pt x="367775" y="276615"/>
                    <a:pt x="370517" y="279251"/>
                    <a:pt x="374278" y="279356"/>
                  </a:cubicBezTo>
                  <a:cubicBezTo>
                    <a:pt x="377029" y="279432"/>
                    <a:pt x="378581" y="279356"/>
                    <a:pt x="381322" y="279356"/>
                  </a:cubicBezTo>
                  <a:lnTo>
                    <a:pt x="387739" y="279356"/>
                  </a:lnTo>
                  <a:lnTo>
                    <a:pt x="389015" y="279993"/>
                  </a:lnTo>
                  <a:cubicBezTo>
                    <a:pt x="391509" y="278994"/>
                    <a:pt x="393089" y="278766"/>
                    <a:pt x="395421" y="277434"/>
                  </a:cubicBezTo>
                  <a:cubicBezTo>
                    <a:pt x="397601" y="276197"/>
                    <a:pt x="398677" y="275236"/>
                    <a:pt x="400553" y="273589"/>
                  </a:cubicBezTo>
                  <a:cubicBezTo>
                    <a:pt x="402143" y="272191"/>
                    <a:pt x="402400" y="270459"/>
                    <a:pt x="404399" y="269755"/>
                  </a:cubicBezTo>
                  <a:cubicBezTo>
                    <a:pt x="406798" y="268889"/>
                    <a:pt x="408311" y="270535"/>
                    <a:pt x="410806" y="271030"/>
                  </a:cubicBezTo>
                  <a:lnTo>
                    <a:pt x="412272" y="271762"/>
                  </a:lnTo>
                  <a:cubicBezTo>
                    <a:pt x="411862" y="270192"/>
                    <a:pt x="411615" y="268689"/>
                    <a:pt x="412729" y="267186"/>
                  </a:cubicBezTo>
                  <a:cubicBezTo>
                    <a:pt x="413681" y="265901"/>
                    <a:pt x="414338" y="264445"/>
                    <a:pt x="415927" y="264617"/>
                  </a:cubicBezTo>
                  <a:cubicBezTo>
                    <a:pt x="417527" y="264807"/>
                    <a:pt x="416899" y="267680"/>
                    <a:pt x="418498" y="267823"/>
                  </a:cubicBezTo>
                  <a:cubicBezTo>
                    <a:pt x="420507" y="268004"/>
                    <a:pt x="420392" y="265245"/>
                    <a:pt x="421059" y="263342"/>
                  </a:cubicBezTo>
                  <a:cubicBezTo>
                    <a:pt x="421877" y="261010"/>
                    <a:pt x="421135" y="259336"/>
                    <a:pt x="421516" y="257090"/>
                  </a:cubicBezTo>
                  <a:cubicBezTo>
                    <a:pt x="421563" y="256843"/>
                    <a:pt x="421620" y="256576"/>
                    <a:pt x="421697" y="256300"/>
                  </a:cubicBezTo>
                  <a:cubicBezTo>
                    <a:pt x="422230" y="254464"/>
                    <a:pt x="423029" y="253617"/>
                    <a:pt x="423629" y="251809"/>
                  </a:cubicBezTo>
                  <a:cubicBezTo>
                    <a:pt x="425124" y="247280"/>
                    <a:pt x="421221" y="242665"/>
                    <a:pt x="424914" y="239639"/>
                  </a:cubicBezTo>
                  <a:cubicBezTo>
                    <a:pt x="426371" y="238431"/>
                    <a:pt x="427894" y="238888"/>
                    <a:pt x="429398" y="237717"/>
                  </a:cubicBezTo>
                  <a:cubicBezTo>
                    <a:pt x="431093" y="236395"/>
                    <a:pt x="431502" y="235091"/>
                    <a:pt x="432597" y="233236"/>
                  </a:cubicBezTo>
                  <a:cubicBezTo>
                    <a:pt x="434244" y="230438"/>
                    <a:pt x="433539" y="227888"/>
                    <a:pt x="435796" y="225547"/>
                  </a:cubicBezTo>
                  <a:cubicBezTo>
                    <a:pt x="437585" y="223701"/>
                    <a:pt x="440080" y="224444"/>
                    <a:pt x="441565" y="222350"/>
                  </a:cubicBezTo>
                  <a:cubicBezTo>
                    <a:pt x="443745" y="219286"/>
                    <a:pt x="442621" y="216089"/>
                    <a:pt x="440927" y="212740"/>
                  </a:cubicBezTo>
                  <a:cubicBezTo>
                    <a:pt x="439889" y="210685"/>
                    <a:pt x="439175" y="209210"/>
                    <a:pt x="437090" y="208258"/>
                  </a:cubicBezTo>
                  <a:cubicBezTo>
                    <a:pt x="434044" y="206878"/>
                    <a:pt x="432064" y="209857"/>
                    <a:pt x="428751" y="210171"/>
                  </a:cubicBezTo>
                  <a:cubicBezTo>
                    <a:pt x="424762" y="210551"/>
                    <a:pt x="422306" y="208306"/>
                    <a:pt x="418498" y="209533"/>
                  </a:cubicBezTo>
                  <a:cubicBezTo>
                    <a:pt x="416899" y="210047"/>
                    <a:pt x="416165" y="210732"/>
                    <a:pt x="414652" y="211455"/>
                  </a:cubicBezTo>
                  <a:cubicBezTo>
                    <a:pt x="412434" y="212512"/>
                    <a:pt x="411196" y="213187"/>
                    <a:pt x="408892" y="214024"/>
                  </a:cubicBezTo>
                  <a:cubicBezTo>
                    <a:pt x="406208" y="214995"/>
                    <a:pt x="404637" y="215423"/>
                    <a:pt x="401838" y="215937"/>
                  </a:cubicBezTo>
                  <a:cubicBezTo>
                    <a:pt x="399848" y="216308"/>
                    <a:pt x="398706" y="216318"/>
                    <a:pt x="396707" y="216584"/>
                  </a:cubicBezTo>
                  <a:cubicBezTo>
                    <a:pt x="393203" y="217041"/>
                    <a:pt x="390938" y="216365"/>
                    <a:pt x="387739" y="217859"/>
                  </a:cubicBezTo>
                  <a:cubicBezTo>
                    <a:pt x="385473" y="218925"/>
                    <a:pt x="384159" y="219743"/>
                    <a:pt x="382608" y="221703"/>
                  </a:cubicBezTo>
                  <a:cubicBezTo>
                    <a:pt x="380199" y="224748"/>
                    <a:pt x="380666" y="227488"/>
                    <a:pt x="380037" y="231313"/>
                  </a:cubicBezTo>
                  <a:cubicBezTo>
                    <a:pt x="379476" y="234767"/>
                    <a:pt x="380789" y="237061"/>
                    <a:pt x="379399" y="240286"/>
                  </a:cubicBezTo>
                  <a:cubicBezTo>
                    <a:pt x="378828" y="241618"/>
                    <a:pt x="378742" y="242760"/>
                    <a:pt x="377476" y="243483"/>
                  </a:cubicBezTo>
                  <a:cubicBezTo>
                    <a:pt x="376182" y="244235"/>
                    <a:pt x="375049" y="242989"/>
                    <a:pt x="373640" y="243483"/>
                  </a:cubicBezTo>
                  <a:cubicBezTo>
                    <a:pt x="370346" y="244635"/>
                    <a:pt x="372050" y="248736"/>
                    <a:pt x="370431" y="251809"/>
                  </a:cubicBezTo>
                  <a:cubicBezTo>
                    <a:pt x="369337" y="253902"/>
                    <a:pt x="368480" y="254940"/>
                    <a:pt x="367233" y="256928"/>
                  </a:cubicBezTo>
                  <a:cubicBezTo>
                    <a:pt x="367233" y="256928"/>
                    <a:pt x="367261" y="257004"/>
                    <a:pt x="367309" y="257090"/>
                  </a:cubicBezTo>
                  <a:cubicBezTo>
                    <a:pt x="367480" y="257442"/>
                    <a:pt x="367871" y="258213"/>
                    <a:pt x="367871" y="258213"/>
                  </a:cubicBezTo>
                  <a:cubicBezTo>
                    <a:pt x="365367" y="257965"/>
                    <a:pt x="363901" y="256976"/>
                    <a:pt x="361454" y="257575"/>
                  </a:cubicBezTo>
                  <a:cubicBezTo>
                    <a:pt x="359503" y="258070"/>
                    <a:pt x="358084" y="258460"/>
                    <a:pt x="356970" y="260144"/>
                  </a:cubicBezTo>
                  <a:cubicBezTo>
                    <a:pt x="355295" y="262676"/>
                    <a:pt x="360236" y="265521"/>
                    <a:pt x="358255" y="267823"/>
                  </a:cubicBezTo>
                  <a:cubicBezTo>
                    <a:pt x="356456" y="269926"/>
                    <a:pt x="353686" y="269669"/>
                    <a:pt x="351211" y="268461"/>
                  </a:cubicBezTo>
                  <a:cubicBezTo>
                    <a:pt x="348774" y="267281"/>
                    <a:pt x="349868" y="263694"/>
                    <a:pt x="347355" y="262704"/>
                  </a:cubicBezTo>
                  <a:cubicBezTo>
                    <a:pt x="345727" y="262057"/>
                    <a:pt x="344604" y="262438"/>
                    <a:pt x="342871" y="262704"/>
                  </a:cubicBezTo>
                  <a:cubicBezTo>
                    <a:pt x="340206" y="263104"/>
                    <a:pt x="338949" y="264217"/>
                    <a:pt x="336464" y="265264"/>
                  </a:cubicBezTo>
                  <a:cubicBezTo>
                    <a:pt x="334198" y="266225"/>
                    <a:pt x="333037" y="267091"/>
                    <a:pt x="330695" y="267823"/>
                  </a:cubicBezTo>
                  <a:cubicBezTo>
                    <a:pt x="327563" y="268803"/>
                    <a:pt x="325592" y="268489"/>
                    <a:pt x="322365" y="269108"/>
                  </a:cubicBezTo>
                  <a:cubicBezTo>
                    <a:pt x="319090" y="269736"/>
                    <a:pt x="317329" y="270535"/>
                    <a:pt x="314026" y="271030"/>
                  </a:cubicBezTo>
                  <a:cubicBezTo>
                    <a:pt x="311055" y="271487"/>
                    <a:pt x="308971" y="273123"/>
                    <a:pt x="306343" y="271677"/>
                  </a:cubicBezTo>
                  <a:cubicBezTo>
                    <a:pt x="304639" y="270725"/>
                    <a:pt x="304515" y="269203"/>
                    <a:pt x="303144" y="267823"/>
                  </a:cubicBezTo>
                  <a:cubicBezTo>
                    <a:pt x="300736" y="265416"/>
                    <a:pt x="299355" y="263646"/>
                    <a:pt x="296090" y="262704"/>
                  </a:cubicBezTo>
                  <a:cubicBezTo>
                    <a:pt x="293444" y="261943"/>
                    <a:pt x="291616" y="263646"/>
                    <a:pt x="289036" y="262704"/>
                  </a:cubicBezTo>
                  <a:cubicBezTo>
                    <a:pt x="287018" y="261962"/>
                    <a:pt x="285751" y="261277"/>
                    <a:pt x="284552" y="259497"/>
                  </a:cubicBezTo>
                  <a:cubicBezTo>
                    <a:pt x="283990" y="258660"/>
                    <a:pt x="283781" y="257889"/>
                    <a:pt x="283666" y="257090"/>
                  </a:cubicBezTo>
                  <a:cubicBezTo>
                    <a:pt x="283543" y="256272"/>
                    <a:pt x="283514" y="255396"/>
                    <a:pt x="283267" y="254378"/>
                  </a:cubicBezTo>
                  <a:cubicBezTo>
                    <a:pt x="282734" y="252133"/>
                    <a:pt x="282191" y="250905"/>
                    <a:pt x="281991" y="248612"/>
                  </a:cubicBezTo>
                  <a:cubicBezTo>
                    <a:pt x="281858" y="247118"/>
                    <a:pt x="282039" y="246262"/>
                    <a:pt x="281991" y="244768"/>
                  </a:cubicBezTo>
                  <a:cubicBezTo>
                    <a:pt x="281886" y="242256"/>
                    <a:pt x="282172" y="240734"/>
                    <a:pt x="281344" y="238364"/>
                  </a:cubicBezTo>
                  <a:cubicBezTo>
                    <a:pt x="280458" y="235805"/>
                    <a:pt x="279535" y="234368"/>
                    <a:pt x="277507" y="232598"/>
                  </a:cubicBezTo>
                  <a:cubicBezTo>
                    <a:pt x="275984" y="231266"/>
                    <a:pt x="274470" y="231428"/>
                    <a:pt x="273014" y="230038"/>
                  </a:cubicBezTo>
                  <a:cubicBezTo>
                    <a:pt x="269691" y="226841"/>
                    <a:pt x="271662" y="222950"/>
                    <a:pt x="270453" y="218497"/>
                  </a:cubicBezTo>
                  <a:cubicBezTo>
                    <a:pt x="269558" y="215223"/>
                    <a:pt x="268815" y="213453"/>
                    <a:pt x="267892" y="210171"/>
                  </a:cubicBezTo>
                  <a:cubicBezTo>
                    <a:pt x="266769" y="206203"/>
                    <a:pt x="265636" y="204033"/>
                    <a:pt x="265321" y="199932"/>
                  </a:cubicBezTo>
                  <a:cubicBezTo>
                    <a:pt x="264988" y="195422"/>
                    <a:pt x="265493" y="192787"/>
                    <a:pt x="266607" y="188400"/>
                  </a:cubicBezTo>
                  <a:cubicBezTo>
                    <a:pt x="267187" y="186107"/>
                    <a:pt x="267778" y="184879"/>
                    <a:pt x="268530" y="182634"/>
                  </a:cubicBezTo>
                  <a:lnTo>
                    <a:pt x="272376" y="171729"/>
                  </a:lnTo>
                  <a:cubicBezTo>
                    <a:pt x="272385" y="171625"/>
                    <a:pt x="272395" y="171530"/>
                    <a:pt x="272404" y="171415"/>
                  </a:cubicBezTo>
                  <a:cubicBezTo>
                    <a:pt x="272842" y="166106"/>
                    <a:pt x="272014" y="162795"/>
                    <a:pt x="273661" y="157638"/>
                  </a:cubicBezTo>
                  <a:cubicBezTo>
                    <a:pt x="274575" y="154764"/>
                    <a:pt x="275384" y="153222"/>
                    <a:pt x="276860" y="150596"/>
                  </a:cubicBezTo>
                  <a:cubicBezTo>
                    <a:pt x="278183" y="148237"/>
                    <a:pt x="279211" y="147076"/>
                    <a:pt x="280706" y="144821"/>
                  </a:cubicBezTo>
                  <a:cubicBezTo>
                    <a:pt x="282705" y="141833"/>
                    <a:pt x="283800" y="140111"/>
                    <a:pt x="285837" y="137142"/>
                  </a:cubicBezTo>
                  <a:cubicBezTo>
                    <a:pt x="287560" y="134630"/>
                    <a:pt x="289369" y="133631"/>
                    <a:pt x="290321" y="130738"/>
                  </a:cubicBezTo>
                  <a:cubicBezTo>
                    <a:pt x="291140" y="128236"/>
                    <a:pt x="290673" y="126447"/>
                    <a:pt x="290426" y="124125"/>
                  </a:cubicBezTo>
                  <a:lnTo>
                    <a:pt x="289036" y="124334"/>
                  </a:lnTo>
                  <a:cubicBezTo>
                    <a:pt x="287037" y="125077"/>
                    <a:pt x="286037" y="126076"/>
                    <a:pt x="283914" y="126256"/>
                  </a:cubicBezTo>
                  <a:cubicBezTo>
                    <a:pt x="282153" y="126409"/>
                    <a:pt x="281153" y="125971"/>
                    <a:pt x="279430" y="125619"/>
                  </a:cubicBezTo>
                  <a:cubicBezTo>
                    <a:pt x="276327" y="124962"/>
                    <a:pt x="274737" y="124049"/>
                    <a:pt x="271728" y="123050"/>
                  </a:cubicBezTo>
                  <a:cubicBezTo>
                    <a:pt x="266492" y="121299"/>
                    <a:pt x="262570" y="122051"/>
                    <a:pt x="258277" y="118568"/>
                  </a:cubicBezTo>
                  <a:cubicBezTo>
                    <a:pt x="256211" y="116894"/>
                    <a:pt x="254097" y="116075"/>
                    <a:pt x="253793" y="113440"/>
                  </a:cubicBezTo>
                  <a:cubicBezTo>
                    <a:pt x="253574" y="111632"/>
                    <a:pt x="255040" y="110775"/>
                    <a:pt x="255069" y="108958"/>
                  </a:cubicBezTo>
                  <a:cubicBezTo>
                    <a:pt x="255116" y="106265"/>
                    <a:pt x="253022" y="105199"/>
                    <a:pt x="252508" y="102554"/>
                  </a:cubicBezTo>
                  <a:cubicBezTo>
                    <a:pt x="251984" y="99852"/>
                    <a:pt x="252669" y="98253"/>
                    <a:pt x="252508" y="95503"/>
                  </a:cubicBezTo>
                  <a:cubicBezTo>
                    <a:pt x="252365" y="93248"/>
                    <a:pt x="252650" y="91869"/>
                    <a:pt x="251870" y="89747"/>
                  </a:cubicBezTo>
                  <a:cubicBezTo>
                    <a:pt x="251175" y="87872"/>
                    <a:pt x="250061" y="86930"/>
                    <a:pt x="248890" y="85741"/>
                  </a:cubicBezTo>
                  <a:cubicBezTo>
                    <a:pt x="248386" y="85227"/>
                    <a:pt x="247881" y="84666"/>
                    <a:pt x="247386" y="83981"/>
                  </a:cubicBezTo>
                  <a:cubicBezTo>
                    <a:pt x="245491" y="81316"/>
                    <a:pt x="244044" y="79975"/>
                    <a:pt x="242893" y="76930"/>
                  </a:cubicBezTo>
                  <a:cubicBezTo>
                    <a:pt x="241741" y="73856"/>
                    <a:pt x="242026" y="71868"/>
                    <a:pt x="241607" y="68604"/>
                  </a:cubicBezTo>
                  <a:cubicBezTo>
                    <a:pt x="241331" y="66358"/>
                    <a:pt x="241636" y="64998"/>
                    <a:pt x="240979" y="62838"/>
                  </a:cubicBezTo>
                  <a:cubicBezTo>
                    <a:pt x="240217" y="60373"/>
                    <a:pt x="239551" y="58937"/>
                    <a:pt x="237771" y="57072"/>
                  </a:cubicBezTo>
                  <a:cubicBezTo>
                    <a:pt x="235610" y="54807"/>
                    <a:pt x="233649" y="54341"/>
                    <a:pt x="230716" y="53228"/>
                  </a:cubicBezTo>
                  <a:cubicBezTo>
                    <a:pt x="226680" y="51696"/>
                    <a:pt x="224129" y="51125"/>
                    <a:pt x="219826" y="51305"/>
                  </a:cubicBezTo>
                  <a:cubicBezTo>
                    <a:pt x="217027" y="51420"/>
                    <a:pt x="215189" y="51191"/>
                    <a:pt x="212771" y="52590"/>
                  </a:cubicBezTo>
                  <a:cubicBezTo>
                    <a:pt x="210934" y="53656"/>
                    <a:pt x="209991" y="54598"/>
                    <a:pt x="208925" y="56434"/>
                  </a:cubicBezTo>
                  <a:cubicBezTo>
                    <a:pt x="207526" y="58851"/>
                    <a:pt x="209268" y="61201"/>
                    <a:pt x="207650" y="63485"/>
                  </a:cubicBezTo>
                  <a:cubicBezTo>
                    <a:pt x="206393" y="65226"/>
                    <a:pt x="205155" y="65892"/>
                    <a:pt x="203156" y="66682"/>
                  </a:cubicBezTo>
                  <a:cubicBezTo>
                    <a:pt x="199662" y="68052"/>
                    <a:pt x="196882" y="67776"/>
                    <a:pt x="193551" y="66035"/>
                  </a:cubicBezTo>
                  <a:cubicBezTo>
                    <a:pt x="191037" y="64741"/>
                    <a:pt x="190418" y="62914"/>
                    <a:pt x="188419" y="60916"/>
                  </a:cubicBezTo>
                  <a:lnTo>
                    <a:pt x="182012" y="56434"/>
                  </a:lnTo>
                  <a:cubicBezTo>
                    <a:pt x="181765" y="53932"/>
                    <a:pt x="181393" y="52533"/>
                    <a:pt x="181365" y="50021"/>
                  </a:cubicBezTo>
                  <a:cubicBezTo>
                    <a:pt x="181346" y="47271"/>
                    <a:pt x="182507" y="45692"/>
                    <a:pt x="182012" y="42980"/>
                  </a:cubicBezTo>
                  <a:cubicBezTo>
                    <a:pt x="181374" y="39573"/>
                    <a:pt x="179080" y="38403"/>
                    <a:pt x="177519" y="35291"/>
                  </a:cubicBezTo>
                  <a:cubicBezTo>
                    <a:pt x="176424" y="33093"/>
                    <a:pt x="176329" y="31581"/>
                    <a:pt x="174967" y="29525"/>
                  </a:cubicBezTo>
                  <a:cubicBezTo>
                    <a:pt x="173387" y="27175"/>
                    <a:pt x="171940" y="26290"/>
                    <a:pt x="169827" y="24397"/>
                  </a:cubicBezTo>
                  <a:cubicBezTo>
                    <a:pt x="168380" y="23103"/>
                    <a:pt x="167371" y="22579"/>
                    <a:pt x="165990" y="21199"/>
                  </a:cubicBezTo>
                  <a:cubicBezTo>
                    <a:pt x="164610" y="19820"/>
                    <a:pt x="163896" y="18963"/>
                    <a:pt x="162782" y="17355"/>
                  </a:cubicBezTo>
                  <a:lnTo>
                    <a:pt x="133299" y="17993"/>
                  </a:lnTo>
                  <a:lnTo>
                    <a:pt x="131376" y="25044"/>
                  </a:lnTo>
                  <a:lnTo>
                    <a:pt x="86517" y="25044"/>
                  </a:lnTo>
                  <a:cubicBezTo>
                    <a:pt x="85042" y="25243"/>
                    <a:pt x="84156" y="25243"/>
                    <a:pt x="82671" y="25044"/>
                  </a:cubicBezTo>
                  <a:cubicBezTo>
                    <a:pt x="80006" y="24682"/>
                    <a:pt x="78787" y="23426"/>
                    <a:pt x="76264" y="22484"/>
                  </a:cubicBezTo>
                  <a:cubicBezTo>
                    <a:pt x="72561" y="21104"/>
                    <a:pt x="69896" y="21542"/>
                    <a:pt x="66649" y="19277"/>
                  </a:cubicBezTo>
                  <a:cubicBezTo>
                    <a:pt x="64622" y="17869"/>
                    <a:pt x="64460" y="15700"/>
                    <a:pt x="62165" y="14796"/>
                  </a:cubicBezTo>
                  <a:cubicBezTo>
                    <a:pt x="60071" y="13977"/>
                    <a:pt x="58386" y="15842"/>
                    <a:pt x="56406" y="14796"/>
                  </a:cubicBezTo>
                  <a:cubicBezTo>
                    <a:pt x="55149" y="14130"/>
                    <a:pt x="54978" y="13045"/>
                    <a:pt x="53835" y="12236"/>
                  </a:cubicBezTo>
                  <a:cubicBezTo>
                    <a:pt x="52093" y="10999"/>
                    <a:pt x="50446" y="11542"/>
                    <a:pt x="48704" y="10314"/>
                  </a:cubicBezTo>
                  <a:cubicBezTo>
                    <a:pt x="47552" y="9496"/>
                    <a:pt x="46962" y="8896"/>
                    <a:pt x="46143" y="7745"/>
                  </a:cubicBezTo>
                  <a:lnTo>
                    <a:pt x="41012" y="9030"/>
                  </a:lnTo>
                  <a:lnTo>
                    <a:pt x="37175" y="5832"/>
                  </a:lnTo>
                  <a:lnTo>
                    <a:pt x="38461" y="704"/>
                  </a:lnTo>
                  <a:cubicBezTo>
                    <a:pt x="37233" y="342"/>
                    <a:pt x="36519" y="199"/>
                    <a:pt x="35252" y="66"/>
                  </a:cubicBezTo>
                  <a:cubicBezTo>
                    <a:pt x="31197" y="-371"/>
                    <a:pt x="29036" y="1484"/>
                    <a:pt x="24990" y="1979"/>
                  </a:cubicBezTo>
                  <a:cubicBezTo>
                    <a:pt x="20268" y="2569"/>
                    <a:pt x="17574" y="2721"/>
                    <a:pt x="12814" y="2626"/>
                  </a:cubicBezTo>
                  <a:lnTo>
                    <a:pt x="86" y="3901"/>
                  </a:lnTo>
                  <a:cubicBezTo>
                    <a:pt x="29" y="4491"/>
                    <a:pt x="0" y="5119"/>
                    <a:pt x="0" y="5832"/>
                  </a:cubicBezTo>
                  <a:cubicBezTo>
                    <a:pt x="10" y="11380"/>
                    <a:pt x="1047" y="14453"/>
                    <a:pt x="1923" y="1993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 dirty="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" name="任意形状 16"/>
            <p:cNvSpPr/>
            <p:nvPr/>
          </p:nvSpPr>
          <p:spPr>
            <a:xfrm>
              <a:off x="13437548" y="4811115"/>
              <a:ext cx="51264" cy="69888"/>
            </a:xfrm>
            <a:custGeom>
              <a:avLst/>
              <a:gdLst>
                <a:gd name="connsiteX0" fmla="*/ 10891 w 51264"/>
                <a:gd name="connsiteY0" fmla="*/ 69090 h 69888"/>
                <a:gd name="connsiteX1" fmla="*/ 17945 w 51264"/>
                <a:gd name="connsiteY1" fmla="*/ 67168 h 69888"/>
                <a:gd name="connsiteX2" fmla="*/ 26275 w 51264"/>
                <a:gd name="connsiteY2" fmla="*/ 68452 h 69888"/>
                <a:gd name="connsiteX3" fmla="*/ 33967 w 51264"/>
                <a:gd name="connsiteY3" fmla="*/ 63323 h 69888"/>
                <a:gd name="connsiteX4" fmla="*/ 36528 w 51264"/>
                <a:gd name="connsiteY4" fmla="*/ 57567 h 69888"/>
                <a:gd name="connsiteX5" fmla="*/ 41012 w 51264"/>
                <a:gd name="connsiteY5" fmla="*/ 46681 h 69888"/>
                <a:gd name="connsiteX6" fmla="*/ 45496 w 51264"/>
                <a:gd name="connsiteY6" fmla="*/ 38337 h 69888"/>
                <a:gd name="connsiteX7" fmla="*/ 49989 w 51264"/>
                <a:gd name="connsiteY7" fmla="*/ 30658 h 69888"/>
                <a:gd name="connsiteX8" fmla="*/ 51265 w 51264"/>
                <a:gd name="connsiteY8" fmla="*/ 29373 h 69888"/>
                <a:gd name="connsiteX9" fmla="*/ 46781 w 51264"/>
                <a:gd name="connsiteY9" fmla="*/ 22323 h 69888"/>
                <a:gd name="connsiteX10" fmla="*/ 42297 w 51264"/>
                <a:gd name="connsiteY10" fmla="*/ 14006 h 69888"/>
                <a:gd name="connsiteX11" fmla="*/ 34615 w 51264"/>
                <a:gd name="connsiteY11" fmla="*/ 14006 h 69888"/>
                <a:gd name="connsiteX12" fmla="*/ 30121 w 51264"/>
                <a:gd name="connsiteY12" fmla="*/ 10162 h 69888"/>
                <a:gd name="connsiteX13" fmla="*/ 21791 w 51264"/>
                <a:gd name="connsiteY13" fmla="*/ 8878 h 69888"/>
                <a:gd name="connsiteX14" fmla="*/ 17307 w 51264"/>
                <a:gd name="connsiteY14" fmla="*/ 3121 h 69888"/>
                <a:gd name="connsiteX15" fmla="*/ 11995 w 51264"/>
                <a:gd name="connsiteY15" fmla="*/ 0 h 69888"/>
                <a:gd name="connsiteX16" fmla="*/ 12176 w 51264"/>
                <a:gd name="connsiteY16" fmla="*/ 1836 h 69888"/>
                <a:gd name="connsiteX17" fmla="*/ 8977 w 51264"/>
                <a:gd name="connsiteY17" fmla="*/ 8878 h 69888"/>
                <a:gd name="connsiteX18" fmla="*/ 5769 w 51264"/>
                <a:gd name="connsiteY18" fmla="*/ 14634 h 69888"/>
                <a:gd name="connsiteX19" fmla="*/ 4484 w 51264"/>
                <a:gd name="connsiteY19" fmla="*/ 32570 h 69888"/>
                <a:gd name="connsiteX20" fmla="*/ 8977 w 51264"/>
                <a:gd name="connsiteY20" fmla="*/ 42828 h 69888"/>
                <a:gd name="connsiteX21" fmla="*/ 9615 w 51264"/>
                <a:gd name="connsiteY21" fmla="*/ 51791 h 69888"/>
                <a:gd name="connsiteX22" fmla="*/ 5769 w 51264"/>
                <a:gd name="connsiteY22" fmla="*/ 58195 h 69888"/>
                <a:gd name="connsiteX23" fmla="*/ 638 w 51264"/>
                <a:gd name="connsiteY23" fmla="*/ 66521 h 69888"/>
                <a:gd name="connsiteX24" fmla="*/ 0 w 51264"/>
                <a:gd name="connsiteY24" fmla="*/ 66521 h 69888"/>
                <a:gd name="connsiteX25" fmla="*/ 5122 w 51264"/>
                <a:gd name="connsiteY25" fmla="*/ 69718 h 69888"/>
                <a:gd name="connsiteX26" fmla="*/ 10891 w 51264"/>
                <a:gd name="connsiteY26" fmla="*/ 69090 h 6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264" h="69888">
                  <a:moveTo>
                    <a:pt x="10891" y="69090"/>
                  </a:moveTo>
                  <a:cubicBezTo>
                    <a:pt x="13699" y="68585"/>
                    <a:pt x="15099" y="67367"/>
                    <a:pt x="17945" y="67168"/>
                  </a:cubicBezTo>
                  <a:cubicBezTo>
                    <a:pt x="21220" y="66939"/>
                    <a:pt x="23057" y="69099"/>
                    <a:pt x="26275" y="68452"/>
                  </a:cubicBezTo>
                  <a:cubicBezTo>
                    <a:pt x="29807" y="67739"/>
                    <a:pt x="31797" y="66206"/>
                    <a:pt x="33967" y="63323"/>
                  </a:cubicBezTo>
                  <a:cubicBezTo>
                    <a:pt x="35443" y="61363"/>
                    <a:pt x="35548" y="59822"/>
                    <a:pt x="36528" y="57567"/>
                  </a:cubicBezTo>
                  <a:cubicBezTo>
                    <a:pt x="38356" y="53361"/>
                    <a:pt x="39022" y="50821"/>
                    <a:pt x="41012" y="46681"/>
                  </a:cubicBezTo>
                  <a:cubicBezTo>
                    <a:pt x="42611" y="43342"/>
                    <a:pt x="43697" y="41562"/>
                    <a:pt x="45496" y="38337"/>
                  </a:cubicBezTo>
                  <a:cubicBezTo>
                    <a:pt x="47200" y="35320"/>
                    <a:pt x="48238" y="33655"/>
                    <a:pt x="49989" y="30658"/>
                  </a:cubicBezTo>
                  <a:lnTo>
                    <a:pt x="51265" y="29373"/>
                  </a:lnTo>
                  <a:cubicBezTo>
                    <a:pt x="48704" y="27366"/>
                    <a:pt x="48447" y="25139"/>
                    <a:pt x="46781" y="22323"/>
                  </a:cubicBezTo>
                  <a:cubicBezTo>
                    <a:pt x="44915" y="19154"/>
                    <a:pt x="45572" y="15700"/>
                    <a:pt x="42297" y="14006"/>
                  </a:cubicBezTo>
                  <a:cubicBezTo>
                    <a:pt x="39632" y="12627"/>
                    <a:pt x="37366" y="15177"/>
                    <a:pt x="34615" y="14006"/>
                  </a:cubicBezTo>
                  <a:cubicBezTo>
                    <a:pt x="32482" y="13093"/>
                    <a:pt x="32158" y="11218"/>
                    <a:pt x="30121" y="10162"/>
                  </a:cubicBezTo>
                  <a:cubicBezTo>
                    <a:pt x="27198" y="8649"/>
                    <a:pt x="24571" y="10628"/>
                    <a:pt x="21791" y="8878"/>
                  </a:cubicBezTo>
                  <a:cubicBezTo>
                    <a:pt x="19373" y="7374"/>
                    <a:pt x="19468" y="4957"/>
                    <a:pt x="17307" y="3121"/>
                  </a:cubicBezTo>
                  <a:cubicBezTo>
                    <a:pt x="15441" y="1532"/>
                    <a:pt x="13928" y="685"/>
                    <a:pt x="11995" y="0"/>
                  </a:cubicBezTo>
                  <a:lnTo>
                    <a:pt x="12176" y="1836"/>
                  </a:lnTo>
                  <a:cubicBezTo>
                    <a:pt x="10929" y="4586"/>
                    <a:pt x="10339" y="6185"/>
                    <a:pt x="8977" y="8878"/>
                  </a:cubicBezTo>
                  <a:cubicBezTo>
                    <a:pt x="7806" y="11161"/>
                    <a:pt x="6750" y="12255"/>
                    <a:pt x="5769" y="14634"/>
                  </a:cubicBezTo>
                  <a:cubicBezTo>
                    <a:pt x="3094" y="21124"/>
                    <a:pt x="2904" y="25748"/>
                    <a:pt x="4484" y="32570"/>
                  </a:cubicBezTo>
                  <a:cubicBezTo>
                    <a:pt x="5474" y="36824"/>
                    <a:pt x="8006" y="38575"/>
                    <a:pt x="8977" y="42828"/>
                  </a:cubicBezTo>
                  <a:cubicBezTo>
                    <a:pt x="9748" y="46244"/>
                    <a:pt x="10529" y="48404"/>
                    <a:pt x="9615" y="51791"/>
                  </a:cubicBezTo>
                  <a:cubicBezTo>
                    <a:pt x="8854" y="54598"/>
                    <a:pt x="7273" y="55702"/>
                    <a:pt x="5769" y="58195"/>
                  </a:cubicBezTo>
                  <a:cubicBezTo>
                    <a:pt x="3789" y="61458"/>
                    <a:pt x="2637" y="63266"/>
                    <a:pt x="638" y="66521"/>
                  </a:cubicBezTo>
                  <a:lnTo>
                    <a:pt x="0" y="66521"/>
                  </a:lnTo>
                  <a:cubicBezTo>
                    <a:pt x="2028" y="67720"/>
                    <a:pt x="2827" y="69213"/>
                    <a:pt x="5122" y="69718"/>
                  </a:cubicBezTo>
                  <a:cubicBezTo>
                    <a:pt x="7340" y="70222"/>
                    <a:pt x="8663" y="69489"/>
                    <a:pt x="10891" y="6909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" name="任意形状 17"/>
            <p:cNvSpPr/>
            <p:nvPr/>
          </p:nvSpPr>
          <p:spPr>
            <a:xfrm>
              <a:off x="13131772" y="4690157"/>
              <a:ext cx="222040" cy="217674"/>
            </a:xfrm>
            <a:custGeom>
              <a:avLst/>
              <a:gdLst>
                <a:gd name="connsiteX0" fmla="*/ 221753 w 222040"/>
                <a:gd name="connsiteY0" fmla="*/ 67682 h 217674"/>
                <a:gd name="connsiteX1" fmla="*/ 217269 w 222040"/>
                <a:gd name="connsiteY1" fmla="*/ 65751 h 217674"/>
                <a:gd name="connsiteX2" fmla="*/ 206369 w 222040"/>
                <a:gd name="connsiteY2" fmla="*/ 67035 h 217674"/>
                <a:gd name="connsiteX3" fmla="*/ 201247 w 222040"/>
                <a:gd name="connsiteY3" fmla="*/ 62554 h 217674"/>
                <a:gd name="connsiteX4" fmla="*/ 205731 w 222040"/>
                <a:gd name="connsiteY4" fmla="*/ 56150 h 217674"/>
                <a:gd name="connsiteX5" fmla="*/ 206369 w 222040"/>
                <a:gd name="connsiteY5" fmla="*/ 47824 h 217674"/>
                <a:gd name="connsiteX6" fmla="*/ 199324 w 222040"/>
                <a:gd name="connsiteY6" fmla="*/ 42696 h 217674"/>
                <a:gd name="connsiteX7" fmla="*/ 192917 w 222040"/>
                <a:gd name="connsiteY7" fmla="*/ 40774 h 217674"/>
                <a:gd name="connsiteX8" fmla="*/ 184578 w 222040"/>
                <a:gd name="connsiteY8" fmla="*/ 41420 h 217674"/>
                <a:gd name="connsiteX9" fmla="*/ 185225 w 222040"/>
                <a:gd name="connsiteY9" fmla="*/ 40774 h 217674"/>
                <a:gd name="connsiteX10" fmla="*/ 182017 w 222040"/>
                <a:gd name="connsiteY10" fmla="*/ 41420 h 217674"/>
                <a:gd name="connsiteX11" fmla="*/ 178818 w 222040"/>
                <a:gd name="connsiteY11" fmla="*/ 38214 h 217674"/>
                <a:gd name="connsiteX12" fmla="*/ 180103 w 222040"/>
                <a:gd name="connsiteY12" fmla="*/ 31163 h 217674"/>
                <a:gd name="connsiteX13" fmla="*/ 189071 w 222040"/>
                <a:gd name="connsiteY13" fmla="*/ 27329 h 217674"/>
                <a:gd name="connsiteX14" fmla="*/ 184578 w 222040"/>
                <a:gd name="connsiteY14" fmla="*/ 23484 h 217674"/>
                <a:gd name="connsiteX15" fmla="*/ 179456 w 222040"/>
                <a:gd name="connsiteY15" fmla="*/ 21553 h 217674"/>
                <a:gd name="connsiteX16" fmla="*/ 171126 w 222040"/>
                <a:gd name="connsiteY16" fmla="*/ 24759 h 217674"/>
                <a:gd name="connsiteX17" fmla="*/ 166632 w 222040"/>
                <a:gd name="connsiteY17" fmla="*/ 27329 h 217674"/>
                <a:gd name="connsiteX18" fmla="*/ 157665 w 222040"/>
                <a:gd name="connsiteY18" fmla="*/ 27329 h 217674"/>
                <a:gd name="connsiteX19" fmla="*/ 152533 w 222040"/>
                <a:gd name="connsiteY19" fmla="*/ 30526 h 217674"/>
                <a:gd name="connsiteX20" fmla="*/ 146136 w 222040"/>
                <a:gd name="connsiteY20" fmla="*/ 32448 h 217674"/>
                <a:gd name="connsiteX21" fmla="*/ 142280 w 222040"/>
                <a:gd name="connsiteY21" fmla="*/ 38851 h 217674"/>
                <a:gd name="connsiteX22" fmla="*/ 131389 w 222040"/>
                <a:gd name="connsiteY22" fmla="*/ 35654 h 217674"/>
                <a:gd name="connsiteX23" fmla="*/ 123059 w 222040"/>
                <a:gd name="connsiteY23" fmla="*/ 31163 h 217674"/>
                <a:gd name="connsiteX24" fmla="*/ 119213 w 222040"/>
                <a:gd name="connsiteY24" fmla="*/ 28604 h 217674"/>
                <a:gd name="connsiteX25" fmla="*/ 110236 w 222040"/>
                <a:gd name="connsiteY25" fmla="*/ 28604 h 217674"/>
                <a:gd name="connsiteX26" fmla="*/ 98060 w 222040"/>
                <a:gd name="connsiteY26" fmla="*/ 29251 h 217674"/>
                <a:gd name="connsiteX27" fmla="*/ 83961 w 222040"/>
                <a:gd name="connsiteY27" fmla="*/ 27966 h 217674"/>
                <a:gd name="connsiteX28" fmla="*/ 82685 w 222040"/>
                <a:gd name="connsiteY28" fmla="*/ 20278 h 217674"/>
                <a:gd name="connsiteX29" fmla="*/ 80115 w 222040"/>
                <a:gd name="connsiteY29" fmla="*/ 15796 h 217674"/>
                <a:gd name="connsiteX30" fmla="*/ 71785 w 222040"/>
                <a:gd name="connsiteY30" fmla="*/ 13865 h 217674"/>
                <a:gd name="connsiteX31" fmla="*/ 62817 w 222040"/>
                <a:gd name="connsiteY31" fmla="*/ 13865 h 217674"/>
                <a:gd name="connsiteX32" fmla="*/ 62817 w 222040"/>
                <a:gd name="connsiteY32" fmla="*/ 3626 h 217674"/>
                <a:gd name="connsiteX33" fmla="*/ 57048 w 222040"/>
                <a:gd name="connsiteY33" fmla="*/ 420 h 217674"/>
                <a:gd name="connsiteX34" fmla="*/ 49356 w 222040"/>
                <a:gd name="connsiteY34" fmla="*/ 2342 h 217674"/>
                <a:gd name="connsiteX35" fmla="*/ 53840 w 222040"/>
                <a:gd name="connsiteY35" fmla="*/ 7461 h 217674"/>
                <a:gd name="connsiteX36" fmla="*/ 56401 w 222040"/>
                <a:gd name="connsiteY36" fmla="*/ 11952 h 217674"/>
                <a:gd name="connsiteX37" fmla="*/ 51279 w 222040"/>
                <a:gd name="connsiteY37" fmla="*/ 15149 h 217674"/>
                <a:gd name="connsiteX38" fmla="*/ 41026 w 222040"/>
                <a:gd name="connsiteY38" fmla="*/ 16434 h 217674"/>
                <a:gd name="connsiteX39" fmla="*/ 34619 w 222040"/>
                <a:gd name="connsiteY39" fmla="*/ 21553 h 217674"/>
                <a:gd name="connsiteX40" fmla="*/ 27565 w 222040"/>
                <a:gd name="connsiteY40" fmla="*/ 27966 h 217674"/>
                <a:gd name="connsiteX41" fmla="*/ 27565 w 222040"/>
                <a:gd name="connsiteY41" fmla="*/ 20915 h 217674"/>
                <a:gd name="connsiteX42" fmla="*/ 24337 w 222040"/>
                <a:gd name="connsiteY42" fmla="*/ 17252 h 217674"/>
                <a:gd name="connsiteX43" fmla="*/ 22433 w 222040"/>
                <a:gd name="connsiteY43" fmla="*/ 17718 h 217674"/>
                <a:gd name="connsiteX44" fmla="*/ 12180 w 222040"/>
                <a:gd name="connsiteY44" fmla="*/ 20915 h 217674"/>
                <a:gd name="connsiteX45" fmla="*/ 9619 w 222040"/>
                <a:gd name="connsiteY45" fmla="*/ 29879 h 217674"/>
                <a:gd name="connsiteX46" fmla="*/ 8344 w 222040"/>
                <a:gd name="connsiteY46" fmla="*/ 37576 h 217674"/>
                <a:gd name="connsiteX47" fmla="*/ 5136 w 222040"/>
                <a:gd name="connsiteY47" fmla="*/ 45902 h 217674"/>
                <a:gd name="connsiteX48" fmla="*/ 4 w 222040"/>
                <a:gd name="connsiteY48" fmla="*/ 51668 h 217674"/>
                <a:gd name="connsiteX49" fmla="*/ 5773 w 222040"/>
                <a:gd name="connsiteY49" fmla="*/ 58072 h 217674"/>
                <a:gd name="connsiteX50" fmla="*/ 7696 w 222040"/>
                <a:gd name="connsiteY50" fmla="*/ 65751 h 217674"/>
                <a:gd name="connsiteX51" fmla="*/ 11543 w 222040"/>
                <a:gd name="connsiteY51" fmla="*/ 74077 h 217674"/>
                <a:gd name="connsiteX52" fmla="*/ 11543 w 222040"/>
                <a:gd name="connsiteY52" fmla="*/ 83687 h 217674"/>
                <a:gd name="connsiteX53" fmla="*/ 14741 w 222040"/>
                <a:gd name="connsiteY53" fmla="*/ 95219 h 217674"/>
                <a:gd name="connsiteX54" fmla="*/ 23719 w 222040"/>
                <a:gd name="connsiteY54" fmla="*/ 98426 h 217674"/>
                <a:gd name="connsiteX55" fmla="*/ 41026 w 222040"/>
                <a:gd name="connsiteY55" fmla="*/ 98426 h 217674"/>
                <a:gd name="connsiteX56" fmla="*/ 50641 w 222040"/>
                <a:gd name="connsiteY56" fmla="*/ 100348 h 217674"/>
                <a:gd name="connsiteX57" fmla="*/ 53925 w 222040"/>
                <a:gd name="connsiteY57" fmla="*/ 108683 h 217674"/>
                <a:gd name="connsiteX58" fmla="*/ 55125 w 222040"/>
                <a:gd name="connsiteY58" fmla="*/ 110596 h 217674"/>
                <a:gd name="connsiteX59" fmla="*/ 58961 w 222040"/>
                <a:gd name="connsiteY59" fmla="*/ 113793 h 217674"/>
                <a:gd name="connsiteX60" fmla="*/ 69224 w 222040"/>
                <a:gd name="connsiteY60" fmla="*/ 113793 h 217674"/>
                <a:gd name="connsiteX61" fmla="*/ 81400 w 222040"/>
                <a:gd name="connsiteY61" fmla="*/ 113793 h 217674"/>
                <a:gd name="connsiteX62" fmla="*/ 89083 w 222040"/>
                <a:gd name="connsiteY62" fmla="*/ 111880 h 217674"/>
                <a:gd name="connsiteX63" fmla="*/ 92291 w 222040"/>
                <a:gd name="connsiteY63" fmla="*/ 114449 h 217674"/>
                <a:gd name="connsiteX64" fmla="*/ 88454 w 222040"/>
                <a:gd name="connsiteY64" fmla="*/ 126610 h 217674"/>
                <a:gd name="connsiteX65" fmla="*/ 85884 w 222040"/>
                <a:gd name="connsiteY65" fmla="*/ 136858 h 217674"/>
                <a:gd name="connsiteX66" fmla="*/ 83961 w 222040"/>
                <a:gd name="connsiteY66" fmla="*/ 149028 h 217674"/>
                <a:gd name="connsiteX67" fmla="*/ 87160 w 222040"/>
                <a:gd name="connsiteY67" fmla="*/ 156725 h 217674"/>
                <a:gd name="connsiteX68" fmla="*/ 92938 w 222040"/>
                <a:gd name="connsiteY68" fmla="*/ 165679 h 217674"/>
                <a:gd name="connsiteX69" fmla="*/ 86522 w 222040"/>
                <a:gd name="connsiteY69" fmla="*/ 172092 h 217674"/>
                <a:gd name="connsiteX70" fmla="*/ 88454 w 222040"/>
                <a:gd name="connsiteY70" fmla="*/ 179134 h 217674"/>
                <a:gd name="connsiteX71" fmla="*/ 97422 w 222040"/>
                <a:gd name="connsiteY71" fmla="*/ 186175 h 217674"/>
                <a:gd name="connsiteX72" fmla="*/ 99983 w 222040"/>
                <a:gd name="connsiteY72" fmla="*/ 194501 h 217674"/>
                <a:gd name="connsiteX73" fmla="*/ 101259 w 222040"/>
                <a:gd name="connsiteY73" fmla="*/ 203473 h 217674"/>
                <a:gd name="connsiteX74" fmla="*/ 103829 w 222040"/>
                <a:gd name="connsiteY74" fmla="*/ 211152 h 217674"/>
                <a:gd name="connsiteX75" fmla="*/ 105114 w 222040"/>
                <a:gd name="connsiteY75" fmla="*/ 213074 h 217674"/>
                <a:gd name="connsiteX76" fmla="*/ 114729 w 222040"/>
                <a:gd name="connsiteY76" fmla="*/ 216918 h 217674"/>
                <a:gd name="connsiteX77" fmla="*/ 124983 w 222040"/>
                <a:gd name="connsiteY77" fmla="*/ 216918 h 217674"/>
                <a:gd name="connsiteX78" fmla="*/ 133950 w 222040"/>
                <a:gd name="connsiteY78" fmla="*/ 209877 h 217674"/>
                <a:gd name="connsiteX79" fmla="*/ 145489 w 222040"/>
                <a:gd name="connsiteY79" fmla="*/ 200914 h 217674"/>
                <a:gd name="connsiteX80" fmla="*/ 152533 w 222040"/>
                <a:gd name="connsiteY80" fmla="*/ 194501 h 217674"/>
                <a:gd name="connsiteX81" fmla="*/ 157665 w 222040"/>
                <a:gd name="connsiteY81" fmla="*/ 184253 h 217674"/>
                <a:gd name="connsiteX82" fmla="*/ 146136 w 222040"/>
                <a:gd name="connsiteY82" fmla="*/ 182978 h 217674"/>
                <a:gd name="connsiteX83" fmla="*/ 145489 w 222040"/>
                <a:gd name="connsiteY83" fmla="*/ 172083 h 217674"/>
                <a:gd name="connsiteX84" fmla="*/ 144203 w 222040"/>
                <a:gd name="connsiteY84" fmla="*/ 163757 h 217674"/>
                <a:gd name="connsiteX85" fmla="*/ 137796 w 222040"/>
                <a:gd name="connsiteY85" fmla="*/ 153500 h 217674"/>
                <a:gd name="connsiteX86" fmla="*/ 142280 w 222040"/>
                <a:gd name="connsiteY86" fmla="*/ 152872 h 217674"/>
                <a:gd name="connsiteX87" fmla="*/ 150610 w 222040"/>
                <a:gd name="connsiteY87" fmla="*/ 154784 h 217674"/>
                <a:gd name="connsiteX88" fmla="*/ 157027 w 222040"/>
                <a:gd name="connsiteY88" fmla="*/ 155431 h 217674"/>
                <a:gd name="connsiteX89" fmla="*/ 161511 w 222040"/>
                <a:gd name="connsiteY89" fmla="*/ 156716 h 217674"/>
                <a:gd name="connsiteX90" fmla="*/ 167918 w 222040"/>
                <a:gd name="connsiteY90" fmla="*/ 161835 h 217674"/>
                <a:gd name="connsiteX91" fmla="*/ 174962 w 222040"/>
                <a:gd name="connsiteY91" fmla="*/ 154147 h 217674"/>
                <a:gd name="connsiteX92" fmla="*/ 180103 w 222040"/>
                <a:gd name="connsiteY92" fmla="*/ 152862 h 217674"/>
                <a:gd name="connsiteX93" fmla="*/ 189071 w 222040"/>
                <a:gd name="connsiteY93" fmla="*/ 149018 h 217674"/>
                <a:gd name="connsiteX94" fmla="*/ 194840 w 222040"/>
                <a:gd name="connsiteY94" fmla="*/ 147096 h 217674"/>
                <a:gd name="connsiteX95" fmla="*/ 200600 w 222040"/>
                <a:gd name="connsiteY95" fmla="*/ 141977 h 217674"/>
                <a:gd name="connsiteX96" fmla="*/ 205731 w 222040"/>
                <a:gd name="connsiteY96" fmla="*/ 135564 h 217674"/>
                <a:gd name="connsiteX97" fmla="*/ 205731 w 222040"/>
                <a:gd name="connsiteY97" fmla="*/ 134936 h 217674"/>
                <a:gd name="connsiteX98" fmla="*/ 201885 w 222040"/>
                <a:gd name="connsiteY98" fmla="*/ 124688 h 217674"/>
                <a:gd name="connsiteX99" fmla="*/ 198677 w 222040"/>
                <a:gd name="connsiteY99" fmla="*/ 113783 h 217674"/>
                <a:gd name="connsiteX100" fmla="*/ 197515 w 222040"/>
                <a:gd name="connsiteY100" fmla="*/ 108674 h 217674"/>
                <a:gd name="connsiteX101" fmla="*/ 198677 w 222040"/>
                <a:gd name="connsiteY101" fmla="*/ 102261 h 217674"/>
                <a:gd name="connsiteX102" fmla="*/ 207654 w 222040"/>
                <a:gd name="connsiteY102" fmla="*/ 99691 h 217674"/>
                <a:gd name="connsiteX103" fmla="*/ 212147 w 222040"/>
                <a:gd name="connsiteY103" fmla="*/ 96485 h 217674"/>
                <a:gd name="connsiteX104" fmla="*/ 208292 w 222040"/>
                <a:gd name="connsiteY104" fmla="*/ 92003 h 217674"/>
                <a:gd name="connsiteX105" fmla="*/ 209577 w 222040"/>
                <a:gd name="connsiteY105" fmla="*/ 84952 h 217674"/>
                <a:gd name="connsiteX106" fmla="*/ 216622 w 222040"/>
                <a:gd name="connsiteY106" fmla="*/ 79196 h 217674"/>
                <a:gd name="connsiteX107" fmla="*/ 221753 w 222040"/>
                <a:gd name="connsiteY107" fmla="*/ 75352 h 217674"/>
                <a:gd name="connsiteX108" fmla="*/ 221753 w 222040"/>
                <a:gd name="connsiteY108" fmla="*/ 70880 h 217674"/>
                <a:gd name="connsiteX109" fmla="*/ 221753 w 222040"/>
                <a:gd name="connsiteY109" fmla="*/ 67682 h 21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22040" h="217674">
                  <a:moveTo>
                    <a:pt x="221753" y="67682"/>
                  </a:moveTo>
                  <a:cubicBezTo>
                    <a:pt x="220068" y="66798"/>
                    <a:pt x="219116" y="66217"/>
                    <a:pt x="217269" y="65751"/>
                  </a:cubicBezTo>
                  <a:cubicBezTo>
                    <a:pt x="213118" y="64714"/>
                    <a:pt x="210300" y="68729"/>
                    <a:pt x="206369" y="67035"/>
                  </a:cubicBezTo>
                  <a:cubicBezTo>
                    <a:pt x="203932" y="65998"/>
                    <a:pt x="201723" y="65161"/>
                    <a:pt x="201247" y="62554"/>
                  </a:cubicBezTo>
                  <a:cubicBezTo>
                    <a:pt x="200695" y="59556"/>
                    <a:pt x="204684" y="59014"/>
                    <a:pt x="205731" y="56150"/>
                  </a:cubicBezTo>
                  <a:cubicBezTo>
                    <a:pt x="206854" y="53086"/>
                    <a:pt x="207702" y="50793"/>
                    <a:pt x="206369" y="47824"/>
                  </a:cubicBezTo>
                  <a:cubicBezTo>
                    <a:pt x="204979" y="44722"/>
                    <a:pt x="202399" y="44132"/>
                    <a:pt x="199324" y="42696"/>
                  </a:cubicBezTo>
                  <a:cubicBezTo>
                    <a:pt x="196954" y="41592"/>
                    <a:pt x="195506" y="41116"/>
                    <a:pt x="192917" y="40774"/>
                  </a:cubicBezTo>
                  <a:cubicBezTo>
                    <a:pt x="189680" y="40364"/>
                    <a:pt x="187833" y="41164"/>
                    <a:pt x="184578" y="41420"/>
                  </a:cubicBezTo>
                  <a:lnTo>
                    <a:pt x="185225" y="40774"/>
                  </a:lnTo>
                  <a:cubicBezTo>
                    <a:pt x="183968" y="41030"/>
                    <a:pt x="183264" y="41687"/>
                    <a:pt x="182017" y="41420"/>
                  </a:cubicBezTo>
                  <a:cubicBezTo>
                    <a:pt x="180284" y="41059"/>
                    <a:pt x="179532" y="39822"/>
                    <a:pt x="178818" y="38214"/>
                  </a:cubicBezTo>
                  <a:cubicBezTo>
                    <a:pt x="177675" y="35664"/>
                    <a:pt x="178542" y="33485"/>
                    <a:pt x="180103" y="31163"/>
                  </a:cubicBezTo>
                  <a:cubicBezTo>
                    <a:pt x="182217" y="28004"/>
                    <a:pt x="189918" y="31040"/>
                    <a:pt x="189071" y="27329"/>
                  </a:cubicBezTo>
                  <a:cubicBezTo>
                    <a:pt x="188557" y="25083"/>
                    <a:pt x="186577" y="24645"/>
                    <a:pt x="184578" y="23484"/>
                  </a:cubicBezTo>
                  <a:cubicBezTo>
                    <a:pt x="182731" y="22409"/>
                    <a:pt x="181588" y="21743"/>
                    <a:pt x="179456" y="21553"/>
                  </a:cubicBezTo>
                  <a:cubicBezTo>
                    <a:pt x="175981" y="21258"/>
                    <a:pt x="174239" y="23208"/>
                    <a:pt x="171126" y="24759"/>
                  </a:cubicBezTo>
                  <a:cubicBezTo>
                    <a:pt x="169317" y="25663"/>
                    <a:pt x="168546" y="26672"/>
                    <a:pt x="166632" y="27329"/>
                  </a:cubicBezTo>
                  <a:cubicBezTo>
                    <a:pt x="163329" y="28461"/>
                    <a:pt x="160968" y="26177"/>
                    <a:pt x="157665" y="27329"/>
                  </a:cubicBezTo>
                  <a:cubicBezTo>
                    <a:pt x="155437" y="28099"/>
                    <a:pt x="154685" y="29536"/>
                    <a:pt x="152533" y="30526"/>
                  </a:cubicBezTo>
                  <a:cubicBezTo>
                    <a:pt x="150163" y="31620"/>
                    <a:pt x="148221" y="30897"/>
                    <a:pt x="146136" y="32448"/>
                  </a:cubicBezTo>
                  <a:cubicBezTo>
                    <a:pt x="143794" y="34189"/>
                    <a:pt x="144803" y="37386"/>
                    <a:pt x="142280" y="38851"/>
                  </a:cubicBezTo>
                  <a:cubicBezTo>
                    <a:pt x="138463" y="41097"/>
                    <a:pt x="135473" y="37377"/>
                    <a:pt x="131389" y="35654"/>
                  </a:cubicBezTo>
                  <a:cubicBezTo>
                    <a:pt x="127991" y="34218"/>
                    <a:pt x="126192" y="33123"/>
                    <a:pt x="123059" y="31163"/>
                  </a:cubicBezTo>
                  <a:cubicBezTo>
                    <a:pt x="121527" y="30221"/>
                    <a:pt x="120879" y="29289"/>
                    <a:pt x="119213" y="28604"/>
                  </a:cubicBezTo>
                  <a:cubicBezTo>
                    <a:pt x="115977" y="27271"/>
                    <a:pt x="113730" y="28527"/>
                    <a:pt x="110236" y="28604"/>
                  </a:cubicBezTo>
                  <a:cubicBezTo>
                    <a:pt x="105486" y="28708"/>
                    <a:pt x="102820" y="29317"/>
                    <a:pt x="98060" y="29251"/>
                  </a:cubicBezTo>
                  <a:cubicBezTo>
                    <a:pt x="92538" y="29175"/>
                    <a:pt x="87093" y="32505"/>
                    <a:pt x="83961" y="27966"/>
                  </a:cubicBezTo>
                  <a:cubicBezTo>
                    <a:pt x="82238" y="25464"/>
                    <a:pt x="83799" y="23104"/>
                    <a:pt x="82685" y="20278"/>
                  </a:cubicBezTo>
                  <a:cubicBezTo>
                    <a:pt x="81933" y="18403"/>
                    <a:pt x="81600" y="17166"/>
                    <a:pt x="80115" y="15796"/>
                  </a:cubicBezTo>
                  <a:cubicBezTo>
                    <a:pt x="77668" y="13532"/>
                    <a:pt x="75098" y="14255"/>
                    <a:pt x="71785" y="13865"/>
                  </a:cubicBezTo>
                  <a:cubicBezTo>
                    <a:pt x="68310" y="13465"/>
                    <a:pt x="65454" y="16177"/>
                    <a:pt x="62817" y="13865"/>
                  </a:cubicBezTo>
                  <a:cubicBezTo>
                    <a:pt x="59799" y="11238"/>
                    <a:pt x="65254" y="6785"/>
                    <a:pt x="62817" y="3626"/>
                  </a:cubicBezTo>
                  <a:cubicBezTo>
                    <a:pt x="61246" y="1590"/>
                    <a:pt x="59580" y="848"/>
                    <a:pt x="57048" y="420"/>
                  </a:cubicBezTo>
                  <a:cubicBezTo>
                    <a:pt x="53992" y="-94"/>
                    <a:pt x="49908" y="-694"/>
                    <a:pt x="49356" y="2342"/>
                  </a:cubicBezTo>
                  <a:cubicBezTo>
                    <a:pt x="48880" y="4958"/>
                    <a:pt x="52326" y="5282"/>
                    <a:pt x="53840" y="7461"/>
                  </a:cubicBezTo>
                  <a:cubicBezTo>
                    <a:pt x="54992" y="9126"/>
                    <a:pt x="56743" y="9963"/>
                    <a:pt x="56401" y="11952"/>
                  </a:cubicBezTo>
                  <a:cubicBezTo>
                    <a:pt x="56001" y="14274"/>
                    <a:pt x="53449" y="14236"/>
                    <a:pt x="51279" y="15149"/>
                  </a:cubicBezTo>
                  <a:cubicBezTo>
                    <a:pt x="47566" y="16729"/>
                    <a:pt x="44682" y="14759"/>
                    <a:pt x="41026" y="16434"/>
                  </a:cubicBezTo>
                  <a:cubicBezTo>
                    <a:pt x="38113" y="17775"/>
                    <a:pt x="37056" y="19498"/>
                    <a:pt x="34619" y="21553"/>
                  </a:cubicBezTo>
                  <a:cubicBezTo>
                    <a:pt x="31782" y="23960"/>
                    <a:pt x="30306" y="30468"/>
                    <a:pt x="27565" y="27966"/>
                  </a:cubicBezTo>
                  <a:cubicBezTo>
                    <a:pt x="25546" y="26101"/>
                    <a:pt x="28374" y="23551"/>
                    <a:pt x="27565" y="20915"/>
                  </a:cubicBezTo>
                  <a:cubicBezTo>
                    <a:pt x="27032" y="19193"/>
                    <a:pt x="25299" y="18384"/>
                    <a:pt x="24337" y="17252"/>
                  </a:cubicBezTo>
                  <a:lnTo>
                    <a:pt x="22433" y="17718"/>
                  </a:lnTo>
                  <a:cubicBezTo>
                    <a:pt x="18445" y="18965"/>
                    <a:pt x="14998" y="17813"/>
                    <a:pt x="12180" y="20915"/>
                  </a:cubicBezTo>
                  <a:cubicBezTo>
                    <a:pt x="9743" y="23618"/>
                    <a:pt x="10400" y="26329"/>
                    <a:pt x="9619" y="29879"/>
                  </a:cubicBezTo>
                  <a:cubicBezTo>
                    <a:pt x="8963" y="32857"/>
                    <a:pt x="9115" y="34636"/>
                    <a:pt x="8344" y="37576"/>
                  </a:cubicBezTo>
                  <a:cubicBezTo>
                    <a:pt x="7449" y="40945"/>
                    <a:pt x="6983" y="42953"/>
                    <a:pt x="5136" y="45902"/>
                  </a:cubicBezTo>
                  <a:cubicBezTo>
                    <a:pt x="3536" y="48452"/>
                    <a:pt x="147" y="48662"/>
                    <a:pt x="4" y="51668"/>
                  </a:cubicBezTo>
                  <a:cubicBezTo>
                    <a:pt x="-157" y="55027"/>
                    <a:pt x="4222" y="55094"/>
                    <a:pt x="5773" y="58072"/>
                  </a:cubicBezTo>
                  <a:cubicBezTo>
                    <a:pt x="7192" y="60812"/>
                    <a:pt x="6687" y="62839"/>
                    <a:pt x="7696" y="65751"/>
                  </a:cubicBezTo>
                  <a:cubicBezTo>
                    <a:pt x="8858" y="69138"/>
                    <a:pt x="10752" y="70594"/>
                    <a:pt x="11543" y="74077"/>
                  </a:cubicBezTo>
                  <a:cubicBezTo>
                    <a:pt x="12361" y="77740"/>
                    <a:pt x="11095" y="79976"/>
                    <a:pt x="11543" y="83687"/>
                  </a:cubicBezTo>
                  <a:cubicBezTo>
                    <a:pt x="12104" y="88330"/>
                    <a:pt x="11371" y="91994"/>
                    <a:pt x="14741" y="95219"/>
                  </a:cubicBezTo>
                  <a:cubicBezTo>
                    <a:pt x="17435" y="97788"/>
                    <a:pt x="20101" y="97608"/>
                    <a:pt x="23719" y="98426"/>
                  </a:cubicBezTo>
                  <a:cubicBezTo>
                    <a:pt x="30306" y="99910"/>
                    <a:pt x="34324" y="97579"/>
                    <a:pt x="41026" y="98426"/>
                  </a:cubicBezTo>
                  <a:cubicBezTo>
                    <a:pt x="44824" y="98911"/>
                    <a:pt x="47576" y="98055"/>
                    <a:pt x="50641" y="100348"/>
                  </a:cubicBezTo>
                  <a:cubicBezTo>
                    <a:pt x="53468" y="102479"/>
                    <a:pt x="52726" y="105781"/>
                    <a:pt x="53925" y="108683"/>
                  </a:cubicBezTo>
                  <a:cubicBezTo>
                    <a:pt x="54201" y="109349"/>
                    <a:pt x="54573" y="109987"/>
                    <a:pt x="55125" y="110596"/>
                  </a:cubicBezTo>
                  <a:cubicBezTo>
                    <a:pt x="56429" y="112042"/>
                    <a:pt x="57229" y="112927"/>
                    <a:pt x="58961" y="113793"/>
                  </a:cubicBezTo>
                  <a:cubicBezTo>
                    <a:pt x="62531" y="115610"/>
                    <a:pt x="65226" y="113793"/>
                    <a:pt x="69224" y="113793"/>
                  </a:cubicBezTo>
                  <a:cubicBezTo>
                    <a:pt x="73975" y="113793"/>
                    <a:pt x="76697" y="114497"/>
                    <a:pt x="81400" y="113793"/>
                  </a:cubicBezTo>
                  <a:cubicBezTo>
                    <a:pt x="84456" y="113346"/>
                    <a:pt x="86208" y="110758"/>
                    <a:pt x="89083" y="111880"/>
                  </a:cubicBezTo>
                  <a:cubicBezTo>
                    <a:pt x="90577" y="112461"/>
                    <a:pt x="91348" y="113146"/>
                    <a:pt x="92291" y="114449"/>
                  </a:cubicBezTo>
                  <a:cubicBezTo>
                    <a:pt x="95242" y="118465"/>
                    <a:pt x="89797" y="121824"/>
                    <a:pt x="88454" y="126610"/>
                  </a:cubicBezTo>
                  <a:cubicBezTo>
                    <a:pt x="87341" y="130578"/>
                    <a:pt x="86712" y="132823"/>
                    <a:pt x="85884" y="136858"/>
                  </a:cubicBezTo>
                  <a:cubicBezTo>
                    <a:pt x="84903" y="141558"/>
                    <a:pt x="83133" y="144289"/>
                    <a:pt x="83961" y="149028"/>
                  </a:cubicBezTo>
                  <a:cubicBezTo>
                    <a:pt x="84523" y="152225"/>
                    <a:pt x="85684" y="153823"/>
                    <a:pt x="87160" y="156725"/>
                  </a:cubicBezTo>
                  <a:cubicBezTo>
                    <a:pt x="89054" y="160427"/>
                    <a:pt x="93652" y="161588"/>
                    <a:pt x="92938" y="165679"/>
                  </a:cubicBezTo>
                  <a:cubicBezTo>
                    <a:pt x="92329" y="169162"/>
                    <a:pt x="87217" y="168629"/>
                    <a:pt x="86522" y="172092"/>
                  </a:cubicBezTo>
                  <a:cubicBezTo>
                    <a:pt x="85970" y="174880"/>
                    <a:pt x="87055" y="176660"/>
                    <a:pt x="88454" y="179134"/>
                  </a:cubicBezTo>
                  <a:cubicBezTo>
                    <a:pt x="90635" y="183006"/>
                    <a:pt x="95061" y="182407"/>
                    <a:pt x="97422" y="186175"/>
                  </a:cubicBezTo>
                  <a:cubicBezTo>
                    <a:pt x="99221" y="189058"/>
                    <a:pt x="99231" y="191189"/>
                    <a:pt x="99983" y="194501"/>
                  </a:cubicBezTo>
                  <a:cubicBezTo>
                    <a:pt x="100764" y="197955"/>
                    <a:pt x="100430" y="200038"/>
                    <a:pt x="101259" y="203473"/>
                  </a:cubicBezTo>
                  <a:cubicBezTo>
                    <a:pt x="102554" y="208792"/>
                    <a:pt x="103229" y="209363"/>
                    <a:pt x="103829" y="211152"/>
                  </a:cubicBezTo>
                  <a:lnTo>
                    <a:pt x="105114" y="213074"/>
                  </a:lnTo>
                  <a:cubicBezTo>
                    <a:pt x="108846" y="214606"/>
                    <a:pt x="110760" y="216167"/>
                    <a:pt x="114729" y="216918"/>
                  </a:cubicBezTo>
                  <a:cubicBezTo>
                    <a:pt x="118652" y="217670"/>
                    <a:pt x="121174" y="218155"/>
                    <a:pt x="124983" y="216918"/>
                  </a:cubicBezTo>
                  <a:cubicBezTo>
                    <a:pt x="129209" y="215529"/>
                    <a:pt x="130447" y="212617"/>
                    <a:pt x="133950" y="209877"/>
                  </a:cubicBezTo>
                  <a:cubicBezTo>
                    <a:pt x="138444" y="206356"/>
                    <a:pt x="141157" y="204606"/>
                    <a:pt x="145489" y="200914"/>
                  </a:cubicBezTo>
                  <a:cubicBezTo>
                    <a:pt x="148316" y="198497"/>
                    <a:pt x="150248" y="197422"/>
                    <a:pt x="152533" y="194501"/>
                  </a:cubicBezTo>
                  <a:cubicBezTo>
                    <a:pt x="155294" y="190990"/>
                    <a:pt x="159768" y="188202"/>
                    <a:pt x="157665" y="184253"/>
                  </a:cubicBezTo>
                  <a:cubicBezTo>
                    <a:pt x="155532" y="180256"/>
                    <a:pt x="149163" y="186337"/>
                    <a:pt x="146136" y="182978"/>
                  </a:cubicBezTo>
                  <a:cubicBezTo>
                    <a:pt x="143280" y="179819"/>
                    <a:pt x="145965" y="176317"/>
                    <a:pt x="145489" y="172083"/>
                  </a:cubicBezTo>
                  <a:cubicBezTo>
                    <a:pt x="145117" y="168810"/>
                    <a:pt x="145241" y="166878"/>
                    <a:pt x="144203" y="163757"/>
                  </a:cubicBezTo>
                  <a:cubicBezTo>
                    <a:pt x="142728" y="159275"/>
                    <a:pt x="133712" y="155869"/>
                    <a:pt x="137796" y="153500"/>
                  </a:cubicBezTo>
                  <a:cubicBezTo>
                    <a:pt x="139320" y="152615"/>
                    <a:pt x="140519" y="152891"/>
                    <a:pt x="142280" y="152872"/>
                  </a:cubicBezTo>
                  <a:cubicBezTo>
                    <a:pt x="145612" y="152815"/>
                    <a:pt x="147316" y="154280"/>
                    <a:pt x="150610" y="154784"/>
                  </a:cubicBezTo>
                  <a:cubicBezTo>
                    <a:pt x="153095" y="155174"/>
                    <a:pt x="154561" y="154918"/>
                    <a:pt x="157027" y="155431"/>
                  </a:cubicBezTo>
                  <a:cubicBezTo>
                    <a:pt x="158807" y="155783"/>
                    <a:pt x="159854" y="155974"/>
                    <a:pt x="161511" y="156716"/>
                  </a:cubicBezTo>
                  <a:cubicBezTo>
                    <a:pt x="164433" y="158019"/>
                    <a:pt x="164719" y="161721"/>
                    <a:pt x="167918" y="161835"/>
                  </a:cubicBezTo>
                  <a:cubicBezTo>
                    <a:pt x="171983" y="161978"/>
                    <a:pt x="171278" y="155879"/>
                    <a:pt x="174962" y="154147"/>
                  </a:cubicBezTo>
                  <a:cubicBezTo>
                    <a:pt x="176828" y="153271"/>
                    <a:pt x="178123" y="153481"/>
                    <a:pt x="180103" y="152862"/>
                  </a:cubicBezTo>
                  <a:cubicBezTo>
                    <a:pt x="183730" y="151730"/>
                    <a:pt x="185491" y="150331"/>
                    <a:pt x="189071" y="149018"/>
                  </a:cubicBezTo>
                  <a:cubicBezTo>
                    <a:pt x="191289" y="148200"/>
                    <a:pt x="192755" y="148228"/>
                    <a:pt x="194840" y="147096"/>
                  </a:cubicBezTo>
                  <a:cubicBezTo>
                    <a:pt x="197477" y="145659"/>
                    <a:pt x="198524" y="144146"/>
                    <a:pt x="200600" y="141977"/>
                  </a:cubicBezTo>
                  <a:cubicBezTo>
                    <a:pt x="202808" y="139655"/>
                    <a:pt x="203732" y="138066"/>
                    <a:pt x="205731" y="135564"/>
                  </a:cubicBezTo>
                  <a:lnTo>
                    <a:pt x="205731" y="134936"/>
                  </a:lnTo>
                  <a:cubicBezTo>
                    <a:pt x="204227" y="130930"/>
                    <a:pt x="203246" y="128732"/>
                    <a:pt x="201885" y="124688"/>
                  </a:cubicBezTo>
                  <a:cubicBezTo>
                    <a:pt x="200485" y="120482"/>
                    <a:pt x="199324" y="118170"/>
                    <a:pt x="198677" y="113783"/>
                  </a:cubicBezTo>
                  <a:cubicBezTo>
                    <a:pt x="198410" y="111966"/>
                    <a:pt x="197867" y="110263"/>
                    <a:pt x="197515" y="108674"/>
                  </a:cubicBezTo>
                  <a:cubicBezTo>
                    <a:pt x="197011" y="106352"/>
                    <a:pt x="196925" y="104249"/>
                    <a:pt x="198677" y="102261"/>
                  </a:cubicBezTo>
                  <a:cubicBezTo>
                    <a:pt x="201095" y="99539"/>
                    <a:pt x="204446" y="101423"/>
                    <a:pt x="207654" y="99691"/>
                  </a:cubicBezTo>
                  <a:cubicBezTo>
                    <a:pt x="209539" y="98673"/>
                    <a:pt x="211805" y="98616"/>
                    <a:pt x="212147" y="96485"/>
                  </a:cubicBezTo>
                  <a:cubicBezTo>
                    <a:pt x="212500" y="94220"/>
                    <a:pt x="208996" y="94192"/>
                    <a:pt x="208292" y="92003"/>
                  </a:cubicBezTo>
                  <a:cubicBezTo>
                    <a:pt x="207444" y="89348"/>
                    <a:pt x="208263" y="87426"/>
                    <a:pt x="209577" y="84952"/>
                  </a:cubicBezTo>
                  <a:cubicBezTo>
                    <a:pt x="211243" y="81822"/>
                    <a:pt x="213823" y="81365"/>
                    <a:pt x="216622" y="79196"/>
                  </a:cubicBezTo>
                  <a:cubicBezTo>
                    <a:pt x="218592" y="77664"/>
                    <a:pt x="220839" y="77673"/>
                    <a:pt x="221753" y="75352"/>
                  </a:cubicBezTo>
                  <a:cubicBezTo>
                    <a:pt x="222400" y="73734"/>
                    <a:pt x="221753" y="72621"/>
                    <a:pt x="221753" y="70880"/>
                  </a:cubicBezTo>
                  <a:lnTo>
                    <a:pt x="221753" y="67682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" name="任意形状 18"/>
            <p:cNvSpPr/>
            <p:nvPr/>
          </p:nvSpPr>
          <p:spPr>
            <a:xfrm>
              <a:off x="13419286" y="5491316"/>
              <a:ext cx="93945" cy="92445"/>
            </a:xfrm>
            <a:custGeom>
              <a:avLst/>
              <a:gdLst>
                <a:gd name="connsiteX0" fmla="*/ 79703 w 93945"/>
                <a:gd name="connsiteY0" fmla="*/ 51239 h 92445"/>
                <a:gd name="connsiteX1" fmla="*/ 75857 w 93945"/>
                <a:gd name="connsiteY1" fmla="*/ 42285 h 92445"/>
                <a:gd name="connsiteX2" fmla="*/ 70088 w 93945"/>
                <a:gd name="connsiteY2" fmla="*/ 32666 h 92445"/>
                <a:gd name="connsiteX3" fmla="*/ 64328 w 93945"/>
                <a:gd name="connsiteY3" fmla="*/ 32028 h 92445"/>
                <a:gd name="connsiteX4" fmla="*/ 57284 w 93945"/>
                <a:gd name="connsiteY4" fmla="*/ 26271 h 92445"/>
                <a:gd name="connsiteX5" fmla="*/ 52152 w 93945"/>
                <a:gd name="connsiteY5" fmla="*/ 23702 h 92445"/>
                <a:gd name="connsiteX6" fmla="*/ 45746 w 93945"/>
                <a:gd name="connsiteY6" fmla="*/ 19877 h 92445"/>
                <a:gd name="connsiteX7" fmla="*/ 41900 w 93945"/>
                <a:gd name="connsiteY7" fmla="*/ 12179 h 92445"/>
                <a:gd name="connsiteX8" fmla="*/ 34845 w 93945"/>
                <a:gd name="connsiteY8" fmla="*/ 13454 h 92445"/>
                <a:gd name="connsiteX9" fmla="*/ 32922 w 93945"/>
                <a:gd name="connsiteY9" fmla="*/ 16661 h 92445"/>
                <a:gd name="connsiteX10" fmla="*/ 30361 w 93945"/>
                <a:gd name="connsiteY10" fmla="*/ 10904 h 92445"/>
                <a:gd name="connsiteX11" fmla="*/ 27800 w 93945"/>
                <a:gd name="connsiteY11" fmla="*/ 4491 h 92445"/>
                <a:gd name="connsiteX12" fmla="*/ 22031 w 93945"/>
                <a:gd name="connsiteY12" fmla="*/ 1922 h 92445"/>
                <a:gd name="connsiteX13" fmla="*/ 16262 w 93945"/>
                <a:gd name="connsiteY13" fmla="*/ 1294 h 92445"/>
                <a:gd name="connsiteX14" fmla="*/ 9855 w 93945"/>
                <a:gd name="connsiteY14" fmla="*/ 2579 h 92445"/>
                <a:gd name="connsiteX15" fmla="*/ 4733 w 93945"/>
                <a:gd name="connsiteY15" fmla="*/ 0 h 92445"/>
                <a:gd name="connsiteX16" fmla="*/ 3448 w 93945"/>
                <a:gd name="connsiteY16" fmla="*/ 2579 h 92445"/>
                <a:gd name="connsiteX17" fmla="*/ 878 w 93945"/>
                <a:gd name="connsiteY17" fmla="*/ 5776 h 92445"/>
                <a:gd name="connsiteX18" fmla="*/ 2163 w 93945"/>
                <a:gd name="connsiteY18" fmla="*/ 10257 h 92445"/>
                <a:gd name="connsiteX19" fmla="*/ 878 w 93945"/>
                <a:gd name="connsiteY19" fmla="*/ 21790 h 92445"/>
                <a:gd name="connsiteX20" fmla="*/ 1516 w 93945"/>
                <a:gd name="connsiteY20" fmla="*/ 30116 h 92445"/>
                <a:gd name="connsiteX21" fmla="*/ 240 w 93945"/>
                <a:gd name="connsiteY21" fmla="*/ 41648 h 92445"/>
                <a:gd name="connsiteX22" fmla="*/ 3448 w 93945"/>
                <a:gd name="connsiteY22" fmla="*/ 48689 h 92445"/>
                <a:gd name="connsiteX23" fmla="*/ 3448 w 93945"/>
                <a:gd name="connsiteY23" fmla="*/ 55102 h 92445"/>
                <a:gd name="connsiteX24" fmla="*/ 1516 w 93945"/>
                <a:gd name="connsiteY24" fmla="*/ 62781 h 92445"/>
                <a:gd name="connsiteX25" fmla="*/ 2163 w 93945"/>
                <a:gd name="connsiteY25" fmla="*/ 69204 h 92445"/>
                <a:gd name="connsiteX26" fmla="*/ 5362 w 93945"/>
                <a:gd name="connsiteY26" fmla="*/ 76245 h 92445"/>
                <a:gd name="connsiteX27" fmla="*/ 7932 w 93945"/>
                <a:gd name="connsiteY27" fmla="*/ 75608 h 92445"/>
                <a:gd name="connsiteX28" fmla="*/ 13701 w 93945"/>
                <a:gd name="connsiteY28" fmla="*/ 78805 h 92445"/>
                <a:gd name="connsiteX29" fmla="*/ 16900 w 93945"/>
                <a:gd name="connsiteY29" fmla="*/ 82021 h 92445"/>
                <a:gd name="connsiteX30" fmla="*/ 22031 w 93945"/>
                <a:gd name="connsiteY30" fmla="*/ 82649 h 92445"/>
                <a:gd name="connsiteX31" fmla="*/ 27800 w 93945"/>
                <a:gd name="connsiteY31" fmla="*/ 83943 h 92445"/>
                <a:gd name="connsiteX32" fmla="*/ 36130 w 93945"/>
                <a:gd name="connsiteY32" fmla="*/ 87778 h 92445"/>
                <a:gd name="connsiteX33" fmla="*/ 41900 w 93945"/>
                <a:gd name="connsiteY33" fmla="*/ 92269 h 92445"/>
                <a:gd name="connsiteX34" fmla="*/ 49592 w 93945"/>
                <a:gd name="connsiteY34" fmla="*/ 90347 h 92445"/>
                <a:gd name="connsiteX35" fmla="*/ 54713 w 93945"/>
                <a:gd name="connsiteY35" fmla="*/ 87778 h 92445"/>
                <a:gd name="connsiteX36" fmla="*/ 59197 w 93945"/>
                <a:gd name="connsiteY36" fmla="*/ 89690 h 92445"/>
                <a:gd name="connsiteX37" fmla="*/ 63681 w 93945"/>
                <a:gd name="connsiteY37" fmla="*/ 92269 h 92445"/>
                <a:gd name="connsiteX38" fmla="*/ 72021 w 93945"/>
                <a:gd name="connsiteY38" fmla="*/ 86502 h 92445"/>
                <a:gd name="connsiteX39" fmla="*/ 77790 w 93945"/>
                <a:gd name="connsiteY39" fmla="*/ 83296 h 92445"/>
                <a:gd name="connsiteX40" fmla="*/ 83559 w 93945"/>
                <a:gd name="connsiteY40" fmla="*/ 76892 h 92445"/>
                <a:gd name="connsiteX41" fmla="*/ 83559 w 93945"/>
                <a:gd name="connsiteY41" fmla="*/ 69851 h 92445"/>
                <a:gd name="connsiteX42" fmla="*/ 90604 w 93945"/>
                <a:gd name="connsiteY42" fmla="*/ 62153 h 92445"/>
                <a:gd name="connsiteX43" fmla="*/ 93945 w 93945"/>
                <a:gd name="connsiteY43" fmla="*/ 56634 h 92445"/>
                <a:gd name="connsiteX44" fmla="*/ 92527 w 93945"/>
                <a:gd name="connsiteY44" fmla="*/ 57034 h 92445"/>
                <a:gd name="connsiteX45" fmla="*/ 79703 w 93945"/>
                <a:gd name="connsiteY45" fmla="*/ 51239 h 9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3945" h="92445">
                  <a:moveTo>
                    <a:pt x="79703" y="51239"/>
                  </a:moveTo>
                  <a:cubicBezTo>
                    <a:pt x="77238" y="48337"/>
                    <a:pt x="77580" y="45673"/>
                    <a:pt x="75857" y="42285"/>
                  </a:cubicBezTo>
                  <a:cubicBezTo>
                    <a:pt x="73887" y="38384"/>
                    <a:pt x="74096" y="34435"/>
                    <a:pt x="70088" y="32666"/>
                  </a:cubicBezTo>
                  <a:cubicBezTo>
                    <a:pt x="68022" y="31762"/>
                    <a:pt x="66470" y="32770"/>
                    <a:pt x="64328" y="32028"/>
                  </a:cubicBezTo>
                  <a:cubicBezTo>
                    <a:pt x="60968" y="30877"/>
                    <a:pt x="60311" y="28127"/>
                    <a:pt x="57284" y="26271"/>
                  </a:cubicBezTo>
                  <a:cubicBezTo>
                    <a:pt x="55370" y="25101"/>
                    <a:pt x="54123" y="24768"/>
                    <a:pt x="52152" y="23702"/>
                  </a:cubicBezTo>
                  <a:cubicBezTo>
                    <a:pt x="49592" y="22313"/>
                    <a:pt x="47764" y="21952"/>
                    <a:pt x="45746" y="19877"/>
                  </a:cubicBezTo>
                  <a:cubicBezTo>
                    <a:pt x="43413" y="17460"/>
                    <a:pt x="44993" y="13473"/>
                    <a:pt x="41900" y="12179"/>
                  </a:cubicBezTo>
                  <a:cubicBezTo>
                    <a:pt x="39319" y="11104"/>
                    <a:pt x="36901" y="11551"/>
                    <a:pt x="34845" y="13454"/>
                  </a:cubicBezTo>
                  <a:cubicBezTo>
                    <a:pt x="33779" y="14444"/>
                    <a:pt x="34264" y="16090"/>
                    <a:pt x="32922" y="16661"/>
                  </a:cubicBezTo>
                  <a:cubicBezTo>
                    <a:pt x="30656" y="17613"/>
                    <a:pt x="31323" y="13169"/>
                    <a:pt x="30361" y="10904"/>
                  </a:cubicBezTo>
                  <a:cubicBezTo>
                    <a:pt x="29305" y="8421"/>
                    <a:pt x="29704" y="6413"/>
                    <a:pt x="27800" y="4491"/>
                  </a:cubicBezTo>
                  <a:cubicBezTo>
                    <a:pt x="26049" y="2740"/>
                    <a:pt x="24411" y="2560"/>
                    <a:pt x="22031" y="1922"/>
                  </a:cubicBezTo>
                  <a:cubicBezTo>
                    <a:pt x="19842" y="1342"/>
                    <a:pt x="18518" y="1208"/>
                    <a:pt x="16262" y="1294"/>
                  </a:cubicBezTo>
                  <a:cubicBezTo>
                    <a:pt x="13711" y="1370"/>
                    <a:pt x="12349" y="2074"/>
                    <a:pt x="9855" y="2579"/>
                  </a:cubicBezTo>
                  <a:lnTo>
                    <a:pt x="4733" y="0"/>
                  </a:lnTo>
                  <a:lnTo>
                    <a:pt x="3448" y="2579"/>
                  </a:lnTo>
                  <a:cubicBezTo>
                    <a:pt x="2439" y="3825"/>
                    <a:pt x="1249" y="4215"/>
                    <a:pt x="878" y="5776"/>
                  </a:cubicBezTo>
                  <a:cubicBezTo>
                    <a:pt x="459" y="7546"/>
                    <a:pt x="1858" y="8468"/>
                    <a:pt x="2163" y="10257"/>
                  </a:cubicBezTo>
                  <a:cubicBezTo>
                    <a:pt x="2915" y="14730"/>
                    <a:pt x="888" y="17270"/>
                    <a:pt x="878" y="21790"/>
                  </a:cubicBezTo>
                  <a:cubicBezTo>
                    <a:pt x="868" y="25063"/>
                    <a:pt x="1525" y="26861"/>
                    <a:pt x="1516" y="30116"/>
                  </a:cubicBezTo>
                  <a:cubicBezTo>
                    <a:pt x="1516" y="34654"/>
                    <a:pt x="-721" y="37223"/>
                    <a:pt x="240" y="41648"/>
                  </a:cubicBezTo>
                  <a:cubicBezTo>
                    <a:pt x="878" y="44607"/>
                    <a:pt x="2868" y="45739"/>
                    <a:pt x="3448" y="48689"/>
                  </a:cubicBezTo>
                  <a:cubicBezTo>
                    <a:pt x="3924" y="51144"/>
                    <a:pt x="3715" y="52609"/>
                    <a:pt x="3448" y="55102"/>
                  </a:cubicBezTo>
                  <a:cubicBezTo>
                    <a:pt x="3106" y="58166"/>
                    <a:pt x="1697" y="59698"/>
                    <a:pt x="1516" y="62781"/>
                  </a:cubicBezTo>
                  <a:cubicBezTo>
                    <a:pt x="1382" y="65303"/>
                    <a:pt x="1544" y="66768"/>
                    <a:pt x="2163" y="69204"/>
                  </a:cubicBezTo>
                  <a:cubicBezTo>
                    <a:pt x="2906" y="72135"/>
                    <a:pt x="4124" y="73495"/>
                    <a:pt x="5362" y="76245"/>
                  </a:cubicBezTo>
                  <a:lnTo>
                    <a:pt x="7932" y="75608"/>
                  </a:lnTo>
                  <a:cubicBezTo>
                    <a:pt x="10312" y="74618"/>
                    <a:pt x="11683" y="77206"/>
                    <a:pt x="13701" y="78805"/>
                  </a:cubicBezTo>
                  <a:cubicBezTo>
                    <a:pt x="15082" y="79918"/>
                    <a:pt x="15329" y="81203"/>
                    <a:pt x="16900" y="82021"/>
                  </a:cubicBezTo>
                  <a:cubicBezTo>
                    <a:pt x="18690" y="82934"/>
                    <a:pt x="20042" y="82316"/>
                    <a:pt x="22031" y="82649"/>
                  </a:cubicBezTo>
                  <a:cubicBezTo>
                    <a:pt x="24297" y="83039"/>
                    <a:pt x="25544" y="83429"/>
                    <a:pt x="27800" y="83943"/>
                  </a:cubicBezTo>
                  <a:lnTo>
                    <a:pt x="36130" y="87778"/>
                  </a:lnTo>
                  <a:cubicBezTo>
                    <a:pt x="38377" y="89528"/>
                    <a:pt x="39120" y="91612"/>
                    <a:pt x="41900" y="92269"/>
                  </a:cubicBezTo>
                  <a:cubicBezTo>
                    <a:pt x="44908" y="92963"/>
                    <a:pt x="46707" y="91460"/>
                    <a:pt x="49592" y="90347"/>
                  </a:cubicBezTo>
                  <a:cubicBezTo>
                    <a:pt x="51667" y="89528"/>
                    <a:pt x="52486" y="87768"/>
                    <a:pt x="54713" y="87778"/>
                  </a:cubicBezTo>
                  <a:cubicBezTo>
                    <a:pt x="56617" y="87797"/>
                    <a:pt x="57493" y="88853"/>
                    <a:pt x="59197" y="89690"/>
                  </a:cubicBezTo>
                  <a:cubicBezTo>
                    <a:pt x="60997" y="90584"/>
                    <a:pt x="61701" y="91936"/>
                    <a:pt x="63681" y="92269"/>
                  </a:cubicBezTo>
                  <a:cubicBezTo>
                    <a:pt x="67584" y="92878"/>
                    <a:pt x="68641" y="88539"/>
                    <a:pt x="72021" y="86502"/>
                  </a:cubicBezTo>
                  <a:cubicBezTo>
                    <a:pt x="74220" y="85161"/>
                    <a:pt x="75733" y="84866"/>
                    <a:pt x="77790" y="83296"/>
                  </a:cubicBezTo>
                  <a:cubicBezTo>
                    <a:pt x="80455" y="81260"/>
                    <a:pt x="82464" y="80070"/>
                    <a:pt x="83559" y="76892"/>
                  </a:cubicBezTo>
                  <a:cubicBezTo>
                    <a:pt x="84435" y="74294"/>
                    <a:pt x="82750" y="72468"/>
                    <a:pt x="83559" y="69851"/>
                  </a:cubicBezTo>
                  <a:cubicBezTo>
                    <a:pt x="84739" y="65950"/>
                    <a:pt x="88252" y="65464"/>
                    <a:pt x="90604" y="62153"/>
                  </a:cubicBezTo>
                  <a:cubicBezTo>
                    <a:pt x="92060" y="60107"/>
                    <a:pt x="93079" y="58404"/>
                    <a:pt x="93945" y="56634"/>
                  </a:cubicBezTo>
                  <a:lnTo>
                    <a:pt x="92527" y="57034"/>
                  </a:lnTo>
                  <a:cubicBezTo>
                    <a:pt x="87529" y="54750"/>
                    <a:pt x="83264" y="55416"/>
                    <a:pt x="79703" y="5123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" name="任意形状 19"/>
            <p:cNvSpPr/>
            <p:nvPr/>
          </p:nvSpPr>
          <p:spPr>
            <a:xfrm>
              <a:off x="14060449" y="4395939"/>
              <a:ext cx="141638" cy="120423"/>
            </a:xfrm>
            <a:custGeom>
              <a:avLst/>
              <a:gdLst>
                <a:gd name="connsiteX0" fmla="*/ 87803 w 141638"/>
                <a:gd name="connsiteY0" fmla="*/ 32675 h 120423"/>
                <a:gd name="connsiteX1" fmla="*/ 141638 w 141638"/>
                <a:gd name="connsiteY1" fmla="*/ 32675 h 120423"/>
                <a:gd name="connsiteX2" fmla="*/ 141638 w 141638"/>
                <a:gd name="connsiteY2" fmla="*/ 799 h 120423"/>
                <a:gd name="connsiteX3" fmla="*/ 140353 w 141638"/>
                <a:gd name="connsiteY3" fmla="*/ 0 h 120423"/>
                <a:gd name="connsiteX4" fmla="*/ 67934 w 141638"/>
                <a:gd name="connsiteY4" fmla="*/ 1285 h 120423"/>
                <a:gd name="connsiteX5" fmla="*/ 67297 w 141638"/>
                <a:gd name="connsiteY5" fmla="*/ 1922 h 120423"/>
                <a:gd name="connsiteX6" fmla="*/ 62165 w 141638"/>
                <a:gd name="connsiteY6" fmla="*/ 12170 h 120423"/>
                <a:gd name="connsiteX7" fmla="*/ 57034 w 141638"/>
                <a:gd name="connsiteY7" fmla="*/ 19221 h 120423"/>
                <a:gd name="connsiteX8" fmla="*/ 51912 w 141638"/>
                <a:gd name="connsiteY8" fmla="*/ 22418 h 120423"/>
                <a:gd name="connsiteX9" fmla="*/ 45496 w 141638"/>
                <a:gd name="connsiteY9" fmla="*/ 28184 h 120423"/>
                <a:gd name="connsiteX10" fmla="*/ 41659 w 141638"/>
                <a:gd name="connsiteY10" fmla="*/ 37147 h 120423"/>
                <a:gd name="connsiteX11" fmla="*/ 41012 w 141638"/>
                <a:gd name="connsiteY11" fmla="*/ 46767 h 120423"/>
                <a:gd name="connsiteX12" fmla="*/ 39089 w 141638"/>
                <a:gd name="connsiteY12" fmla="*/ 56368 h 120423"/>
                <a:gd name="connsiteX13" fmla="*/ 34614 w 141638"/>
                <a:gd name="connsiteY13" fmla="*/ 57652 h 120423"/>
                <a:gd name="connsiteX14" fmla="*/ 28189 w 141638"/>
                <a:gd name="connsiteY14" fmla="*/ 65341 h 120423"/>
                <a:gd name="connsiteX15" fmla="*/ 23067 w 141638"/>
                <a:gd name="connsiteY15" fmla="*/ 70460 h 120423"/>
                <a:gd name="connsiteX16" fmla="*/ 20516 w 141638"/>
                <a:gd name="connsiteY16" fmla="*/ 77501 h 120423"/>
                <a:gd name="connsiteX17" fmla="*/ 17307 w 141638"/>
                <a:gd name="connsiteY17" fmla="*/ 85836 h 120423"/>
                <a:gd name="connsiteX18" fmla="*/ 12814 w 141638"/>
                <a:gd name="connsiteY18" fmla="*/ 95447 h 120423"/>
                <a:gd name="connsiteX19" fmla="*/ 8968 w 141638"/>
                <a:gd name="connsiteY19" fmla="*/ 101203 h 120423"/>
                <a:gd name="connsiteX20" fmla="*/ 3846 w 141638"/>
                <a:gd name="connsiteY20" fmla="*/ 104410 h 120423"/>
                <a:gd name="connsiteX21" fmla="*/ 638 w 141638"/>
                <a:gd name="connsiteY21" fmla="*/ 112745 h 120423"/>
                <a:gd name="connsiteX22" fmla="*/ 0 w 141638"/>
                <a:gd name="connsiteY22" fmla="*/ 118502 h 120423"/>
                <a:gd name="connsiteX23" fmla="*/ 2561 w 141638"/>
                <a:gd name="connsiteY23" fmla="*/ 120424 h 120423"/>
                <a:gd name="connsiteX24" fmla="*/ 69210 w 141638"/>
                <a:gd name="connsiteY24" fmla="*/ 120424 h 120423"/>
                <a:gd name="connsiteX25" fmla="*/ 69210 w 141638"/>
                <a:gd name="connsiteY25" fmla="*/ 96722 h 120423"/>
                <a:gd name="connsiteX26" fmla="*/ 69857 w 141638"/>
                <a:gd name="connsiteY26" fmla="*/ 89033 h 120423"/>
                <a:gd name="connsiteX27" fmla="*/ 73704 w 141638"/>
                <a:gd name="connsiteY27" fmla="*/ 85189 h 120423"/>
                <a:gd name="connsiteX28" fmla="*/ 81396 w 141638"/>
                <a:gd name="connsiteY28" fmla="*/ 83277 h 120423"/>
                <a:gd name="connsiteX29" fmla="*/ 87165 w 141638"/>
                <a:gd name="connsiteY29" fmla="*/ 81992 h 120423"/>
                <a:gd name="connsiteX30" fmla="*/ 87803 w 141638"/>
                <a:gd name="connsiteY30" fmla="*/ 32675 h 1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638" h="120423">
                  <a:moveTo>
                    <a:pt x="87803" y="32675"/>
                  </a:moveTo>
                  <a:lnTo>
                    <a:pt x="141638" y="32675"/>
                  </a:lnTo>
                  <a:lnTo>
                    <a:pt x="141638" y="799"/>
                  </a:lnTo>
                  <a:lnTo>
                    <a:pt x="140353" y="0"/>
                  </a:lnTo>
                  <a:lnTo>
                    <a:pt x="67934" y="1285"/>
                  </a:lnTo>
                  <a:lnTo>
                    <a:pt x="67297" y="1922"/>
                  </a:lnTo>
                  <a:cubicBezTo>
                    <a:pt x="65288" y="5918"/>
                    <a:pt x="64526" y="8373"/>
                    <a:pt x="62165" y="12170"/>
                  </a:cubicBezTo>
                  <a:cubicBezTo>
                    <a:pt x="60376" y="15053"/>
                    <a:pt x="59604" y="16994"/>
                    <a:pt x="57034" y="19221"/>
                  </a:cubicBezTo>
                  <a:cubicBezTo>
                    <a:pt x="55263" y="20762"/>
                    <a:pt x="53816" y="21029"/>
                    <a:pt x="51912" y="22418"/>
                  </a:cubicBezTo>
                  <a:cubicBezTo>
                    <a:pt x="49190" y="24397"/>
                    <a:pt x="47495" y="25482"/>
                    <a:pt x="45496" y="28184"/>
                  </a:cubicBezTo>
                  <a:cubicBezTo>
                    <a:pt x="43240" y="31248"/>
                    <a:pt x="42545" y="33455"/>
                    <a:pt x="41659" y="37147"/>
                  </a:cubicBezTo>
                  <a:cubicBezTo>
                    <a:pt x="40784" y="40811"/>
                    <a:pt x="41507" y="43037"/>
                    <a:pt x="41012" y="46767"/>
                  </a:cubicBezTo>
                  <a:cubicBezTo>
                    <a:pt x="40517" y="50545"/>
                    <a:pt x="42221" y="54170"/>
                    <a:pt x="39089" y="56368"/>
                  </a:cubicBezTo>
                  <a:cubicBezTo>
                    <a:pt x="37604" y="57415"/>
                    <a:pt x="36243" y="56834"/>
                    <a:pt x="34614" y="57652"/>
                  </a:cubicBezTo>
                  <a:cubicBezTo>
                    <a:pt x="31111" y="59403"/>
                    <a:pt x="30854" y="62477"/>
                    <a:pt x="28189" y="65341"/>
                  </a:cubicBezTo>
                  <a:cubicBezTo>
                    <a:pt x="26285" y="67405"/>
                    <a:pt x="24599" y="68081"/>
                    <a:pt x="23067" y="70460"/>
                  </a:cubicBezTo>
                  <a:cubicBezTo>
                    <a:pt x="21486" y="72924"/>
                    <a:pt x="21525" y="74770"/>
                    <a:pt x="20516" y="77501"/>
                  </a:cubicBezTo>
                  <a:cubicBezTo>
                    <a:pt x="19287" y="80765"/>
                    <a:pt x="18649" y="82630"/>
                    <a:pt x="17307" y="85836"/>
                  </a:cubicBezTo>
                  <a:cubicBezTo>
                    <a:pt x="15689" y="89642"/>
                    <a:pt x="14899" y="91869"/>
                    <a:pt x="12814" y="95447"/>
                  </a:cubicBezTo>
                  <a:cubicBezTo>
                    <a:pt x="11453" y="97778"/>
                    <a:pt x="10938" y="99357"/>
                    <a:pt x="8968" y="101203"/>
                  </a:cubicBezTo>
                  <a:cubicBezTo>
                    <a:pt x="7254" y="102821"/>
                    <a:pt x="5455" y="102688"/>
                    <a:pt x="3846" y="104410"/>
                  </a:cubicBezTo>
                  <a:cubicBezTo>
                    <a:pt x="1456" y="106950"/>
                    <a:pt x="1371" y="109339"/>
                    <a:pt x="638" y="112745"/>
                  </a:cubicBezTo>
                  <a:cubicBezTo>
                    <a:pt x="162" y="114953"/>
                    <a:pt x="238" y="116256"/>
                    <a:pt x="0" y="118502"/>
                  </a:cubicBezTo>
                  <a:lnTo>
                    <a:pt x="2561" y="120424"/>
                  </a:lnTo>
                  <a:lnTo>
                    <a:pt x="69210" y="120424"/>
                  </a:lnTo>
                  <a:lnTo>
                    <a:pt x="69210" y="96722"/>
                  </a:lnTo>
                  <a:cubicBezTo>
                    <a:pt x="68230" y="93877"/>
                    <a:pt x="68411" y="91688"/>
                    <a:pt x="69857" y="89033"/>
                  </a:cubicBezTo>
                  <a:cubicBezTo>
                    <a:pt x="70876" y="87178"/>
                    <a:pt x="71914" y="86331"/>
                    <a:pt x="73704" y="85189"/>
                  </a:cubicBezTo>
                  <a:cubicBezTo>
                    <a:pt x="76302" y="83534"/>
                    <a:pt x="78378" y="83981"/>
                    <a:pt x="81396" y="83277"/>
                  </a:cubicBezTo>
                  <a:cubicBezTo>
                    <a:pt x="83643" y="82744"/>
                    <a:pt x="84899" y="82468"/>
                    <a:pt x="87165" y="81992"/>
                  </a:cubicBezTo>
                  <a:lnTo>
                    <a:pt x="87803" y="3267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" name="任意形状 20"/>
            <p:cNvSpPr/>
            <p:nvPr/>
          </p:nvSpPr>
          <p:spPr>
            <a:xfrm>
              <a:off x="14579542" y="4058115"/>
              <a:ext cx="60243" cy="54082"/>
            </a:xfrm>
            <a:custGeom>
              <a:avLst/>
              <a:gdLst>
                <a:gd name="connsiteX0" fmla="*/ 20527 w 60243"/>
                <a:gd name="connsiteY0" fmla="*/ 2206 h 54082"/>
                <a:gd name="connsiteX1" fmla="*/ 13483 w 60243"/>
                <a:gd name="connsiteY1" fmla="*/ 274 h 54082"/>
                <a:gd name="connsiteX2" fmla="*/ 6438 w 60243"/>
                <a:gd name="connsiteY2" fmla="*/ 921 h 54082"/>
                <a:gd name="connsiteX3" fmla="*/ 2601 w 60243"/>
                <a:gd name="connsiteY3" fmla="*/ 5403 h 54082"/>
                <a:gd name="connsiteX4" fmla="*/ 21 w 60243"/>
                <a:gd name="connsiteY4" fmla="*/ 9247 h 54082"/>
                <a:gd name="connsiteX5" fmla="*/ 5791 w 60243"/>
                <a:gd name="connsiteY5" fmla="*/ 15003 h 54082"/>
                <a:gd name="connsiteX6" fmla="*/ 5791 w 60243"/>
                <a:gd name="connsiteY6" fmla="*/ 22054 h 54082"/>
                <a:gd name="connsiteX7" fmla="*/ 9008 w 60243"/>
                <a:gd name="connsiteY7" fmla="*/ 26545 h 54082"/>
                <a:gd name="connsiteX8" fmla="*/ 12207 w 60243"/>
                <a:gd name="connsiteY8" fmla="*/ 30380 h 54082"/>
                <a:gd name="connsiteX9" fmla="*/ 15396 w 60243"/>
                <a:gd name="connsiteY9" fmla="*/ 33587 h 54082"/>
                <a:gd name="connsiteX10" fmla="*/ 13483 w 60243"/>
                <a:gd name="connsiteY10" fmla="*/ 40637 h 54082"/>
                <a:gd name="connsiteX11" fmla="*/ 21175 w 60243"/>
                <a:gd name="connsiteY11" fmla="*/ 39990 h 54082"/>
                <a:gd name="connsiteX12" fmla="*/ 28229 w 60243"/>
                <a:gd name="connsiteY12" fmla="*/ 41275 h 54082"/>
                <a:gd name="connsiteX13" fmla="*/ 35284 w 60243"/>
                <a:gd name="connsiteY13" fmla="*/ 45119 h 54082"/>
                <a:gd name="connsiteX14" fmla="*/ 37359 w 60243"/>
                <a:gd name="connsiteY14" fmla="*/ 53597 h 54082"/>
                <a:gd name="connsiteX15" fmla="*/ 37187 w 60243"/>
                <a:gd name="connsiteY15" fmla="*/ 54082 h 54082"/>
                <a:gd name="connsiteX16" fmla="*/ 41043 w 60243"/>
                <a:gd name="connsiteY16" fmla="*/ 48316 h 54082"/>
                <a:gd name="connsiteX17" fmla="*/ 46793 w 60243"/>
                <a:gd name="connsiteY17" fmla="*/ 44472 h 54082"/>
                <a:gd name="connsiteX18" fmla="*/ 50658 w 60243"/>
                <a:gd name="connsiteY18" fmla="*/ 41275 h 54082"/>
                <a:gd name="connsiteX19" fmla="*/ 58331 w 60243"/>
                <a:gd name="connsiteY19" fmla="*/ 38068 h 54082"/>
                <a:gd name="connsiteX20" fmla="*/ 58988 w 60243"/>
                <a:gd name="connsiteY20" fmla="*/ 28458 h 54082"/>
                <a:gd name="connsiteX21" fmla="*/ 54495 w 60243"/>
                <a:gd name="connsiteY21" fmla="*/ 24614 h 54082"/>
                <a:gd name="connsiteX22" fmla="*/ 58988 w 60243"/>
                <a:gd name="connsiteY22" fmla="*/ 16926 h 54082"/>
                <a:gd name="connsiteX23" fmla="*/ 53210 w 60243"/>
                <a:gd name="connsiteY23" fmla="*/ 11159 h 54082"/>
                <a:gd name="connsiteX24" fmla="*/ 48078 w 60243"/>
                <a:gd name="connsiteY24" fmla="*/ 4118 h 54082"/>
                <a:gd name="connsiteX25" fmla="*/ 48078 w 60243"/>
                <a:gd name="connsiteY25" fmla="*/ 6040 h 54082"/>
                <a:gd name="connsiteX26" fmla="*/ 42328 w 60243"/>
                <a:gd name="connsiteY26" fmla="*/ 7315 h 54082"/>
                <a:gd name="connsiteX27" fmla="*/ 37835 w 60243"/>
                <a:gd name="connsiteY27" fmla="*/ 4118 h 54082"/>
                <a:gd name="connsiteX28" fmla="*/ 32704 w 60243"/>
                <a:gd name="connsiteY28" fmla="*/ 2206 h 54082"/>
                <a:gd name="connsiteX29" fmla="*/ 26297 w 60243"/>
                <a:gd name="connsiteY29" fmla="*/ 2206 h 54082"/>
                <a:gd name="connsiteX30" fmla="*/ 20527 w 60243"/>
                <a:gd name="connsiteY30" fmla="*/ 2206 h 5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243" h="54082">
                  <a:moveTo>
                    <a:pt x="20527" y="2206"/>
                  </a:moveTo>
                  <a:cubicBezTo>
                    <a:pt x="17710" y="1863"/>
                    <a:pt x="16320" y="521"/>
                    <a:pt x="13483" y="274"/>
                  </a:cubicBezTo>
                  <a:cubicBezTo>
                    <a:pt x="10731" y="46"/>
                    <a:pt x="8847" y="-440"/>
                    <a:pt x="6438" y="921"/>
                  </a:cubicBezTo>
                  <a:cubicBezTo>
                    <a:pt x="4429" y="2053"/>
                    <a:pt x="3963" y="3557"/>
                    <a:pt x="2601" y="5403"/>
                  </a:cubicBezTo>
                  <a:cubicBezTo>
                    <a:pt x="1516" y="6839"/>
                    <a:pt x="259" y="7448"/>
                    <a:pt x="21" y="9247"/>
                  </a:cubicBezTo>
                  <a:cubicBezTo>
                    <a:pt x="-369" y="12396"/>
                    <a:pt x="4667" y="12035"/>
                    <a:pt x="5791" y="15003"/>
                  </a:cubicBezTo>
                  <a:cubicBezTo>
                    <a:pt x="6771" y="17582"/>
                    <a:pt x="4829" y="19476"/>
                    <a:pt x="5791" y="22054"/>
                  </a:cubicBezTo>
                  <a:cubicBezTo>
                    <a:pt x="6524" y="24071"/>
                    <a:pt x="7676" y="24842"/>
                    <a:pt x="9008" y="26545"/>
                  </a:cubicBezTo>
                  <a:cubicBezTo>
                    <a:pt x="10189" y="28087"/>
                    <a:pt x="10884" y="28943"/>
                    <a:pt x="12207" y="30380"/>
                  </a:cubicBezTo>
                  <a:cubicBezTo>
                    <a:pt x="13387" y="31684"/>
                    <a:pt x="14720" y="31960"/>
                    <a:pt x="15396" y="33587"/>
                  </a:cubicBezTo>
                  <a:cubicBezTo>
                    <a:pt x="16501" y="36213"/>
                    <a:pt x="11760" y="38373"/>
                    <a:pt x="13483" y="40637"/>
                  </a:cubicBezTo>
                  <a:cubicBezTo>
                    <a:pt x="15330" y="43016"/>
                    <a:pt x="18167" y="39838"/>
                    <a:pt x="21175" y="39990"/>
                  </a:cubicBezTo>
                  <a:cubicBezTo>
                    <a:pt x="23983" y="40133"/>
                    <a:pt x="25592" y="40361"/>
                    <a:pt x="28229" y="41275"/>
                  </a:cubicBezTo>
                  <a:cubicBezTo>
                    <a:pt x="31199" y="42283"/>
                    <a:pt x="32808" y="43197"/>
                    <a:pt x="35284" y="45119"/>
                  </a:cubicBezTo>
                  <a:cubicBezTo>
                    <a:pt x="37226" y="46632"/>
                    <a:pt x="35607" y="51846"/>
                    <a:pt x="37359" y="53597"/>
                  </a:cubicBezTo>
                  <a:lnTo>
                    <a:pt x="37187" y="54082"/>
                  </a:lnTo>
                  <a:cubicBezTo>
                    <a:pt x="38701" y="51837"/>
                    <a:pt x="39130" y="50229"/>
                    <a:pt x="41043" y="48316"/>
                  </a:cubicBezTo>
                  <a:cubicBezTo>
                    <a:pt x="42957" y="46413"/>
                    <a:pt x="44661" y="46118"/>
                    <a:pt x="46793" y="44472"/>
                  </a:cubicBezTo>
                  <a:cubicBezTo>
                    <a:pt x="48335" y="43292"/>
                    <a:pt x="49030" y="42341"/>
                    <a:pt x="50658" y="41275"/>
                  </a:cubicBezTo>
                  <a:cubicBezTo>
                    <a:pt x="53362" y="39496"/>
                    <a:pt x="56323" y="40628"/>
                    <a:pt x="58331" y="38068"/>
                  </a:cubicBezTo>
                  <a:cubicBezTo>
                    <a:pt x="60654" y="35119"/>
                    <a:pt x="60845" y="31722"/>
                    <a:pt x="58988" y="28458"/>
                  </a:cubicBezTo>
                  <a:cubicBezTo>
                    <a:pt x="57817" y="26460"/>
                    <a:pt x="55256" y="26793"/>
                    <a:pt x="54495" y="24614"/>
                  </a:cubicBezTo>
                  <a:cubicBezTo>
                    <a:pt x="53362" y="21341"/>
                    <a:pt x="59540" y="20351"/>
                    <a:pt x="58988" y="16926"/>
                  </a:cubicBezTo>
                  <a:cubicBezTo>
                    <a:pt x="58455" y="13795"/>
                    <a:pt x="55285" y="13576"/>
                    <a:pt x="53210" y="11159"/>
                  </a:cubicBezTo>
                  <a:cubicBezTo>
                    <a:pt x="50991" y="8590"/>
                    <a:pt x="49497" y="7201"/>
                    <a:pt x="48078" y="4118"/>
                  </a:cubicBezTo>
                  <a:lnTo>
                    <a:pt x="48078" y="6040"/>
                  </a:lnTo>
                  <a:cubicBezTo>
                    <a:pt x="45841" y="6535"/>
                    <a:pt x="44575" y="7819"/>
                    <a:pt x="42328" y="7315"/>
                  </a:cubicBezTo>
                  <a:cubicBezTo>
                    <a:pt x="40224" y="6858"/>
                    <a:pt x="39710" y="5136"/>
                    <a:pt x="37835" y="4118"/>
                  </a:cubicBezTo>
                  <a:cubicBezTo>
                    <a:pt x="35940" y="3119"/>
                    <a:pt x="34798" y="2605"/>
                    <a:pt x="32704" y="2206"/>
                  </a:cubicBezTo>
                  <a:cubicBezTo>
                    <a:pt x="30248" y="1720"/>
                    <a:pt x="28800" y="2206"/>
                    <a:pt x="26297" y="2206"/>
                  </a:cubicBezTo>
                  <a:cubicBezTo>
                    <a:pt x="24050" y="2206"/>
                    <a:pt x="22765" y="2462"/>
                    <a:pt x="20527" y="220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" name="任意形状 21"/>
            <p:cNvSpPr/>
            <p:nvPr/>
          </p:nvSpPr>
          <p:spPr>
            <a:xfrm>
              <a:off x="14492475" y="4291158"/>
              <a:ext cx="257000" cy="262742"/>
            </a:xfrm>
            <a:custGeom>
              <a:avLst/>
              <a:gdLst>
                <a:gd name="connsiteX0" fmla="*/ 216598 w 257000"/>
                <a:gd name="connsiteY0" fmla="*/ 20895 h 262742"/>
                <a:gd name="connsiteX1" fmla="*/ 216598 w 257000"/>
                <a:gd name="connsiteY1" fmla="*/ 15776 h 262742"/>
                <a:gd name="connsiteX2" fmla="*/ 213409 w 257000"/>
                <a:gd name="connsiteY2" fmla="*/ 11932 h 262742"/>
                <a:gd name="connsiteX3" fmla="*/ 205060 w 257000"/>
                <a:gd name="connsiteY3" fmla="*/ 9363 h 262742"/>
                <a:gd name="connsiteX4" fmla="*/ 201861 w 257000"/>
                <a:gd name="connsiteY4" fmla="*/ 3597 h 262742"/>
                <a:gd name="connsiteX5" fmla="*/ 193531 w 257000"/>
                <a:gd name="connsiteY5" fmla="*/ 4244 h 262742"/>
                <a:gd name="connsiteX6" fmla="*/ 188400 w 257000"/>
                <a:gd name="connsiteY6" fmla="*/ 9363 h 262742"/>
                <a:gd name="connsiteX7" fmla="*/ 179423 w 257000"/>
                <a:gd name="connsiteY7" fmla="*/ 12570 h 262742"/>
                <a:gd name="connsiteX8" fmla="*/ 169817 w 257000"/>
                <a:gd name="connsiteY8" fmla="*/ 17051 h 262742"/>
                <a:gd name="connsiteX9" fmla="*/ 167894 w 257000"/>
                <a:gd name="connsiteY9" fmla="*/ 26662 h 262742"/>
                <a:gd name="connsiteX10" fmla="*/ 171093 w 257000"/>
                <a:gd name="connsiteY10" fmla="*/ 34987 h 262742"/>
                <a:gd name="connsiteX11" fmla="*/ 169817 w 257000"/>
                <a:gd name="connsiteY11" fmla="*/ 45873 h 262742"/>
                <a:gd name="connsiteX12" fmla="*/ 164038 w 257000"/>
                <a:gd name="connsiteY12" fmla="*/ 51639 h 262742"/>
                <a:gd name="connsiteX13" fmla="*/ 155070 w 257000"/>
                <a:gd name="connsiteY13" fmla="*/ 54208 h 262742"/>
                <a:gd name="connsiteX14" fmla="*/ 144827 w 257000"/>
                <a:gd name="connsiteY14" fmla="*/ 49089 h 262742"/>
                <a:gd name="connsiteX15" fmla="*/ 138420 w 257000"/>
                <a:gd name="connsiteY15" fmla="*/ 43960 h 262742"/>
                <a:gd name="connsiteX16" fmla="*/ 121122 w 257000"/>
                <a:gd name="connsiteY16" fmla="*/ 42038 h 262742"/>
                <a:gd name="connsiteX17" fmla="*/ 112155 w 257000"/>
                <a:gd name="connsiteY17" fmla="*/ 38194 h 262742"/>
                <a:gd name="connsiteX18" fmla="*/ 101873 w 257000"/>
                <a:gd name="connsiteY18" fmla="*/ 34350 h 262742"/>
                <a:gd name="connsiteX19" fmla="*/ 98684 w 257000"/>
                <a:gd name="connsiteY19" fmla="*/ 31143 h 262742"/>
                <a:gd name="connsiteX20" fmla="*/ 94190 w 257000"/>
                <a:gd name="connsiteY20" fmla="*/ 22817 h 262742"/>
                <a:gd name="connsiteX21" fmla="*/ 91639 w 257000"/>
                <a:gd name="connsiteY21" fmla="*/ 15129 h 262742"/>
                <a:gd name="connsiteX22" fmla="*/ 83928 w 257000"/>
                <a:gd name="connsiteY22" fmla="*/ 12570 h 262742"/>
                <a:gd name="connsiteX23" fmla="*/ 77521 w 257000"/>
                <a:gd name="connsiteY23" fmla="*/ 11285 h 262742"/>
                <a:gd name="connsiteX24" fmla="*/ 67268 w 257000"/>
                <a:gd name="connsiteY24" fmla="*/ 10010 h 262742"/>
                <a:gd name="connsiteX25" fmla="*/ 63441 w 257000"/>
                <a:gd name="connsiteY25" fmla="*/ 4881 h 262742"/>
                <a:gd name="connsiteX26" fmla="*/ 55111 w 257000"/>
                <a:gd name="connsiteY26" fmla="*/ 2322 h 262742"/>
                <a:gd name="connsiteX27" fmla="*/ 37804 w 257000"/>
                <a:gd name="connsiteY27" fmla="*/ 400 h 262742"/>
                <a:gd name="connsiteX28" fmla="*/ 33501 w 257000"/>
                <a:gd name="connsiteY28" fmla="*/ 0 h 262742"/>
                <a:gd name="connsiteX29" fmla="*/ 33967 w 257000"/>
                <a:gd name="connsiteY29" fmla="*/ 2322 h 262742"/>
                <a:gd name="connsiteX30" fmla="*/ 33329 w 257000"/>
                <a:gd name="connsiteY30" fmla="*/ 10648 h 262742"/>
                <a:gd name="connsiteX31" fmla="*/ 33329 w 257000"/>
                <a:gd name="connsiteY31" fmla="*/ 17698 h 262742"/>
                <a:gd name="connsiteX32" fmla="*/ 30121 w 257000"/>
                <a:gd name="connsiteY32" fmla="*/ 20258 h 262742"/>
                <a:gd name="connsiteX33" fmla="*/ 25618 w 257000"/>
                <a:gd name="connsiteY33" fmla="*/ 20258 h 262742"/>
                <a:gd name="connsiteX34" fmla="*/ 22410 w 257000"/>
                <a:gd name="connsiteY34" fmla="*/ 23455 h 262742"/>
                <a:gd name="connsiteX35" fmla="*/ 16650 w 257000"/>
                <a:gd name="connsiteY35" fmla="*/ 30496 h 262742"/>
                <a:gd name="connsiteX36" fmla="*/ 12823 w 257000"/>
                <a:gd name="connsiteY36" fmla="*/ 31790 h 262742"/>
                <a:gd name="connsiteX37" fmla="*/ 12823 w 257000"/>
                <a:gd name="connsiteY37" fmla="*/ 40116 h 262742"/>
                <a:gd name="connsiteX38" fmla="*/ 12823 w 257000"/>
                <a:gd name="connsiteY38" fmla="*/ 51001 h 262742"/>
                <a:gd name="connsiteX39" fmla="*/ 8968 w 257000"/>
                <a:gd name="connsiteY39" fmla="*/ 56130 h 262742"/>
                <a:gd name="connsiteX40" fmla="*/ 3218 w 257000"/>
                <a:gd name="connsiteY40" fmla="*/ 56130 h 262742"/>
                <a:gd name="connsiteX41" fmla="*/ 0 w 257000"/>
                <a:gd name="connsiteY41" fmla="*/ 56768 h 262742"/>
                <a:gd name="connsiteX42" fmla="*/ 1285 w 257000"/>
                <a:gd name="connsiteY42" fmla="*/ 64456 h 262742"/>
                <a:gd name="connsiteX43" fmla="*/ 4503 w 257000"/>
                <a:gd name="connsiteY43" fmla="*/ 67015 h 262742"/>
                <a:gd name="connsiteX44" fmla="*/ 4503 w 257000"/>
                <a:gd name="connsiteY44" fmla="*/ 75988 h 262742"/>
                <a:gd name="connsiteX45" fmla="*/ 7702 w 257000"/>
                <a:gd name="connsiteY45" fmla="*/ 83667 h 262742"/>
                <a:gd name="connsiteX46" fmla="*/ 7702 w 257000"/>
                <a:gd name="connsiteY46" fmla="*/ 92002 h 262742"/>
                <a:gd name="connsiteX47" fmla="*/ 7702 w 257000"/>
                <a:gd name="connsiteY47" fmla="*/ 101613 h 262742"/>
                <a:gd name="connsiteX48" fmla="*/ 7054 w 257000"/>
                <a:gd name="connsiteY48" fmla="*/ 112498 h 262742"/>
                <a:gd name="connsiteX49" fmla="*/ 7054 w 257000"/>
                <a:gd name="connsiteY49" fmla="*/ 122108 h 262742"/>
                <a:gd name="connsiteX50" fmla="*/ 8339 w 257000"/>
                <a:gd name="connsiteY50" fmla="*/ 132356 h 262742"/>
                <a:gd name="connsiteX51" fmla="*/ 8435 w 257000"/>
                <a:gd name="connsiteY51" fmla="*/ 133441 h 262742"/>
                <a:gd name="connsiteX52" fmla="*/ 8987 w 257000"/>
                <a:gd name="connsiteY52" fmla="*/ 145811 h 262742"/>
                <a:gd name="connsiteX53" fmla="*/ 10272 w 257000"/>
                <a:gd name="connsiteY53" fmla="*/ 153499 h 262742"/>
                <a:gd name="connsiteX54" fmla="*/ 14765 w 257000"/>
                <a:gd name="connsiteY54" fmla="*/ 163100 h 262742"/>
                <a:gd name="connsiteX55" fmla="*/ 19906 w 257000"/>
                <a:gd name="connsiteY55" fmla="*/ 165659 h 262742"/>
                <a:gd name="connsiteX56" fmla="*/ 24380 w 257000"/>
                <a:gd name="connsiteY56" fmla="*/ 166944 h 262742"/>
                <a:gd name="connsiteX57" fmla="*/ 29521 w 257000"/>
                <a:gd name="connsiteY57" fmla="*/ 168228 h 262742"/>
                <a:gd name="connsiteX58" fmla="*/ 34643 w 257000"/>
                <a:gd name="connsiteY58" fmla="*/ 172700 h 262742"/>
                <a:gd name="connsiteX59" fmla="*/ 39755 w 257000"/>
                <a:gd name="connsiteY59" fmla="*/ 175907 h 262742"/>
                <a:gd name="connsiteX60" fmla="*/ 42973 w 257000"/>
                <a:gd name="connsiteY60" fmla="*/ 185517 h 262742"/>
                <a:gd name="connsiteX61" fmla="*/ 51303 w 257000"/>
                <a:gd name="connsiteY61" fmla="*/ 186164 h 262742"/>
                <a:gd name="connsiteX62" fmla="*/ 57053 w 257000"/>
                <a:gd name="connsiteY62" fmla="*/ 189361 h 262742"/>
                <a:gd name="connsiteX63" fmla="*/ 64098 w 257000"/>
                <a:gd name="connsiteY63" fmla="*/ 191284 h 262742"/>
                <a:gd name="connsiteX64" fmla="*/ 71152 w 257000"/>
                <a:gd name="connsiteY64" fmla="*/ 193206 h 262742"/>
                <a:gd name="connsiteX65" fmla="*/ 76912 w 257000"/>
                <a:gd name="connsiteY65" fmla="*/ 196412 h 262742"/>
                <a:gd name="connsiteX66" fmla="*/ 80130 w 257000"/>
                <a:gd name="connsiteY66" fmla="*/ 202816 h 262742"/>
                <a:gd name="connsiteX67" fmla="*/ 87165 w 257000"/>
                <a:gd name="connsiteY67" fmla="*/ 200256 h 262742"/>
                <a:gd name="connsiteX68" fmla="*/ 92286 w 257000"/>
                <a:gd name="connsiteY68" fmla="*/ 197697 h 262742"/>
                <a:gd name="connsiteX69" fmla="*/ 92934 w 257000"/>
                <a:gd name="connsiteY69" fmla="*/ 196412 h 262742"/>
                <a:gd name="connsiteX70" fmla="*/ 98693 w 257000"/>
                <a:gd name="connsiteY70" fmla="*/ 193206 h 262742"/>
                <a:gd name="connsiteX71" fmla="*/ 103815 w 257000"/>
                <a:gd name="connsiteY71" fmla="*/ 191284 h 262742"/>
                <a:gd name="connsiteX72" fmla="*/ 105748 w 257000"/>
                <a:gd name="connsiteY72" fmla="*/ 186802 h 262742"/>
                <a:gd name="connsiteX73" fmla="*/ 111517 w 257000"/>
                <a:gd name="connsiteY73" fmla="*/ 189999 h 262742"/>
                <a:gd name="connsiteX74" fmla="*/ 122417 w 257000"/>
                <a:gd name="connsiteY74" fmla="*/ 195128 h 262742"/>
                <a:gd name="connsiteX75" fmla="*/ 137144 w 257000"/>
                <a:gd name="connsiteY75" fmla="*/ 203463 h 262742"/>
                <a:gd name="connsiteX76" fmla="*/ 149978 w 257000"/>
                <a:gd name="connsiteY76" fmla="*/ 207298 h 262742"/>
                <a:gd name="connsiteX77" fmla="*/ 154461 w 257000"/>
                <a:gd name="connsiteY77" fmla="*/ 213064 h 262742"/>
                <a:gd name="connsiteX78" fmla="*/ 159593 w 257000"/>
                <a:gd name="connsiteY78" fmla="*/ 215623 h 262742"/>
                <a:gd name="connsiteX79" fmla="*/ 170484 w 257000"/>
                <a:gd name="connsiteY79" fmla="*/ 222674 h 262742"/>
                <a:gd name="connsiteX80" fmla="*/ 185858 w 257000"/>
                <a:gd name="connsiteY80" fmla="*/ 231647 h 262742"/>
                <a:gd name="connsiteX81" fmla="*/ 192922 w 257000"/>
                <a:gd name="connsiteY81" fmla="*/ 234206 h 262742"/>
                <a:gd name="connsiteX82" fmla="*/ 198044 w 257000"/>
                <a:gd name="connsiteY82" fmla="*/ 238041 h 262742"/>
                <a:gd name="connsiteX83" fmla="*/ 205736 w 257000"/>
                <a:gd name="connsiteY83" fmla="*/ 243170 h 262742"/>
                <a:gd name="connsiteX84" fmla="*/ 216636 w 257000"/>
                <a:gd name="connsiteY84" fmla="*/ 249573 h 262742"/>
                <a:gd name="connsiteX85" fmla="*/ 226242 w 257000"/>
                <a:gd name="connsiteY85" fmla="*/ 252780 h 262742"/>
                <a:gd name="connsiteX86" fmla="*/ 232649 w 257000"/>
                <a:gd name="connsiteY86" fmla="*/ 255977 h 262742"/>
                <a:gd name="connsiteX87" fmla="*/ 241293 w 257000"/>
                <a:gd name="connsiteY87" fmla="*/ 262742 h 262742"/>
                <a:gd name="connsiteX88" fmla="*/ 240332 w 257000"/>
                <a:gd name="connsiteY88" fmla="*/ 251495 h 262742"/>
                <a:gd name="connsiteX89" fmla="*/ 257001 w 257000"/>
                <a:gd name="connsiteY89" fmla="*/ 251495 h 262742"/>
                <a:gd name="connsiteX90" fmla="*/ 257001 w 257000"/>
                <a:gd name="connsiteY90" fmla="*/ 213711 h 262742"/>
                <a:gd name="connsiteX91" fmla="*/ 253669 w 257000"/>
                <a:gd name="connsiteY91" fmla="*/ 133441 h 262742"/>
                <a:gd name="connsiteX92" fmla="*/ 251241 w 257000"/>
                <a:gd name="connsiteY92" fmla="*/ 74704 h 262742"/>
                <a:gd name="connsiteX93" fmla="*/ 250585 w 257000"/>
                <a:gd name="connsiteY93" fmla="*/ 68937 h 262742"/>
                <a:gd name="connsiteX94" fmla="*/ 246757 w 257000"/>
                <a:gd name="connsiteY94" fmla="*/ 47157 h 262742"/>
                <a:gd name="connsiteX95" fmla="*/ 246120 w 257000"/>
                <a:gd name="connsiteY95" fmla="*/ 42038 h 262742"/>
                <a:gd name="connsiteX96" fmla="*/ 247386 w 257000"/>
                <a:gd name="connsiteY96" fmla="*/ 34987 h 262742"/>
                <a:gd name="connsiteX97" fmla="*/ 249966 w 257000"/>
                <a:gd name="connsiteY97" fmla="*/ 31790 h 262742"/>
                <a:gd name="connsiteX98" fmla="*/ 252526 w 257000"/>
                <a:gd name="connsiteY98" fmla="*/ 31790 h 262742"/>
                <a:gd name="connsiteX99" fmla="*/ 248680 w 257000"/>
                <a:gd name="connsiteY99" fmla="*/ 26024 h 262742"/>
                <a:gd name="connsiteX100" fmla="*/ 237152 w 257000"/>
                <a:gd name="connsiteY100" fmla="*/ 24739 h 262742"/>
                <a:gd name="connsiteX101" fmla="*/ 226899 w 257000"/>
                <a:gd name="connsiteY101" fmla="*/ 22817 h 262742"/>
                <a:gd name="connsiteX102" fmla="*/ 216598 w 257000"/>
                <a:gd name="connsiteY102" fmla="*/ 20895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57000" h="262742">
                  <a:moveTo>
                    <a:pt x="216598" y="20895"/>
                  </a:moveTo>
                  <a:cubicBezTo>
                    <a:pt x="215789" y="19068"/>
                    <a:pt x="217284" y="17651"/>
                    <a:pt x="216598" y="15776"/>
                  </a:cubicBezTo>
                  <a:cubicBezTo>
                    <a:pt x="215941" y="13940"/>
                    <a:pt x="214904" y="13140"/>
                    <a:pt x="213409" y="11932"/>
                  </a:cubicBezTo>
                  <a:cubicBezTo>
                    <a:pt x="210734" y="9829"/>
                    <a:pt x="207592" y="11647"/>
                    <a:pt x="205060" y="9363"/>
                  </a:cubicBezTo>
                  <a:cubicBezTo>
                    <a:pt x="203165" y="7641"/>
                    <a:pt x="204041" y="4986"/>
                    <a:pt x="201861" y="3597"/>
                  </a:cubicBezTo>
                  <a:cubicBezTo>
                    <a:pt x="199110" y="1846"/>
                    <a:pt x="196454" y="2797"/>
                    <a:pt x="193531" y="4244"/>
                  </a:cubicBezTo>
                  <a:cubicBezTo>
                    <a:pt x="190980" y="5481"/>
                    <a:pt x="190732" y="7774"/>
                    <a:pt x="188400" y="9363"/>
                  </a:cubicBezTo>
                  <a:cubicBezTo>
                    <a:pt x="185315" y="11447"/>
                    <a:pt x="182869" y="11171"/>
                    <a:pt x="179423" y="12570"/>
                  </a:cubicBezTo>
                  <a:cubicBezTo>
                    <a:pt x="175596" y="14130"/>
                    <a:pt x="172302" y="13749"/>
                    <a:pt x="169817" y="17051"/>
                  </a:cubicBezTo>
                  <a:cubicBezTo>
                    <a:pt x="167504" y="20106"/>
                    <a:pt x="167504" y="22855"/>
                    <a:pt x="167894" y="26662"/>
                  </a:cubicBezTo>
                  <a:cubicBezTo>
                    <a:pt x="168237" y="30125"/>
                    <a:pt x="170569" y="31552"/>
                    <a:pt x="171093" y="34987"/>
                  </a:cubicBezTo>
                  <a:cubicBezTo>
                    <a:pt x="171740" y="39212"/>
                    <a:pt x="171873" y="42133"/>
                    <a:pt x="169817" y="45873"/>
                  </a:cubicBezTo>
                  <a:cubicBezTo>
                    <a:pt x="168284" y="48670"/>
                    <a:pt x="166752" y="49983"/>
                    <a:pt x="164038" y="51639"/>
                  </a:cubicBezTo>
                  <a:cubicBezTo>
                    <a:pt x="160944" y="53532"/>
                    <a:pt x="158707" y="54398"/>
                    <a:pt x="155070" y="54208"/>
                  </a:cubicBezTo>
                  <a:cubicBezTo>
                    <a:pt x="150615" y="53970"/>
                    <a:pt x="148530" y="51553"/>
                    <a:pt x="144827" y="49089"/>
                  </a:cubicBezTo>
                  <a:cubicBezTo>
                    <a:pt x="142171" y="47309"/>
                    <a:pt x="141238" y="45483"/>
                    <a:pt x="138420" y="43960"/>
                  </a:cubicBezTo>
                  <a:cubicBezTo>
                    <a:pt x="132432" y="40725"/>
                    <a:pt x="127596" y="44036"/>
                    <a:pt x="121122" y="42038"/>
                  </a:cubicBezTo>
                  <a:cubicBezTo>
                    <a:pt x="117476" y="40915"/>
                    <a:pt x="115668" y="39612"/>
                    <a:pt x="112155" y="38194"/>
                  </a:cubicBezTo>
                  <a:cubicBezTo>
                    <a:pt x="108185" y="36595"/>
                    <a:pt x="105262" y="36976"/>
                    <a:pt x="101873" y="34350"/>
                  </a:cubicBezTo>
                  <a:cubicBezTo>
                    <a:pt x="100493" y="33256"/>
                    <a:pt x="99807" y="32504"/>
                    <a:pt x="98684" y="31143"/>
                  </a:cubicBezTo>
                  <a:cubicBezTo>
                    <a:pt x="96332" y="28308"/>
                    <a:pt x="95647" y="26214"/>
                    <a:pt x="94190" y="22817"/>
                  </a:cubicBezTo>
                  <a:cubicBezTo>
                    <a:pt x="92972" y="19906"/>
                    <a:pt x="93876" y="17365"/>
                    <a:pt x="91639" y="15129"/>
                  </a:cubicBezTo>
                  <a:cubicBezTo>
                    <a:pt x="89392" y="12893"/>
                    <a:pt x="87012" y="13359"/>
                    <a:pt x="83928" y="12570"/>
                  </a:cubicBezTo>
                  <a:cubicBezTo>
                    <a:pt x="81462" y="11932"/>
                    <a:pt x="80044" y="11713"/>
                    <a:pt x="77521" y="11285"/>
                  </a:cubicBezTo>
                  <a:cubicBezTo>
                    <a:pt x="73561" y="10609"/>
                    <a:pt x="70552" y="12360"/>
                    <a:pt x="67268" y="10010"/>
                  </a:cubicBezTo>
                  <a:cubicBezTo>
                    <a:pt x="65250" y="8545"/>
                    <a:pt x="65402" y="6423"/>
                    <a:pt x="63441" y="4881"/>
                  </a:cubicBezTo>
                  <a:cubicBezTo>
                    <a:pt x="60756" y="2788"/>
                    <a:pt x="58424" y="3111"/>
                    <a:pt x="55111" y="2322"/>
                  </a:cubicBezTo>
                  <a:cubicBezTo>
                    <a:pt x="48514" y="733"/>
                    <a:pt x="44515" y="1475"/>
                    <a:pt x="37804" y="400"/>
                  </a:cubicBezTo>
                  <a:cubicBezTo>
                    <a:pt x="36147" y="133"/>
                    <a:pt x="34824" y="190"/>
                    <a:pt x="33501" y="0"/>
                  </a:cubicBezTo>
                  <a:lnTo>
                    <a:pt x="33967" y="2322"/>
                  </a:lnTo>
                  <a:cubicBezTo>
                    <a:pt x="33720" y="5566"/>
                    <a:pt x="33434" y="7384"/>
                    <a:pt x="33329" y="10648"/>
                  </a:cubicBezTo>
                  <a:cubicBezTo>
                    <a:pt x="33225" y="13397"/>
                    <a:pt x="34805" y="15386"/>
                    <a:pt x="33329" y="17698"/>
                  </a:cubicBezTo>
                  <a:cubicBezTo>
                    <a:pt x="32444" y="19040"/>
                    <a:pt x="31606" y="19706"/>
                    <a:pt x="30121" y="20258"/>
                  </a:cubicBezTo>
                  <a:cubicBezTo>
                    <a:pt x="28465" y="20857"/>
                    <a:pt x="27246" y="19582"/>
                    <a:pt x="25618" y="20258"/>
                  </a:cubicBezTo>
                  <a:cubicBezTo>
                    <a:pt x="23990" y="20933"/>
                    <a:pt x="23629" y="22170"/>
                    <a:pt x="22410" y="23455"/>
                  </a:cubicBezTo>
                  <a:cubicBezTo>
                    <a:pt x="19992" y="26053"/>
                    <a:pt x="19773" y="28821"/>
                    <a:pt x="16650" y="30496"/>
                  </a:cubicBezTo>
                  <a:cubicBezTo>
                    <a:pt x="15260" y="31248"/>
                    <a:pt x="14032" y="30763"/>
                    <a:pt x="12823" y="31790"/>
                  </a:cubicBezTo>
                  <a:cubicBezTo>
                    <a:pt x="10329" y="33884"/>
                    <a:pt x="12823" y="36871"/>
                    <a:pt x="12823" y="40116"/>
                  </a:cubicBezTo>
                  <a:cubicBezTo>
                    <a:pt x="12823" y="44360"/>
                    <a:pt x="14499" y="47110"/>
                    <a:pt x="12823" y="51001"/>
                  </a:cubicBezTo>
                  <a:cubicBezTo>
                    <a:pt x="11833" y="53294"/>
                    <a:pt x="11243" y="55064"/>
                    <a:pt x="8968" y="56130"/>
                  </a:cubicBezTo>
                  <a:cubicBezTo>
                    <a:pt x="6931" y="57082"/>
                    <a:pt x="5445" y="56130"/>
                    <a:pt x="3218" y="56130"/>
                  </a:cubicBezTo>
                  <a:lnTo>
                    <a:pt x="0" y="56768"/>
                  </a:lnTo>
                  <a:cubicBezTo>
                    <a:pt x="514" y="59765"/>
                    <a:pt x="-562" y="62029"/>
                    <a:pt x="1285" y="64456"/>
                  </a:cubicBezTo>
                  <a:cubicBezTo>
                    <a:pt x="2266" y="65731"/>
                    <a:pt x="3560" y="65721"/>
                    <a:pt x="4503" y="67015"/>
                  </a:cubicBezTo>
                  <a:cubicBezTo>
                    <a:pt x="6530" y="69851"/>
                    <a:pt x="3779" y="72563"/>
                    <a:pt x="4503" y="75988"/>
                  </a:cubicBezTo>
                  <a:cubicBezTo>
                    <a:pt x="5160" y="79166"/>
                    <a:pt x="7064" y="80479"/>
                    <a:pt x="7702" y="83667"/>
                  </a:cubicBezTo>
                  <a:cubicBezTo>
                    <a:pt x="8330" y="86854"/>
                    <a:pt x="7702" y="88748"/>
                    <a:pt x="7702" y="92002"/>
                  </a:cubicBezTo>
                  <a:cubicBezTo>
                    <a:pt x="7702" y="95742"/>
                    <a:pt x="7787" y="97854"/>
                    <a:pt x="7702" y="101613"/>
                  </a:cubicBezTo>
                  <a:cubicBezTo>
                    <a:pt x="7578" y="105856"/>
                    <a:pt x="7178" y="108245"/>
                    <a:pt x="7054" y="112498"/>
                  </a:cubicBezTo>
                  <a:cubicBezTo>
                    <a:pt x="6949" y="116247"/>
                    <a:pt x="6845" y="118359"/>
                    <a:pt x="7054" y="122108"/>
                  </a:cubicBezTo>
                  <a:cubicBezTo>
                    <a:pt x="7292" y="126124"/>
                    <a:pt x="7987" y="128350"/>
                    <a:pt x="8339" y="132356"/>
                  </a:cubicBezTo>
                  <a:cubicBezTo>
                    <a:pt x="8377" y="132727"/>
                    <a:pt x="8415" y="133089"/>
                    <a:pt x="8435" y="133441"/>
                  </a:cubicBezTo>
                  <a:cubicBezTo>
                    <a:pt x="8768" y="138027"/>
                    <a:pt x="8397" y="140958"/>
                    <a:pt x="8987" y="145811"/>
                  </a:cubicBezTo>
                  <a:cubicBezTo>
                    <a:pt x="9358" y="148827"/>
                    <a:pt x="9434" y="150568"/>
                    <a:pt x="10272" y="153499"/>
                  </a:cubicBezTo>
                  <a:cubicBezTo>
                    <a:pt x="11405" y="157467"/>
                    <a:pt x="11595" y="160454"/>
                    <a:pt x="14765" y="163100"/>
                  </a:cubicBezTo>
                  <a:cubicBezTo>
                    <a:pt x="16489" y="164527"/>
                    <a:pt x="17793" y="164869"/>
                    <a:pt x="19906" y="165659"/>
                  </a:cubicBezTo>
                  <a:cubicBezTo>
                    <a:pt x="21601" y="166306"/>
                    <a:pt x="22629" y="166468"/>
                    <a:pt x="24380" y="166944"/>
                  </a:cubicBezTo>
                  <a:cubicBezTo>
                    <a:pt x="26370" y="167477"/>
                    <a:pt x="27646" y="167324"/>
                    <a:pt x="29521" y="168228"/>
                  </a:cubicBezTo>
                  <a:cubicBezTo>
                    <a:pt x="31911" y="169380"/>
                    <a:pt x="32482" y="171140"/>
                    <a:pt x="34643" y="172700"/>
                  </a:cubicBezTo>
                  <a:cubicBezTo>
                    <a:pt x="36537" y="174109"/>
                    <a:pt x="38146" y="174194"/>
                    <a:pt x="39755" y="175907"/>
                  </a:cubicBezTo>
                  <a:cubicBezTo>
                    <a:pt x="42478" y="178781"/>
                    <a:pt x="41716" y="181768"/>
                    <a:pt x="42973" y="185517"/>
                  </a:cubicBezTo>
                  <a:cubicBezTo>
                    <a:pt x="46048" y="184461"/>
                    <a:pt x="48190" y="185146"/>
                    <a:pt x="51303" y="186164"/>
                  </a:cubicBezTo>
                  <a:cubicBezTo>
                    <a:pt x="53750" y="186964"/>
                    <a:pt x="54683" y="188372"/>
                    <a:pt x="57053" y="189361"/>
                  </a:cubicBezTo>
                  <a:cubicBezTo>
                    <a:pt x="59690" y="190456"/>
                    <a:pt x="61346" y="190532"/>
                    <a:pt x="64098" y="191284"/>
                  </a:cubicBezTo>
                  <a:cubicBezTo>
                    <a:pt x="66868" y="192035"/>
                    <a:pt x="68525" y="192121"/>
                    <a:pt x="71152" y="193206"/>
                  </a:cubicBezTo>
                  <a:cubicBezTo>
                    <a:pt x="73542" y="194195"/>
                    <a:pt x="75122" y="194576"/>
                    <a:pt x="76912" y="196412"/>
                  </a:cubicBezTo>
                  <a:cubicBezTo>
                    <a:pt x="78873" y="198401"/>
                    <a:pt x="77540" y="201731"/>
                    <a:pt x="80130" y="202816"/>
                  </a:cubicBezTo>
                  <a:cubicBezTo>
                    <a:pt x="82805" y="203948"/>
                    <a:pt x="84509" y="201427"/>
                    <a:pt x="87165" y="200256"/>
                  </a:cubicBezTo>
                  <a:cubicBezTo>
                    <a:pt x="89231" y="199352"/>
                    <a:pt x="90287" y="198686"/>
                    <a:pt x="92286" y="197697"/>
                  </a:cubicBezTo>
                  <a:lnTo>
                    <a:pt x="92934" y="196412"/>
                  </a:lnTo>
                  <a:cubicBezTo>
                    <a:pt x="95085" y="194985"/>
                    <a:pt x="96371" y="194271"/>
                    <a:pt x="98693" y="193206"/>
                  </a:cubicBezTo>
                  <a:cubicBezTo>
                    <a:pt x="100635" y="192321"/>
                    <a:pt x="102320" y="192796"/>
                    <a:pt x="103815" y="191284"/>
                  </a:cubicBezTo>
                  <a:cubicBezTo>
                    <a:pt x="105167" y="189942"/>
                    <a:pt x="104072" y="187696"/>
                    <a:pt x="105748" y="186802"/>
                  </a:cubicBezTo>
                  <a:cubicBezTo>
                    <a:pt x="108023" y="185584"/>
                    <a:pt x="109241" y="188810"/>
                    <a:pt x="111517" y="189999"/>
                  </a:cubicBezTo>
                  <a:cubicBezTo>
                    <a:pt x="115668" y="192187"/>
                    <a:pt x="118228" y="193006"/>
                    <a:pt x="122417" y="195128"/>
                  </a:cubicBezTo>
                  <a:cubicBezTo>
                    <a:pt x="128291" y="198125"/>
                    <a:pt x="131052" y="200941"/>
                    <a:pt x="137144" y="203463"/>
                  </a:cubicBezTo>
                  <a:cubicBezTo>
                    <a:pt x="141971" y="205442"/>
                    <a:pt x="145960" y="203967"/>
                    <a:pt x="149978" y="207298"/>
                  </a:cubicBezTo>
                  <a:cubicBezTo>
                    <a:pt x="152148" y="209115"/>
                    <a:pt x="152196" y="211313"/>
                    <a:pt x="154461" y="213064"/>
                  </a:cubicBezTo>
                  <a:cubicBezTo>
                    <a:pt x="156232" y="214424"/>
                    <a:pt x="157622" y="214558"/>
                    <a:pt x="159593" y="215623"/>
                  </a:cubicBezTo>
                  <a:cubicBezTo>
                    <a:pt x="164038" y="218040"/>
                    <a:pt x="166190" y="220000"/>
                    <a:pt x="170484" y="222674"/>
                  </a:cubicBezTo>
                  <a:cubicBezTo>
                    <a:pt x="176376" y="226328"/>
                    <a:pt x="179470" y="228925"/>
                    <a:pt x="185858" y="231647"/>
                  </a:cubicBezTo>
                  <a:cubicBezTo>
                    <a:pt x="188562" y="232789"/>
                    <a:pt x="190361" y="232779"/>
                    <a:pt x="192922" y="234206"/>
                  </a:cubicBezTo>
                  <a:cubicBezTo>
                    <a:pt x="195102" y="235415"/>
                    <a:pt x="196016" y="236595"/>
                    <a:pt x="198044" y="238041"/>
                  </a:cubicBezTo>
                  <a:cubicBezTo>
                    <a:pt x="200976" y="240144"/>
                    <a:pt x="202690" y="241238"/>
                    <a:pt x="205736" y="243170"/>
                  </a:cubicBezTo>
                  <a:cubicBezTo>
                    <a:pt x="209896" y="245805"/>
                    <a:pt x="212114" y="247594"/>
                    <a:pt x="216636" y="249573"/>
                  </a:cubicBezTo>
                  <a:cubicBezTo>
                    <a:pt x="220254" y="251172"/>
                    <a:pt x="222624" y="251229"/>
                    <a:pt x="226242" y="252780"/>
                  </a:cubicBezTo>
                  <a:cubicBezTo>
                    <a:pt x="228822" y="253874"/>
                    <a:pt x="230259" y="254540"/>
                    <a:pt x="232649" y="255977"/>
                  </a:cubicBezTo>
                  <a:cubicBezTo>
                    <a:pt x="236323" y="258194"/>
                    <a:pt x="238047" y="260154"/>
                    <a:pt x="241293" y="262742"/>
                  </a:cubicBezTo>
                  <a:lnTo>
                    <a:pt x="240332" y="251495"/>
                  </a:lnTo>
                  <a:lnTo>
                    <a:pt x="257001" y="251495"/>
                  </a:lnTo>
                  <a:lnTo>
                    <a:pt x="257001" y="213711"/>
                  </a:lnTo>
                  <a:cubicBezTo>
                    <a:pt x="257001" y="213711"/>
                    <a:pt x="255249" y="171378"/>
                    <a:pt x="253669" y="133441"/>
                  </a:cubicBezTo>
                  <a:cubicBezTo>
                    <a:pt x="252412" y="102621"/>
                    <a:pt x="251241" y="74704"/>
                    <a:pt x="251241" y="74704"/>
                  </a:cubicBezTo>
                  <a:cubicBezTo>
                    <a:pt x="251013" y="72458"/>
                    <a:pt x="250870" y="71174"/>
                    <a:pt x="250585" y="68937"/>
                  </a:cubicBezTo>
                  <a:cubicBezTo>
                    <a:pt x="249537" y="60383"/>
                    <a:pt x="247909" y="55711"/>
                    <a:pt x="246757" y="47157"/>
                  </a:cubicBezTo>
                  <a:cubicBezTo>
                    <a:pt x="246491" y="45159"/>
                    <a:pt x="246120" y="44046"/>
                    <a:pt x="246120" y="42038"/>
                  </a:cubicBezTo>
                  <a:cubicBezTo>
                    <a:pt x="246120" y="39241"/>
                    <a:pt x="246082" y="37442"/>
                    <a:pt x="247386" y="34987"/>
                  </a:cubicBezTo>
                  <a:cubicBezTo>
                    <a:pt x="248157" y="33579"/>
                    <a:pt x="248776" y="32837"/>
                    <a:pt x="249966" y="31790"/>
                  </a:cubicBezTo>
                  <a:lnTo>
                    <a:pt x="252526" y="31790"/>
                  </a:lnTo>
                  <a:cubicBezTo>
                    <a:pt x="250803" y="29706"/>
                    <a:pt x="250803" y="27680"/>
                    <a:pt x="248680" y="26024"/>
                  </a:cubicBezTo>
                  <a:cubicBezTo>
                    <a:pt x="245110" y="23227"/>
                    <a:pt x="241626" y="25415"/>
                    <a:pt x="237152" y="24739"/>
                  </a:cubicBezTo>
                  <a:cubicBezTo>
                    <a:pt x="233115" y="24131"/>
                    <a:pt x="230897" y="23569"/>
                    <a:pt x="226899" y="22817"/>
                  </a:cubicBezTo>
                  <a:cubicBezTo>
                    <a:pt x="222853" y="22075"/>
                    <a:pt x="218264" y="24616"/>
                    <a:pt x="216598" y="2089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" name="任意形状 22"/>
            <p:cNvSpPr/>
            <p:nvPr/>
          </p:nvSpPr>
          <p:spPr>
            <a:xfrm>
              <a:off x="14733673" y="4553939"/>
              <a:ext cx="342" cy="4129"/>
            </a:xfrm>
            <a:custGeom>
              <a:avLst/>
              <a:gdLst>
                <a:gd name="connsiteX0" fmla="*/ 343 w 342"/>
                <a:gd name="connsiteY0" fmla="*/ 276 h 4129"/>
                <a:gd name="connsiteX1" fmla="*/ 0 w 342"/>
                <a:gd name="connsiteY1" fmla="*/ 0 h 4129"/>
                <a:gd name="connsiteX2" fmla="*/ 343 w 342"/>
                <a:gd name="connsiteY2" fmla="*/ 4130 h 4129"/>
                <a:gd name="connsiteX3" fmla="*/ 343 w 342"/>
                <a:gd name="connsiteY3" fmla="*/ 276 h 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" h="4129">
                  <a:moveTo>
                    <a:pt x="343" y="276"/>
                  </a:moveTo>
                  <a:cubicBezTo>
                    <a:pt x="200" y="181"/>
                    <a:pt x="114" y="95"/>
                    <a:pt x="0" y="0"/>
                  </a:cubicBezTo>
                  <a:lnTo>
                    <a:pt x="343" y="4130"/>
                  </a:lnTo>
                  <a:lnTo>
                    <a:pt x="343" y="276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" name="任意形状 23"/>
            <p:cNvSpPr/>
            <p:nvPr/>
          </p:nvSpPr>
          <p:spPr>
            <a:xfrm>
              <a:off x="14900634" y="4286429"/>
              <a:ext cx="64069" cy="79273"/>
            </a:xfrm>
            <a:custGeom>
              <a:avLst/>
              <a:gdLst>
                <a:gd name="connsiteX0" fmla="*/ 62146 w 64069"/>
                <a:gd name="connsiteY0" fmla="*/ 14092 h 79273"/>
                <a:gd name="connsiteX1" fmla="*/ 59576 w 64069"/>
                <a:gd name="connsiteY1" fmla="*/ 6413 h 79273"/>
                <a:gd name="connsiteX2" fmla="*/ 57643 w 64069"/>
                <a:gd name="connsiteY2" fmla="*/ 1285 h 79273"/>
                <a:gd name="connsiteX3" fmla="*/ 58929 w 64069"/>
                <a:gd name="connsiteY3" fmla="*/ 0 h 79273"/>
                <a:gd name="connsiteX4" fmla="*/ 51246 w 64069"/>
                <a:gd name="connsiteY4" fmla="*/ 5129 h 79273"/>
                <a:gd name="connsiteX5" fmla="*/ 42269 w 64069"/>
                <a:gd name="connsiteY5" fmla="*/ 11532 h 79273"/>
                <a:gd name="connsiteX6" fmla="*/ 35233 w 64069"/>
                <a:gd name="connsiteY6" fmla="*/ 15377 h 79273"/>
                <a:gd name="connsiteX7" fmla="*/ 28189 w 64069"/>
                <a:gd name="connsiteY7" fmla="*/ 21780 h 79273"/>
                <a:gd name="connsiteX8" fmla="*/ 20496 w 64069"/>
                <a:gd name="connsiteY8" fmla="*/ 18574 h 79273"/>
                <a:gd name="connsiteX9" fmla="*/ 14727 w 64069"/>
                <a:gd name="connsiteY9" fmla="*/ 12817 h 79273"/>
                <a:gd name="connsiteX10" fmla="*/ 9606 w 64069"/>
                <a:gd name="connsiteY10" fmla="*/ 12170 h 79273"/>
                <a:gd name="connsiteX11" fmla="*/ 8320 w 64069"/>
                <a:gd name="connsiteY11" fmla="*/ 12170 h 79273"/>
                <a:gd name="connsiteX12" fmla="*/ 5750 w 64069"/>
                <a:gd name="connsiteY12" fmla="*/ 16014 h 79273"/>
                <a:gd name="connsiteX13" fmla="*/ 3818 w 64069"/>
                <a:gd name="connsiteY13" fmla="*/ 26271 h 79273"/>
                <a:gd name="connsiteX14" fmla="*/ 6397 w 64069"/>
                <a:gd name="connsiteY14" fmla="*/ 40354 h 79273"/>
                <a:gd name="connsiteX15" fmla="*/ 7045 w 64069"/>
                <a:gd name="connsiteY15" fmla="*/ 50602 h 79273"/>
                <a:gd name="connsiteX16" fmla="*/ 3818 w 64069"/>
                <a:gd name="connsiteY16" fmla="*/ 62134 h 79273"/>
                <a:gd name="connsiteX17" fmla="*/ 0 w 64069"/>
                <a:gd name="connsiteY17" fmla="*/ 74304 h 79273"/>
                <a:gd name="connsiteX18" fmla="*/ 0 w 64069"/>
                <a:gd name="connsiteY18" fmla="*/ 74951 h 79273"/>
                <a:gd name="connsiteX19" fmla="*/ 6397 w 64069"/>
                <a:gd name="connsiteY19" fmla="*/ 78148 h 79273"/>
                <a:gd name="connsiteX20" fmla="*/ 16650 w 64069"/>
                <a:gd name="connsiteY20" fmla="*/ 78795 h 79273"/>
                <a:gd name="connsiteX21" fmla="*/ 21791 w 64069"/>
                <a:gd name="connsiteY21" fmla="*/ 76873 h 79273"/>
                <a:gd name="connsiteX22" fmla="*/ 25609 w 64069"/>
                <a:gd name="connsiteY22" fmla="*/ 70469 h 79273"/>
                <a:gd name="connsiteX23" fmla="*/ 30740 w 64069"/>
                <a:gd name="connsiteY23" fmla="*/ 66616 h 79273"/>
                <a:gd name="connsiteX24" fmla="*/ 41650 w 64069"/>
                <a:gd name="connsiteY24" fmla="*/ 66616 h 79273"/>
                <a:gd name="connsiteX25" fmla="*/ 41003 w 64069"/>
                <a:gd name="connsiteY25" fmla="*/ 56368 h 79273"/>
                <a:gd name="connsiteX26" fmla="*/ 41650 w 64069"/>
                <a:gd name="connsiteY26" fmla="*/ 49317 h 79273"/>
                <a:gd name="connsiteX27" fmla="*/ 32673 w 64069"/>
                <a:gd name="connsiteY27" fmla="*/ 48052 h 79273"/>
                <a:gd name="connsiteX28" fmla="*/ 30121 w 64069"/>
                <a:gd name="connsiteY28" fmla="*/ 42285 h 79273"/>
                <a:gd name="connsiteX29" fmla="*/ 34596 w 64069"/>
                <a:gd name="connsiteY29" fmla="*/ 35872 h 79273"/>
                <a:gd name="connsiteX30" fmla="*/ 44849 w 64069"/>
                <a:gd name="connsiteY30" fmla="*/ 32675 h 79273"/>
                <a:gd name="connsiteX31" fmla="*/ 55102 w 64069"/>
                <a:gd name="connsiteY31" fmla="*/ 28831 h 79273"/>
                <a:gd name="connsiteX32" fmla="*/ 60242 w 64069"/>
                <a:gd name="connsiteY32" fmla="*/ 27546 h 79273"/>
                <a:gd name="connsiteX33" fmla="*/ 64069 w 64069"/>
                <a:gd name="connsiteY33" fmla="*/ 21780 h 79273"/>
                <a:gd name="connsiteX34" fmla="*/ 63431 w 64069"/>
                <a:gd name="connsiteY34" fmla="*/ 22427 h 79273"/>
                <a:gd name="connsiteX35" fmla="*/ 62146 w 64069"/>
                <a:gd name="connsiteY35" fmla="*/ 14092 h 7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4069" h="79273">
                  <a:moveTo>
                    <a:pt x="62146" y="14092"/>
                  </a:moveTo>
                  <a:cubicBezTo>
                    <a:pt x="61413" y="11019"/>
                    <a:pt x="60671" y="9382"/>
                    <a:pt x="59576" y="6413"/>
                  </a:cubicBezTo>
                  <a:cubicBezTo>
                    <a:pt x="58871" y="4396"/>
                    <a:pt x="58405" y="3283"/>
                    <a:pt x="57643" y="1285"/>
                  </a:cubicBezTo>
                  <a:lnTo>
                    <a:pt x="58929" y="0"/>
                  </a:lnTo>
                  <a:cubicBezTo>
                    <a:pt x="55949" y="1998"/>
                    <a:pt x="54235" y="3083"/>
                    <a:pt x="51246" y="5129"/>
                  </a:cubicBezTo>
                  <a:cubicBezTo>
                    <a:pt x="47714" y="7565"/>
                    <a:pt x="45943" y="9287"/>
                    <a:pt x="42269" y="11532"/>
                  </a:cubicBezTo>
                  <a:cubicBezTo>
                    <a:pt x="39612" y="13179"/>
                    <a:pt x="37804" y="13588"/>
                    <a:pt x="35233" y="15377"/>
                  </a:cubicBezTo>
                  <a:cubicBezTo>
                    <a:pt x="32187" y="17498"/>
                    <a:pt x="31863" y="21305"/>
                    <a:pt x="28189" y="21780"/>
                  </a:cubicBezTo>
                  <a:cubicBezTo>
                    <a:pt x="24971" y="22199"/>
                    <a:pt x="23191" y="20391"/>
                    <a:pt x="20496" y="18574"/>
                  </a:cubicBezTo>
                  <a:cubicBezTo>
                    <a:pt x="17850" y="16804"/>
                    <a:pt x="17669" y="13987"/>
                    <a:pt x="14727" y="12817"/>
                  </a:cubicBezTo>
                  <a:cubicBezTo>
                    <a:pt x="12852" y="12065"/>
                    <a:pt x="11186" y="13416"/>
                    <a:pt x="9606" y="12170"/>
                  </a:cubicBezTo>
                  <a:lnTo>
                    <a:pt x="8320" y="12170"/>
                  </a:lnTo>
                  <a:cubicBezTo>
                    <a:pt x="7321" y="13673"/>
                    <a:pt x="6550" y="14406"/>
                    <a:pt x="5750" y="16014"/>
                  </a:cubicBezTo>
                  <a:cubicBezTo>
                    <a:pt x="3922" y="19649"/>
                    <a:pt x="3960" y="22199"/>
                    <a:pt x="3818" y="26271"/>
                  </a:cubicBezTo>
                  <a:cubicBezTo>
                    <a:pt x="3646" y="31847"/>
                    <a:pt x="5769" y="34807"/>
                    <a:pt x="6397" y="40354"/>
                  </a:cubicBezTo>
                  <a:cubicBezTo>
                    <a:pt x="6845" y="44341"/>
                    <a:pt x="7388" y="46615"/>
                    <a:pt x="7045" y="50602"/>
                  </a:cubicBezTo>
                  <a:cubicBezTo>
                    <a:pt x="6607" y="55255"/>
                    <a:pt x="5160" y="57662"/>
                    <a:pt x="3818" y="62134"/>
                  </a:cubicBezTo>
                  <a:cubicBezTo>
                    <a:pt x="2428" y="66901"/>
                    <a:pt x="1494" y="69556"/>
                    <a:pt x="0" y="74304"/>
                  </a:cubicBezTo>
                  <a:lnTo>
                    <a:pt x="0" y="74951"/>
                  </a:lnTo>
                  <a:cubicBezTo>
                    <a:pt x="2485" y="76198"/>
                    <a:pt x="3713" y="77330"/>
                    <a:pt x="6397" y="78148"/>
                  </a:cubicBezTo>
                  <a:cubicBezTo>
                    <a:pt x="10234" y="79328"/>
                    <a:pt x="12738" y="79642"/>
                    <a:pt x="16650" y="78795"/>
                  </a:cubicBezTo>
                  <a:cubicBezTo>
                    <a:pt x="18735" y="78338"/>
                    <a:pt x="20049" y="78139"/>
                    <a:pt x="21791" y="76873"/>
                  </a:cubicBezTo>
                  <a:cubicBezTo>
                    <a:pt x="24114" y="75122"/>
                    <a:pt x="23638" y="72601"/>
                    <a:pt x="25609" y="70469"/>
                  </a:cubicBezTo>
                  <a:cubicBezTo>
                    <a:pt x="27313" y="68633"/>
                    <a:pt x="28455" y="67605"/>
                    <a:pt x="30740" y="66616"/>
                  </a:cubicBezTo>
                  <a:cubicBezTo>
                    <a:pt x="34643" y="64932"/>
                    <a:pt x="38841" y="69803"/>
                    <a:pt x="41650" y="66616"/>
                  </a:cubicBezTo>
                  <a:cubicBezTo>
                    <a:pt x="44277" y="63618"/>
                    <a:pt x="40898" y="60374"/>
                    <a:pt x="41003" y="56368"/>
                  </a:cubicBezTo>
                  <a:cubicBezTo>
                    <a:pt x="41088" y="53618"/>
                    <a:pt x="43087" y="51677"/>
                    <a:pt x="41650" y="49317"/>
                  </a:cubicBezTo>
                  <a:cubicBezTo>
                    <a:pt x="39784" y="46320"/>
                    <a:pt x="35271" y="50449"/>
                    <a:pt x="32673" y="48052"/>
                  </a:cubicBezTo>
                  <a:cubicBezTo>
                    <a:pt x="30873" y="46377"/>
                    <a:pt x="30026" y="44740"/>
                    <a:pt x="30121" y="42285"/>
                  </a:cubicBezTo>
                  <a:cubicBezTo>
                    <a:pt x="30226" y="39231"/>
                    <a:pt x="32234" y="37804"/>
                    <a:pt x="34596" y="35872"/>
                  </a:cubicBezTo>
                  <a:cubicBezTo>
                    <a:pt x="37842" y="33218"/>
                    <a:pt x="40898" y="34026"/>
                    <a:pt x="44849" y="32675"/>
                  </a:cubicBezTo>
                  <a:cubicBezTo>
                    <a:pt x="48885" y="31286"/>
                    <a:pt x="50998" y="30020"/>
                    <a:pt x="55102" y="28831"/>
                  </a:cubicBezTo>
                  <a:cubicBezTo>
                    <a:pt x="57082" y="28251"/>
                    <a:pt x="58472" y="28650"/>
                    <a:pt x="60242" y="27546"/>
                  </a:cubicBezTo>
                  <a:cubicBezTo>
                    <a:pt x="62499" y="26110"/>
                    <a:pt x="62584" y="24035"/>
                    <a:pt x="64069" y="21780"/>
                  </a:cubicBezTo>
                  <a:lnTo>
                    <a:pt x="63431" y="22427"/>
                  </a:lnTo>
                  <a:cubicBezTo>
                    <a:pt x="60642" y="20667"/>
                    <a:pt x="62908" y="17289"/>
                    <a:pt x="62146" y="1409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" name="任意形状 24"/>
            <p:cNvSpPr/>
            <p:nvPr/>
          </p:nvSpPr>
          <p:spPr>
            <a:xfrm>
              <a:off x="14576803" y="4712433"/>
              <a:ext cx="214864" cy="163366"/>
            </a:xfrm>
            <a:custGeom>
              <a:avLst/>
              <a:gdLst>
                <a:gd name="connsiteX0" fmla="*/ 209762 w 214864"/>
                <a:gd name="connsiteY0" fmla="*/ 95456 h 163366"/>
                <a:gd name="connsiteX1" fmla="*/ 201442 w 214864"/>
                <a:gd name="connsiteY1" fmla="*/ 92887 h 163366"/>
                <a:gd name="connsiteX2" fmla="*/ 196301 w 214864"/>
                <a:gd name="connsiteY2" fmla="*/ 81992 h 163366"/>
                <a:gd name="connsiteX3" fmla="*/ 191189 w 214864"/>
                <a:gd name="connsiteY3" fmla="*/ 76235 h 163366"/>
                <a:gd name="connsiteX4" fmla="*/ 180279 w 214864"/>
                <a:gd name="connsiteY4" fmla="*/ 71744 h 163366"/>
                <a:gd name="connsiteX5" fmla="*/ 180917 w 214864"/>
                <a:gd name="connsiteY5" fmla="*/ 58299 h 163366"/>
                <a:gd name="connsiteX6" fmla="*/ 177090 w 214864"/>
                <a:gd name="connsiteY6" fmla="*/ 55730 h 163366"/>
                <a:gd name="connsiteX7" fmla="*/ 167484 w 214864"/>
                <a:gd name="connsiteY7" fmla="*/ 46120 h 163366"/>
                <a:gd name="connsiteX8" fmla="*/ 157221 w 214864"/>
                <a:gd name="connsiteY8" fmla="*/ 41629 h 163366"/>
                <a:gd name="connsiteX9" fmla="*/ 152090 w 214864"/>
                <a:gd name="connsiteY9" fmla="*/ 37794 h 163366"/>
                <a:gd name="connsiteX10" fmla="*/ 152090 w 214864"/>
                <a:gd name="connsiteY10" fmla="*/ 26899 h 163366"/>
                <a:gd name="connsiteX11" fmla="*/ 152090 w 214864"/>
                <a:gd name="connsiteY11" fmla="*/ 17299 h 163366"/>
                <a:gd name="connsiteX12" fmla="*/ 146968 w 214864"/>
                <a:gd name="connsiteY12" fmla="*/ 9610 h 163366"/>
                <a:gd name="connsiteX13" fmla="*/ 141190 w 214864"/>
                <a:gd name="connsiteY13" fmla="*/ 0 h 163366"/>
                <a:gd name="connsiteX14" fmla="*/ 138638 w 214864"/>
                <a:gd name="connsiteY14" fmla="*/ 638 h 163366"/>
                <a:gd name="connsiteX15" fmla="*/ 132222 w 214864"/>
                <a:gd name="connsiteY15" fmla="*/ 638 h 163366"/>
                <a:gd name="connsiteX16" fmla="*/ 125168 w 214864"/>
                <a:gd name="connsiteY16" fmla="*/ 3207 h 163366"/>
                <a:gd name="connsiteX17" fmla="*/ 121979 w 214864"/>
                <a:gd name="connsiteY17" fmla="*/ 7051 h 163366"/>
                <a:gd name="connsiteX18" fmla="*/ 121331 w 214864"/>
                <a:gd name="connsiteY18" fmla="*/ 11532 h 163366"/>
                <a:gd name="connsiteX19" fmla="*/ 117495 w 214864"/>
                <a:gd name="connsiteY19" fmla="*/ 16014 h 163366"/>
                <a:gd name="connsiteX20" fmla="*/ 113001 w 214864"/>
                <a:gd name="connsiteY20" fmla="*/ 19221 h 163366"/>
                <a:gd name="connsiteX21" fmla="*/ 108517 w 214864"/>
                <a:gd name="connsiteY21" fmla="*/ 25624 h 163366"/>
                <a:gd name="connsiteX22" fmla="*/ 105309 w 214864"/>
                <a:gd name="connsiteY22" fmla="*/ 28831 h 163366"/>
                <a:gd name="connsiteX23" fmla="*/ 101453 w 214864"/>
                <a:gd name="connsiteY23" fmla="*/ 33313 h 163366"/>
                <a:gd name="connsiteX24" fmla="*/ 96341 w 214864"/>
                <a:gd name="connsiteY24" fmla="*/ 33950 h 163366"/>
                <a:gd name="connsiteX25" fmla="*/ 90572 w 214864"/>
                <a:gd name="connsiteY25" fmla="*/ 35872 h 163366"/>
                <a:gd name="connsiteX26" fmla="*/ 83527 w 214864"/>
                <a:gd name="connsiteY26" fmla="*/ 37794 h 163366"/>
                <a:gd name="connsiteX27" fmla="*/ 75835 w 214864"/>
                <a:gd name="connsiteY27" fmla="*/ 39707 h 163366"/>
                <a:gd name="connsiteX28" fmla="*/ 68134 w 214864"/>
                <a:gd name="connsiteY28" fmla="*/ 39707 h 163366"/>
                <a:gd name="connsiteX29" fmla="*/ 61079 w 214864"/>
                <a:gd name="connsiteY29" fmla="*/ 42923 h 163366"/>
                <a:gd name="connsiteX30" fmla="*/ 56586 w 214864"/>
                <a:gd name="connsiteY30" fmla="*/ 50602 h 163366"/>
                <a:gd name="connsiteX31" fmla="*/ 54035 w 214864"/>
                <a:gd name="connsiteY31" fmla="*/ 56368 h 163366"/>
                <a:gd name="connsiteX32" fmla="*/ 46980 w 214864"/>
                <a:gd name="connsiteY32" fmla="*/ 56368 h 163366"/>
                <a:gd name="connsiteX33" fmla="*/ 40583 w 214864"/>
                <a:gd name="connsiteY33" fmla="*/ 63419 h 163366"/>
                <a:gd name="connsiteX34" fmla="*/ 36737 w 214864"/>
                <a:gd name="connsiteY34" fmla="*/ 59574 h 163366"/>
                <a:gd name="connsiteX35" fmla="*/ 32881 w 214864"/>
                <a:gd name="connsiteY35" fmla="*/ 62144 h 163366"/>
                <a:gd name="connsiteX36" fmla="*/ 26484 w 214864"/>
                <a:gd name="connsiteY36" fmla="*/ 63428 h 163366"/>
                <a:gd name="connsiteX37" fmla="*/ 20077 w 214864"/>
                <a:gd name="connsiteY37" fmla="*/ 62781 h 163366"/>
                <a:gd name="connsiteX38" fmla="*/ 18791 w 214864"/>
                <a:gd name="connsiteY38" fmla="*/ 62781 h 163366"/>
                <a:gd name="connsiteX39" fmla="*/ 16212 w 214864"/>
                <a:gd name="connsiteY39" fmla="*/ 67910 h 163366"/>
                <a:gd name="connsiteX40" fmla="*/ 11080 w 214864"/>
                <a:gd name="connsiteY40" fmla="*/ 75598 h 163366"/>
                <a:gd name="connsiteX41" fmla="*/ 9795 w 214864"/>
                <a:gd name="connsiteY41" fmla="*/ 84561 h 163366"/>
                <a:gd name="connsiteX42" fmla="*/ 5959 w 214864"/>
                <a:gd name="connsiteY42" fmla="*/ 88405 h 163366"/>
                <a:gd name="connsiteX43" fmla="*/ 837 w 214864"/>
                <a:gd name="connsiteY43" fmla="*/ 90318 h 163366"/>
                <a:gd name="connsiteX44" fmla="*/ 4045 w 214864"/>
                <a:gd name="connsiteY44" fmla="*/ 95447 h 163366"/>
                <a:gd name="connsiteX45" fmla="*/ 4045 w 214864"/>
                <a:gd name="connsiteY45" fmla="*/ 103773 h 163366"/>
                <a:gd name="connsiteX46" fmla="*/ 199 w 214864"/>
                <a:gd name="connsiteY46" fmla="*/ 105057 h 163366"/>
                <a:gd name="connsiteX47" fmla="*/ 3398 w 214864"/>
                <a:gd name="connsiteY47" fmla="*/ 109548 h 163366"/>
                <a:gd name="connsiteX48" fmla="*/ 4045 w 214864"/>
                <a:gd name="connsiteY48" fmla="*/ 116599 h 163366"/>
                <a:gd name="connsiteX49" fmla="*/ 9795 w 214864"/>
                <a:gd name="connsiteY49" fmla="*/ 122993 h 163366"/>
                <a:gd name="connsiteX50" fmla="*/ 17478 w 214864"/>
                <a:gd name="connsiteY50" fmla="*/ 131966 h 163366"/>
                <a:gd name="connsiteX51" fmla="*/ 21343 w 214864"/>
                <a:gd name="connsiteY51" fmla="*/ 141576 h 163366"/>
                <a:gd name="connsiteX52" fmla="*/ 23904 w 214864"/>
                <a:gd name="connsiteY52" fmla="*/ 149264 h 163366"/>
                <a:gd name="connsiteX53" fmla="*/ 29045 w 214864"/>
                <a:gd name="connsiteY53" fmla="*/ 162072 h 163366"/>
                <a:gd name="connsiteX54" fmla="*/ 29663 w 214864"/>
                <a:gd name="connsiteY54" fmla="*/ 163366 h 163366"/>
                <a:gd name="connsiteX55" fmla="*/ 34804 w 214864"/>
                <a:gd name="connsiteY55" fmla="*/ 153109 h 163366"/>
                <a:gd name="connsiteX56" fmla="*/ 38650 w 214864"/>
                <a:gd name="connsiteY56" fmla="*/ 145430 h 163366"/>
                <a:gd name="connsiteX57" fmla="*/ 41858 w 214864"/>
                <a:gd name="connsiteY57" fmla="*/ 134535 h 163366"/>
                <a:gd name="connsiteX58" fmla="*/ 52740 w 214864"/>
                <a:gd name="connsiteY58" fmla="*/ 136448 h 163366"/>
                <a:gd name="connsiteX59" fmla="*/ 61727 w 214864"/>
                <a:gd name="connsiteY59" fmla="*/ 137076 h 163366"/>
                <a:gd name="connsiteX60" fmla="*/ 70047 w 214864"/>
                <a:gd name="connsiteY60" fmla="*/ 136448 h 163366"/>
                <a:gd name="connsiteX61" fmla="*/ 68771 w 214864"/>
                <a:gd name="connsiteY61" fmla="*/ 138360 h 163366"/>
                <a:gd name="connsiteX62" fmla="*/ 71961 w 214864"/>
                <a:gd name="connsiteY62" fmla="*/ 135163 h 163366"/>
                <a:gd name="connsiteX63" fmla="*/ 71961 w 214864"/>
                <a:gd name="connsiteY63" fmla="*/ 128122 h 163366"/>
                <a:gd name="connsiteX64" fmla="*/ 73255 w 214864"/>
                <a:gd name="connsiteY64" fmla="*/ 121071 h 163366"/>
                <a:gd name="connsiteX65" fmla="*/ 79024 w 214864"/>
                <a:gd name="connsiteY65" fmla="*/ 114667 h 163366"/>
                <a:gd name="connsiteX66" fmla="*/ 85431 w 214864"/>
                <a:gd name="connsiteY66" fmla="*/ 110186 h 163366"/>
                <a:gd name="connsiteX67" fmla="*/ 92476 w 214864"/>
                <a:gd name="connsiteY67" fmla="*/ 110814 h 163366"/>
                <a:gd name="connsiteX68" fmla="*/ 98883 w 214864"/>
                <a:gd name="connsiteY68" fmla="*/ 115942 h 163366"/>
                <a:gd name="connsiteX69" fmla="*/ 103376 w 214864"/>
                <a:gd name="connsiteY69" fmla="*/ 122356 h 163366"/>
                <a:gd name="connsiteX70" fmla="*/ 107222 w 214864"/>
                <a:gd name="connsiteY70" fmla="*/ 122984 h 163366"/>
                <a:gd name="connsiteX71" fmla="*/ 115552 w 214864"/>
                <a:gd name="connsiteY71" fmla="*/ 125553 h 163366"/>
                <a:gd name="connsiteX72" fmla="*/ 122588 w 214864"/>
                <a:gd name="connsiteY72" fmla="*/ 125553 h 163366"/>
                <a:gd name="connsiteX73" fmla="*/ 129023 w 214864"/>
                <a:gd name="connsiteY73" fmla="*/ 126200 h 163366"/>
                <a:gd name="connsiteX74" fmla="*/ 137972 w 214864"/>
                <a:gd name="connsiteY74" fmla="*/ 128750 h 163366"/>
                <a:gd name="connsiteX75" fmla="*/ 139885 w 214864"/>
                <a:gd name="connsiteY75" fmla="*/ 118511 h 163366"/>
                <a:gd name="connsiteX76" fmla="*/ 143103 w 214864"/>
                <a:gd name="connsiteY76" fmla="*/ 115942 h 163366"/>
                <a:gd name="connsiteX77" fmla="*/ 149501 w 214864"/>
                <a:gd name="connsiteY77" fmla="*/ 119149 h 163366"/>
                <a:gd name="connsiteX78" fmla="*/ 155908 w 214864"/>
                <a:gd name="connsiteY78" fmla="*/ 118511 h 163366"/>
                <a:gd name="connsiteX79" fmla="*/ 161686 w 214864"/>
                <a:gd name="connsiteY79" fmla="*/ 115942 h 163366"/>
                <a:gd name="connsiteX80" fmla="*/ 166818 w 214864"/>
                <a:gd name="connsiteY80" fmla="*/ 112098 h 163366"/>
                <a:gd name="connsiteX81" fmla="*/ 171292 w 214864"/>
                <a:gd name="connsiteY81" fmla="*/ 112098 h 163366"/>
                <a:gd name="connsiteX82" fmla="*/ 175147 w 214864"/>
                <a:gd name="connsiteY82" fmla="*/ 112745 h 163366"/>
                <a:gd name="connsiteX83" fmla="*/ 183487 w 214864"/>
                <a:gd name="connsiteY83" fmla="*/ 108254 h 163366"/>
                <a:gd name="connsiteX84" fmla="*/ 187323 w 214864"/>
                <a:gd name="connsiteY84" fmla="*/ 103763 h 163366"/>
                <a:gd name="connsiteX85" fmla="*/ 192445 w 214864"/>
                <a:gd name="connsiteY85" fmla="*/ 108254 h 163366"/>
                <a:gd name="connsiteX86" fmla="*/ 196939 w 214864"/>
                <a:gd name="connsiteY86" fmla="*/ 108892 h 163366"/>
                <a:gd name="connsiteX87" fmla="*/ 203326 w 214864"/>
                <a:gd name="connsiteY87" fmla="*/ 110804 h 163366"/>
                <a:gd name="connsiteX88" fmla="*/ 210381 w 214864"/>
                <a:gd name="connsiteY88" fmla="*/ 110176 h 163366"/>
                <a:gd name="connsiteX89" fmla="*/ 214246 w 214864"/>
                <a:gd name="connsiteY89" fmla="*/ 108892 h 163366"/>
                <a:gd name="connsiteX90" fmla="*/ 214865 w 214864"/>
                <a:gd name="connsiteY90" fmla="*/ 107607 h 163366"/>
                <a:gd name="connsiteX91" fmla="*/ 213589 w 214864"/>
                <a:gd name="connsiteY91" fmla="*/ 99281 h 163366"/>
                <a:gd name="connsiteX92" fmla="*/ 209762 w 214864"/>
                <a:gd name="connsiteY92" fmla="*/ 95456 h 16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4864" h="163366">
                  <a:moveTo>
                    <a:pt x="209762" y="95456"/>
                  </a:moveTo>
                  <a:cubicBezTo>
                    <a:pt x="206954" y="93544"/>
                    <a:pt x="204688" y="93896"/>
                    <a:pt x="201442" y="92887"/>
                  </a:cubicBezTo>
                  <a:lnTo>
                    <a:pt x="196301" y="81992"/>
                  </a:lnTo>
                  <a:cubicBezTo>
                    <a:pt x="194311" y="79747"/>
                    <a:pt x="193550" y="78091"/>
                    <a:pt x="191189" y="76235"/>
                  </a:cubicBezTo>
                  <a:cubicBezTo>
                    <a:pt x="187562" y="73400"/>
                    <a:pt x="182944" y="75512"/>
                    <a:pt x="180279" y="71744"/>
                  </a:cubicBezTo>
                  <a:cubicBezTo>
                    <a:pt x="177261" y="67453"/>
                    <a:pt x="184458" y="62191"/>
                    <a:pt x="180917" y="58299"/>
                  </a:cubicBezTo>
                  <a:cubicBezTo>
                    <a:pt x="179717" y="56958"/>
                    <a:pt x="178518" y="56815"/>
                    <a:pt x="177090" y="55730"/>
                  </a:cubicBezTo>
                  <a:cubicBezTo>
                    <a:pt x="172815" y="52571"/>
                    <a:pt x="171911" y="49032"/>
                    <a:pt x="167484" y="46120"/>
                  </a:cubicBezTo>
                  <a:cubicBezTo>
                    <a:pt x="163800" y="43722"/>
                    <a:pt x="160915" y="43941"/>
                    <a:pt x="157221" y="41629"/>
                  </a:cubicBezTo>
                  <a:cubicBezTo>
                    <a:pt x="155089" y="40316"/>
                    <a:pt x="153480" y="39869"/>
                    <a:pt x="152090" y="37794"/>
                  </a:cubicBezTo>
                  <a:cubicBezTo>
                    <a:pt x="149710" y="34264"/>
                    <a:pt x="152090" y="31153"/>
                    <a:pt x="152090" y="26899"/>
                  </a:cubicBezTo>
                  <a:cubicBezTo>
                    <a:pt x="152090" y="23160"/>
                    <a:pt x="153185" y="20876"/>
                    <a:pt x="152090" y="17299"/>
                  </a:cubicBezTo>
                  <a:cubicBezTo>
                    <a:pt x="151024" y="13854"/>
                    <a:pt x="148891" y="12646"/>
                    <a:pt x="146968" y="9610"/>
                  </a:cubicBezTo>
                  <a:cubicBezTo>
                    <a:pt x="144617" y="5928"/>
                    <a:pt x="143465" y="3749"/>
                    <a:pt x="141190" y="0"/>
                  </a:cubicBezTo>
                  <a:lnTo>
                    <a:pt x="138638" y="638"/>
                  </a:lnTo>
                  <a:cubicBezTo>
                    <a:pt x="136135" y="638"/>
                    <a:pt x="134688" y="238"/>
                    <a:pt x="132222" y="638"/>
                  </a:cubicBezTo>
                  <a:cubicBezTo>
                    <a:pt x="129318" y="1113"/>
                    <a:pt x="127481" y="1399"/>
                    <a:pt x="125168" y="3207"/>
                  </a:cubicBezTo>
                  <a:cubicBezTo>
                    <a:pt x="123635" y="4405"/>
                    <a:pt x="122740" y="5252"/>
                    <a:pt x="121979" y="7051"/>
                  </a:cubicBezTo>
                  <a:cubicBezTo>
                    <a:pt x="121274" y="8668"/>
                    <a:pt x="121997" y="9896"/>
                    <a:pt x="121331" y="11532"/>
                  </a:cubicBezTo>
                  <a:cubicBezTo>
                    <a:pt x="120455" y="13664"/>
                    <a:pt x="119180" y="14463"/>
                    <a:pt x="117495" y="16014"/>
                  </a:cubicBezTo>
                  <a:cubicBezTo>
                    <a:pt x="115886" y="17460"/>
                    <a:pt x="114762" y="17974"/>
                    <a:pt x="113001" y="19221"/>
                  </a:cubicBezTo>
                  <a:lnTo>
                    <a:pt x="108517" y="25624"/>
                  </a:lnTo>
                  <a:cubicBezTo>
                    <a:pt x="107261" y="26871"/>
                    <a:pt x="106518" y="27537"/>
                    <a:pt x="105309" y="28831"/>
                  </a:cubicBezTo>
                  <a:cubicBezTo>
                    <a:pt x="103748" y="30506"/>
                    <a:pt x="103519" y="32275"/>
                    <a:pt x="101453" y="33313"/>
                  </a:cubicBezTo>
                  <a:cubicBezTo>
                    <a:pt x="99664" y="34216"/>
                    <a:pt x="98293" y="33522"/>
                    <a:pt x="96341" y="33950"/>
                  </a:cubicBezTo>
                  <a:cubicBezTo>
                    <a:pt x="94018" y="34454"/>
                    <a:pt x="92828" y="35178"/>
                    <a:pt x="90572" y="35872"/>
                  </a:cubicBezTo>
                  <a:cubicBezTo>
                    <a:pt x="87850" y="36710"/>
                    <a:pt x="86288" y="37071"/>
                    <a:pt x="83527" y="37794"/>
                  </a:cubicBezTo>
                  <a:cubicBezTo>
                    <a:pt x="80529" y="38584"/>
                    <a:pt x="78901" y="39345"/>
                    <a:pt x="75835" y="39707"/>
                  </a:cubicBezTo>
                  <a:cubicBezTo>
                    <a:pt x="72855" y="40078"/>
                    <a:pt x="71085" y="39079"/>
                    <a:pt x="68134" y="39707"/>
                  </a:cubicBezTo>
                  <a:cubicBezTo>
                    <a:pt x="65192" y="40354"/>
                    <a:pt x="63374" y="40953"/>
                    <a:pt x="61079" y="42923"/>
                  </a:cubicBezTo>
                  <a:cubicBezTo>
                    <a:pt x="58471" y="45187"/>
                    <a:pt x="58147" y="47500"/>
                    <a:pt x="56586" y="50602"/>
                  </a:cubicBezTo>
                  <a:cubicBezTo>
                    <a:pt x="55501" y="52800"/>
                    <a:pt x="56053" y="54950"/>
                    <a:pt x="54035" y="56368"/>
                  </a:cubicBezTo>
                  <a:cubicBezTo>
                    <a:pt x="51797" y="57947"/>
                    <a:pt x="49551" y="55426"/>
                    <a:pt x="46980" y="56368"/>
                  </a:cubicBezTo>
                  <a:cubicBezTo>
                    <a:pt x="43486" y="57643"/>
                    <a:pt x="44172" y="64351"/>
                    <a:pt x="40583" y="63419"/>
                  </a:cubicBezTo>
                  <a:cubicBezTo>
                    <a:pt x="38527" y="62876"/>
                    <a:pt x="38850" y="59641"/>
                    <a:pt x="36737" y="59574"/>
                  </a:cubicBezTo>
                  <a:cubicBezTo>
                    <a:pt x="34928" y="59517"/>
                    <a:pt x="34528" y="61373"/>
                    <a:pt x="32881" y="62144"/>
                  </a:cubicBezTo>
                  <a:cubicBezTo>
                    <a:pt x="30558" y="63200"/>
                    <a:pt x="29045" y="63295"/>
                    <a:pt x="26484" y="63428"/>
                  </a:cubicBezTo>
                  <a:cubicBezTo>
                    <a:pt x="23980" y="63542"/>
                    <a:pt x="22562" y="63038"/>
                    <a:pt x="20077" y="62781"/>
                  </a:cubicBezTo>
                  <a:lnTo>
                    <a:pt x="18791" y="62781"/>
                  </a:lnTo>
                  <a:cubicBezTo>
                    <a:pt x="17792" y="64789"/>
                    <a:pt x="17325" y="65959"/>
                    <a:pt x="16212" y="67910"/>
                  </a:cubicBezTo>
                  <a:cubicBezTo>
                    <a:pt x="14450" y="71050"/>
                    <a:pt x="12375" y="72220"/>
                    <a:pt x="11080" y="75598"/>
                  </a:cubicBezTo>
                  <a:cubicBezTo>
                    <a:pt x="9833" y="78900"/>
                    <a:pt x="11651" y="81555"/>
                    <a:pt x="9795" y="84561"/>
                  </a:cubicBezTo>
                  <a:cubicBezTo>
                    <a:pt x="8700" y="86379"/>
                    <a:pt x="7739" y="87254"/>
                    <a:pt x="5959" y="88405"/>
                  </a:cubicBezTo>
                  <a:cubicBezTo>
                    <a:pt x="4179" y="89557"/>
                    <a:pt x="1637" y="88358"/>
                    <a:pt x="837" y="90318"/>
                  </a:cubicBezTo>
                  <a:cubicBezTo>
                    <a:pt x="-58" y="92497"/>
                    <a:pt x="3303" y="93220"/>
                    <a:pt x="4045" y="95447"/>
                  </a:cubicBezTo>
                  <a:cubicBezTo>
                    <a:pt x="5073" y="98530"/>
                    <a:pt x="6520" y="101670"/>
                    <a:pt x="4045" y="103773"/>
                  </a:cubicBezTo>
                  <a:cubicBezTo>
                    <a:pt x="2827" y="104791"/>
                    <a:pt x="980" y="103687"/>
                    <a:pt x="199" y="105057"/>
                  </a:cubicBezTo>
                  <a:cubicBezTo>
                    <a:pt x="-858" y="106922"/>
                    <a:pt x="2598" y="107559"/>
                    <a:pt x="3398" y="109548"/>
                  </a:cubicBezTo>
                  <a:cubicBezTo>
                    <a:pt x="4455" y="112098"/>
                    <a:pt x="3027" y="114030"/>
                    <a:pt x="4045" y="116599"/>
                  </a:cubicBezTo>
                  <a:cubicBezTo>
                    <a:pt x="5292" y="119710"/>
                    <a:pt x="7567" y="120472"/>
                    <a:pt x="9795" y="122993"/>
                  </a:cubicBezTo>
                  <a:cubicBezTo>
                    <a:pt x="12851" y="126447"/>
                    <a:pt x="15155" y="127989"/>
                    <a:pt x="17478" y="131966"/>
                  </a:cubicBezTo>
                  <a:cubicBezTo>
                    <a:pt x="19563" y="135439"/>
                    <a:pt x="19981" y="137761"/>
                    <a:pt x="21343" y="141576"/>
                  </a:cubicBezTo>
                  <a:cubicBezTo>
                    <a:pt x="22419" y="144554"/>
                    <a:pt x="22847" y="146277"/>
                    <a:pt x="23904" y="149264"/>
                  </a:cubicBezTo>
                  <a:cubicBezTo>
                    <a:pt x="25713" y="154326"/>
                    <a:pt x="27045" y="157076"/>
                    <a:pt x="29045" y="162072"/>
                  </a:cubicBezTo>
                  <a:lnTo>
                    <a:pt x="29663" y="163366"/>
                  </a:lnTo>
                  <a:cubicBezTo>
                    <a:pt x="31672" y="159360"/>
                    <a:pt x="32795" y="157105"/>
                    <a:pt x="34804" y="153109"/>
                  </a:cubicBezTo>
                  <a:cubicBezTo>
                    <a:pt x="36299" y="150121"/>
                    <a:pt x="37384" y="148532"/>
                    <a:pt x="38650" y="145430"/>
                  </a:cubicBezTo>
                  <a:cubicBezTo>
                    <a:pt x="40316" y="141319"/>
                    <a:pt x="38050" y="136828"/>
                    <a:pt x="41858" y="134535"/>
                  </a:cubicBezTo>
                  <a:cubicBezTo>
                    <a:pt x="45533" y="132299"/>
                    <a:pt x="48456" y="135943"/>
                    <a:pt x="52740" y="136448"/>
                  </a:cubicBezTo>
                  <a:cubicBezTo>
                    <a:pt x="56214" y="136857"/>
                    <a:pt x="58214" y="137114"/>
                    <a:pt x="61727" y="137076"/>
                  </a:cubicBezTo>
                  <a:cubicBezTo>
                    <a:pt x="64973" y="137066"/>
                    <a:pt x="66810" y="136685"/>
                    <a:pt x="70047" y="136448"/>
                  </a:cubicBezTo>
                  <a:lnTo>
                    <a:pt x="68771" y="138360"/>
                  </a:lnTo>
                  <a:cubicBezTo>
                    <a:pt x="70028" y="137114"/>
                    <a:pt x="71161" y="136733"/>
                    <a:pt x="71961" y="135163"/>
                  </a:cubicBezTo>
                  <a:cubicBezTo>
                    <a:pt x="73236" y="132727"/>
                    <a:pt x="71723" y="130853"/>
                    <a:pt x="71961" y="128122"/>
                  </a:cubicBezTo>
                  <a:cubicBezTo>
                    <a:pt x="72208" y="125334"/>
                    <a:pt x="72084" y="123612"/>
                    <a:pt x="73255" y="121071"/>
                  </a:cubicBezTo>
                  <a:cubicBezTo>
                    <a:pt x="74664" y="118017"/>
                    <a:pt x="76473" y="116884"/>
                    <a:pt x="79024" y="114667"/>
                  </a:cubicBezTo>
                  <a:cubicBezTo>
                    <a:pt x="81309" y="112660"/>
                    <a:pt x="82442" y="110909"/>
                    <a:pt x="85431" y="110186"/>
                  </a:cubicBezTo>
                  <a:cubicBezTo>
                    <a:pt x="88116" y="109520"/>
                    <a:pt x="89896" y="109853"/>
                    <a:pt x="92476" y="110814"/>
                  </a:cubicBezTo>
                  <a:cubicBezTo>
                    <a:pt x="95465" y="111946"/>
                    <a:pt x="96693" y="113602"/>
                    <a:pt x="98883" y="115942"/>
                  </a:cubicBezTo>
                  <a:cubicBezTo>
                    <a:pt x="100968" y="118169"/>
                    <a:pt x="100587" y="121090"/>
                    <a:pt x="103376" y="122356"/>
                  </a:cubicBezTo>
                  <a:cubicBezTo>
                    <a:pt x="104757" y="122965"/>
                    <a:pt x="105747" y="122670"/>
                    <a:pt x="107222" y="122984"/>
                  </a:cubicBezTo>
                  <a:cubicBezTo>
                    <a:pt x="110536" y="123678"/>
                    <a:pt x="112183" y="125105"/>
                    <a:pt x="115552" y="125553"/>
                  </a:cubicBezTo>
                  <a:cubicBezTo>
                    <a:pt x="118285" y="125914"/>
                    <a:pt x="119856" y="125400"/>
                    <a:pt x="122588" y="125553"/>
                  </a:cubicBezTo>
                  <a:cubicBezTo>
                    <a:pt x="125120" y="125686"/>
                    <a:pt x="126519" y="125762"/>
                    <a:pt x="129023" y="126200"/>
                  </a:cubicBezTo>
                  <a:cubicBezTo>
                    <a:pt x="132593" y="126809"/>
                    <a:pt x="135221" y="128255"/>
                    <a:pt x="137972" y="128750"/>
                  </a:cubicBezTo>
                  <a:lnTo>
                    <a:pt x="139885" y="118511"/>
                  </a:lnTo>
                  <a:cubicBezTo>
                    <a:pt x="141142" y="117512"/>
                    <a:pt x="141552" y="116380"/>
                    <a:pt x="143103" y="115942"/>
                  </a:cubicBezTo>
                  <a:cubicBezTo>
                    <a:pt x="145797" y="115181"/>
                    <a:pt x="146749" y="118683"/>
                    <a:pt x="149501" y="119149"/>
                  </a:cubicBezTo>
                  <a:cubicBezTo>
                    <a:pt x="151995" y="119568"/>
                    <a:pt x="153480" y="119158"/>
                    <a:pt x="155908" y="118511"/>
                  </a:cubicBezTo>
                  <a:cubicBezTo>
                    <a:pt x="158297" y="117883"/>
                    <a:pt x="159573" y="117189"/>
                    <a:pt x="161686" y="115942"/>
                  </a:cubicBezTo>
                  <a:cubicBezTo>
                    <a:pt x="163838" y="114677"/>
                    <a:pt x="164399" y="112745"/>
                    <a:pt x="166818" y="112098"/>
                  </a:cubicBezTo>
                  <a:cubicBezTo>
                    <a:pt x="168503" y="111642"/>
                    <a:pt x="169569" y="111946"/>
                    <a:pt x="171292" y="112098"/>
                  </a:cubicBezTo>
                  <a:cubicBezTo>
                    <a:pt x="172815" y="112250"/>
                    <a:pt x="173615" y="112774"/>
                    <a:pt x="175147" y="112745"/>
                  </a:cubicBezTo>
                  <a:cubicBezTo>
                    <a:pt x="178841" y="112660"/>
                    <a:pt x="180707" y="110690"/>
                    <a:pt x="183487" y="108254"/>
                  </a:cubicBezTo>
                  <a:cubicBezTo>
                    <a:pt x="185201" y="106741"/>
                    <a:pt x="185039" y="104096"/>
                    <a:pt x="187323" y="103763"/>
                  </a:cubicBezTo>
                  <a:cubicBezTo>
                    <a:pt x="189932" y="103392"/>
                    <a:pt x="189951" y="107293"/>
                    <a:pt x="192445" y="108254"/>
                  </a:cubicBezTo>
                  <a:cubicBezTo>
                    <a:pt x="194092" y="108892"/>
                    <a:pt x="195197" y="108540"/>
                    <a:pt x="196939" y="108892"/>
                  </a:cubicBezTo>
                  <a:cubicBezTo>
                    <a:pt x="199500" y="109415"/>
                    <a:pt x="200737" y="110528"/>
                    <a:pt x="203326" y="110804"/>
                  </a:cubicBezTo>
                  <a:cubicBezTo>
                    <a:pt x="206087" y="111099"/>
                    <a:pt x="207715" y="110823"/>
                    <a:pt x="210381" y="110176"/>
                  </a:cubicBezTo>
                  <a:cubicBezTo>
                    <a:pt x="211942" y="109805"/>
                    <a:pt x="212742" y="109396"/>
                    <a:pt x="214246" y="108892"/>
                  </a:cubicBezTo>
                  <a:lnTo>
                    <a:pt x="214865" y="107607"/>
                  </a:lnTo>
                  <a:cubicBezTo>
                    <a:pt x="214379" y="104362"/>
                    <a:pt x="215274" y="102098"/>
                    <a:pt x="213589" y="99281"/>
                  </a:cubicBezTo>
                  <a:cubicBezTo>
                    <a:pt x="212532" y="97473"/>
                    <a:pt x="211533" y="96646"/>
                    <a:pt x="209762" y="9545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" name="任意形状 25"/>
            <p:cNvSpPr/>
            <p:nvPr/>
          </p:nvSpPr>
          <p:spPr>
            <a:xfrm>
              <a:off x="14486592" y="4873207"/>
              <a:ext cx="89866" cy="117782"/>
            </a:xfrm>
            <a:custGeom>
              <a:avLst/>
              <a:gdLst>
                <a:gd name="connsiteX0" fmla="*/ 42363 w 89866"/>
                <a:gd name="connsiteY0" fmla="*/ 102435 h 117782"/>
                <a:gd name="connsiteX1" fmla="*/ 42363 w 89866"/>
                <a:gd name="connsiteY1" fmla="*/ 96022 h 117782"/>
                <a:gd name="connsiteX2" fmla="*/ 43639 w 89866"/>
                <a:gd name="connsiteY2" fmla="*/ 88324 h 117782"/>
                <a:gd name="connsiteX3" fmla="*/ 49398 w 89866"/>
                <a:gd name="connsiteY3" fmla="*/ 88324 h 117782"/>
                <a:gd name="connsiteX4" fmla="*/ 54520 w 89866"/>
                <a:gd name="connsiteY4" fmla="*/ 88971 h 117782"/>
                <a:gd name="connsiteX5" fmla="*/ 58357 w 89866"/>
                <a:gd name="connsiteY5" fmla="*/ 85764 h 117782"/>
                <a:gd name="connsiteX6" fmla="*/ 59642 w 89866"/>
                <a:gd name="connsiteY6" fmla="*/ 80645 h 117782"/>
                <a:gd name="connsiteX7" fmla="*/ 63497 w 89866"/>
                <a:gd name="connsiteY7" fmla="*/ 82558 h 117782"/>
                <a:gd name="connsiteX8" fmla="*/ 66687 w 89866"/>
                <a:gd name="connsiteY8" fmla="*/ 87686 h 117782"/>
                <a:gd name="connsiteX9" fmla="*/ 69267 w 89866"/>
                <a:gd name="connsiteY9" fmla="*/ 91531 h 117782"/>
                <a:gd name="connsiteX10" fmla="*/ 74379 w 89866"/>
                <a:gd name="connsiteY10" fmla="*/ 89599 h 117782"/>
                <a:gd name="connsiteX11" fmla="*/ 77597 w 89866"/>
                <a:gd name="connsiteY11" fmla="*/ 87049 h 117782"/>
                <a:gd name="connsiteX12" fmla="*/ 79500 w 89866"/>
                <a:gd name="connsiteY12" fmla="*/ 90246 h 117782"/>
                <a:gd name="connsiteX13" fmla="*/ 83994 w 89866"/>
                <a:gd name="connsiteY13" fmla="*/ 90246 h 117782"/>
                <a:gd name="connsiteX14" fmla="*/ 85927 w 89866"/>
                <a:gd name="connsiteY14" fmla="*/ 82548 h 117782"/>
                <a:gd name="connsiteX15" fmla="*/ 87212 w 89866"/>
                <a:gd name="connsiteY15" fmla="*/ 72938 h 117782"/>
                <a:gd name="connsiteX16" fmla="*/ 85279 w 89866"/>
                <a:gd name="connsiteY16" fmla="*/ 60131 h 117782"/>
                <a:gd name="connsiteX17" fmla="*/ 84641 w 89866"/>
                <a:gd name="connsiteY17" fmla="*/ 49236 h 117782"/>
                <a:gd name="connsiteX18" fmla="*/ 78891 w 89866"/>
                <a:gd name="connsiteY18" fmla="*/ 44754 h 117782"/>
                <a:gd name="connsiteX19" fmla="*/ 79510 w 89866"/>
                <a:gd name="connsiteY19" fmla="*/ 36428 h 117782"/>
                <a:gd name="connsiteX20" fmla="*/ 87859 w 89866"/>
                <a:gd name="connsiteY20" fmla="*/ 33850 h 117782"/>
                <a:gd name="connsiteX21" fmla="*/ 89763 w 89866"/>
                <a:gd name="connsiteY21" fmla="*/ 28083 h 117782"/>
                <a:gd name="connsiteX22" fmla="*/ 85279 w 89866"/>
                <a:gd name="connsiteY22" fmla="*/ 22974 h 117782"/>
                <a:gd name="connsiteX23" fmla="*/ 82090 w 89866"/>
                <a:gd name="connsiteY23" fmla="*/ 19130 h 117782"/>
                <a:gd name="connsiteX24" fmla="*/ 74379 w 89866"/>
                <a:gd name="connsiteY24" fmla="*/ 19130 h 117782"/>
                <a:gd name="connsiteX25" fmla="*/ 69267 w 89866"/>
                <a:gd name="connsiteY25" fmla="*/ 22336 h 117782"/>
                <a:gd name="connsiteX26" fmla="*/ 68619 w 89866"/>
                <a:gd name="connsiteY26" fmla="*/ 19130 h 117782"/>
                <a:gd name="connsiteX27" fmla="*/ 69895 w 89866"/>
                <a:gd name="connsiteY27" fmla="*/ 10804 h 117782"/>
                <a:gd name="connsiteX28" fmla="*/ 70552 w 89866"/>
                <a:gd name="connsiteY28" fmla="*/ 3106 h 117782"/>
                <a:gd name="connsiteX29" fmla="*/ 69895 w 89866"/>
                <a:gd name="connsiteY29" fmla="*/ 1822 h 117782"/>
                <a:gd name="connsiteX30" fmla="*/ 58357 w 89866"/>
                <a:gd name="connsiteY30" fmla="*/ 537 h 117782"/>
                <a:gd name="connsiteX31" fmla="*/ 52607 w 89866"/>
                <a:gd name="connsiteY31" fmla="*/ 537 h 117782"/>
                <a:gd name="connsiteX32" fmla="*/ 44248 w 89866"/>
                <a:gd name="connsiteY32" fmla="*/ 537 h 117782"/>
                <a:gd name="connsiteX33" fmla="*/ 40431 w 89866"/>
                <a:gd name="connsiteY33" fmla="*/ 3106 h 117782"/>
                <a:gd name="connsiteX34" fmla="*/ 39145 w 89866"/>
                <a:gd name="connsiteY34" fmla="*/ 3106 h 117782"/>
                <a:gd name="connsiteX35" fmla="*/ 39145 w 89866"/>
                <a:gd name="connsiteY35" fmla="*/ 12716 h 117782"/>
                <a:gd name="connsiteX36" fmla="*/ 37213 w 89866"/>
                <a:gd name="connsiteY36" fmla="*/ 19767 h 117782"/>
                <a:gd name="connsiteX37" fmla="*/ 35937 w 89866"/>
                <a:gd name="connsiteY37" fmla="*/ 24239 h 117782"/>
                <a:gd name="connsiteX38" fmla="*/ 29502 w 89866"/>
                <a:gd name="connsiteY38" fmla="*/ 25524 h 117782"/>
                <a:gd name="connsiteX39" fmla="*/ 21172 w 89866"/>
                <a:gd name="connsiteY39" fmla="*/ 25524 h 117782"/>
                <a:gd name="connsiteX40" fmla="*/ 14136 w 89866"/>
                <a:gd name="connsiteY40" fmla="*/ 26171 h 117782"/>
                <a:gd name="connsiteX41" fmla="*/ 8843 w 89866"/>
                <a:gd name="connsiteY41" fmla="*/ 26171 h 117782"/>
                <a:gd name="connsiteX42" fmla="*/ 8358 w 89866"/>
                <a:gd name="connsiteY42" fmla="*/ 24886 h 117782"/>
                <a:gd name="connsiteX43" fmla="*/ 7082 w 89866"/>
                <a:gd name="connsiteY43" fmla="*/ 36428 h 117782"/>
                <a:gd name="connsiteX44" fmla="*/ 1970 w 89866"/>
                <a:gd name="connsiteY44" fmla="*/ 53717 h 117782"/>
                <a:gd name="connsiteX45" fmla="*/ 28 w 89866"/>
                <a:gd name="connsiteY45" fmla="*/ 64603 h 117782"/>
                <a:gd name="connsiteX46" fmla="*/ 3236 w 89866"/>
                <a:gd name="connsiteY46" fmla="*/ 75498 h 117782"/>
                <a:gd name="connsiteX47" fmla="*/ 7729 w 89866"/>
                <a:gd name="connsiteY47" fmla="*/ 83823 h 117782"/>
                <a:gd name="connsiteX48" fmla="*/ 12213 w 89866"/>
                <a:gd name="connsiteY48" fmla="*/ 89580 h 117782"/>
                <a:gd name="connsiteX49" fmla="*/ 17354 w 89866"/>
                <a:gd name="connsiteY49" fmla="*/ 98553 h 117782"/>
                <a:gd name="connsiteX50" fmla="*/ 22466 w 89866"/>
                <a:gd name="connsiteY50" fmla="*/ 106251 h 117782"/>
                <a:gd name="connsiteX51" fmla="*/ 27607 w 89866"/>
                <a:gd name="connsiteY51" fmla="*/ 111360 h 117782"/>
                <a:gd name="connsiteX52" fmla="*/ 31434 w 89866"/>
                <a:gd name="connsiteY52" fmla="*/ 117783 h 117782"/>
                <a:gd name="connsiteX53" fmla="*/ 31434 w 89866"/>
                <a:gd name="connsiteY53" fmla="*/ 115851 h 117782"/>
                <a:gd name="connsiteX54" fmla="*/ 35937 w 89866"/>
                <a:gd name="connsiteY54" fmla="*/ 112645 h 117782"/>
                <a:gd name="connsiteX55" fmla="*/ 41068 w 89866"/>
                <a:gd name="connsiteY55" fmla="*/ 106888 h 117782"/>
                <a:gd name="connsiteX56" fmla="*/ 42363 w 89866"/>
                <a:gd name="connsiteY56" fmla="*/ 102435 h 1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9866" h="117782">
                  <a:moveTo>
                    <a:pt x="42363" y="102435"/>
                  </a:moveTo>
                  <a:cubicBezTo>
                    <a:pt x="42763" y="99961"/>
                    <a:pt x="42163" y="98515"/>
                    <a:pt x="42363" y="96022"/>
                  </a:cubicBezTo>
                  <a:cubicBezTo>
                    <a:pt x="42572" y="92996"/>
                    <a:pt x="41097" y="89980"/>
                    <a:pt x="43639" y="88324"/>
                  </a:cubicBezTo>
                  <a:cubicBezTo>
                    <a:pt x="45524" y="87116"/>
                    <a:pt x="47171" y="88181"/>
                    <a:pt x="49398" y="88324"/>
                  </a:cubicBezTo>
                  <a:cubicBezTo>
                    <a:pt x="51417" y="88457"/>
                    <a:pt x="52587" y="89542"/>
                    <a:pt x="54520" y="88971"/>
                  </a:cubicBezTo>
                  <a:cubicBezTo>
                    <a:pt x="56377" y="88391"/>
                    <a:pt x="57319" y="87410"/>
                    <a:pt x="58357" y="85764"/>
                  </a:cubicBezTo>
                  <a:cubicBezTo>
                    <a:pt x="59490" y="84023"/>
                    <a:pt x="57681" y="81254"/>
                    <a:pt x="59642" y="80645"/>
                  </a:cubicBezTo>
                  <a:cubicBezTo>
                    <a:pt x="61251" y="80141"/>
                    <a:pt x="62212" y="81502"/>
                    <a:pt x="63497" y="82558"/>
                  </a:cubicBezTo>
                  <a:cubicBezTo>
                    <a:pt x="65316" y="84052"/>
                    <a:pt x="65421" y="85707"/>
                    <a:pt x="66687" y="87686"/>
                  </a:cubicBezTo>
                  <a:cubicBezTo>
                    <a:pt x="67686" y="89190"/>
                    <a:pt x="67591" y="90865"/>
                    <a:pt x="69267" y="91531"/>
                  </a:cubicBezTo>
                  <a:cubicBezTo>
                    <a:pt x="71237" y="92311"/>
                    <a:pt x="72561" y="90693"/>
                    <a:pt x="74379" y="89599"/>
                  </a:cubicBezTo>
                  <a:cubicBezTo>
                    <a:pt x="75769" y="88781"/>
                    <a:pt x="76035" y="86678"/>
                    <a:pt x="77597" y="87049"/>
                  </a:cubicBezTo>
                  <a:cubicBezTo>
                    <a:pt x="79006" y="87363"/>
                    <a:pt x="78282" y="89466"/>
                    <a:pt x="79500" y="90246"/>
                  </a:cubicBezTo>
                  <a:cubicBezTo>
                    <a:pt x="80986" y="91179"/>
                    <a:pt x="82433" y="90998"/>
                    <a:pt x="83994" y="90246"/>
                  </a:cubicBezTo>
                  <a:cubicBezTo>
                    <a:pt x="86802" y="88895"/>
                    <a:pt x="85327" y="85584"/>
                    <a:pt x="85927" y="82548"/>
                  </a:cubicBezTo>
                  <a:cubicBezTo>
                    <a:pt x="86640" y="78847"/>
                    <a:pt x="87155" y="76715"/>
                    <a:pt x="87212" y="72938"/>
                  </a:cubicBezTo>
                  <a:cubicBezTo>
                    <a:pt x="87269" y="67885"/>
                    <a:pt x="85774" y="65164"/>
                    <a:pt x="85279" y="60131"/>
                  </a:cubicBezTo>
                  <a:cubicBezTo>
                    <a:pt x="84870" y="55896"/>
                    <a:pt x="86945" y="52804"/>
                    <a:pt x="84641" y="49236"/>
                  </a:cubicBezTo>
                  <a:cubicBezTo>
                    <a:pt x="83099" y="46838"/>
                    <a:pt x="80129" y="47304"/>
                    <a:pt x="78891" y="44754"/>
                  </a:cubicBezTo>
                  <a:cubicBezTo>
                    <a:pt x="77454" y="41804"/>
                    <a:pt x="77520" y="38997"/>
                    <a:pt x="79510" y="36428"/>
                  </a:cubicBezTo>
                  <a:cubicBezTo>
                    <a:pt x="81604" y="33735"/>
                    <a:pt x="85660" y="36438"/>
                    <a:pt x="87859" y="33850"/>
                  </a:cubicBezTo>
                  <a:cubicBezTo>
                    <a:pt x="89382" y="32042"/>
                    <a:pt x="90163" y="30424"/>
                    <a:pt x="89763" y="28083"/>
                  </a:cubicBezTo>
                  <a:cubicBezTo>
                    <a:pt x="89335" y="25486"/>
                    <a:pt x="87002" y="24982"/>
                    <a:pt x="85279" y="22974"/>
                  </a:cubicBezTo>
                  <a:cubicBezTo>
                    <a:pt x="84032" y="21480"/>
                    <a:pt x="83756" y="20119"/>
                    <a:pt x="82090" y="19130"/>
                  </a:cubicBezTo>
                  <a:cubicBezTo>
                    <a:pt x="79510" y="17598"/>
                    <a:pt x="77244" y="18197"/>
                    <a:pt x="74379" y="19130"/>
                  </a:cubicBezTo>
                  <a:cubicBezTo>
                    <a:pt x="72151" y="19853"/>
                    <a:pt x="70885" y="24040"/>
                    <a:pt x="69267" y="22336"/>
                  </a:cubicBezTo>
                  <a:cubicBezTo>
                    <a:pt x="68372" y="21394"/>
                    <a:pt x="68733" y="20395"/>
                    <a:pt x="68619" y="19130"/>
                  </a:cubicBezTo>
                  <a:cubicBezTo>
                    <a:pt x="68276" y="15857"/>
                    <a:pt x="69524" y="14058"/>
                    <a:pt x="69895" y="10804"/>
                  </a:cubicBezTo>
                  <a:cubicBezTo>
                    <a:pt x="70247" y="7816"/>
                    <a:pt x="70285" y="6103"/>
                    <a:pt x="70552" y="3106"/>
                  </a:cubicBezTo>
                  <a:lnTo>
                    <a:pt x="69895" y="1822"/>
                  </a:lnTo>
                  <a:cubicBezTo>
                    <a:pt x="65421" y="1184"/>
                    <a:pt x="62907" y="708"/>
                    <a:pt x="58357" y="537"/>
                  </a:cubicBezTo>
                  <a:cubicBezTo>
                    <a:pt x="56119" y="461"/>
                    <a:pt x="54853" y="537"/>
                    <a:pt x="52607" y="537"/>
                  </a:cubicBezTo>
                  <a:cubicBezTo>
                    <a:pt x="49341" y="537"/>
                    <a:pt x="47275" y="-671"/>
                    <a:pt x="44248" y="537"/>
                  </a:cubicBezTo>
                  <a:cubicBezTo>
                    <a:pt x="42572" y="1213"/>
                    <a:pt x="41925" y="2098"/>
                    <a:pt x="40431" y="3106"/>
                  </a:cubicBezTo>
                  <a:lnTo>
                    <a:pt x="39145" y="3106"/>
                  </a:lnTo>
                  <a:cubicBezTo>
                    <a:pt x="39145" y="6865"/>
                    <a:pt x="39697" y="9015"/>
                    <a:pt x="39145" y="12716"/>
                  </a:cubicBezTo>
                  <a:cubicBezTo>
                    <a:pt x="38717" y="15542"/>
                    <a:pt x="37993" y="17027"/>
                    <a:pt x="37213" y="19767"/>
                  </a:cubicBezTo>
                  <a:cubicBezTo>
                    <a:pt x="36727" y="21508"/>
                    <a:pt x="37137" y="22879"/>
                    <a:pt x="35937" y="24239"/>
                  </a:cubicBezTo>
                  <a:cubicBezTo>
                    <a:pt x="34233" y="26152"/>
                    <a:pt x="32063" y="25238"/>
                    <a:pt x="29502" y="25524"/>
                  </a:cubicBezTo>
                  <a:cubicBezTo>
                    <a:pt x="26284" y="25895"/>
                    <a:pt x="24447" y="25372"/>
                    <a:pt x="21172" y="25524"/>
                  </a:cubicBezTo>
                  <a:cubicBezTo>
                    <a:pt x="18430" y="25676"/>
                    <a:pt x="16907" y="26047"/>
                    <a:pt x="14136" y="26171"/>
                  </a:cubicBezTo>
                  <a:cubicBezTo>
                    <a:pt x="11147" y="26323"/>
                    <a:pt x="11852" y="26171"/>
                    <a:pt x="8843" y="26171"/>
                  </a:cubicBezTo>
                  <a:lnTo>
                    <a:pt x="8358" y="24886"/>
                  </a:lnTo>
                  <a:cubicBezTo>
                    <a:pt x="7511" y="29330"/>
                    <a:pt x="7901" y="31966"/>
                    <a:pt x="7082" y="36428"/>
                  </a:cubicBezTo>
                  <a:cubicBezTo>
                    <a:pt x="5835" y="43346"/>
                    <a:pt x="3474" y="46838"/>
                    <a:pt x="1970" y="53717"/>
                  </a:cubicBezTo>
                  <a:cubicBezTo>
                    <a:pt x="1027" y="57914"/>
                    <a:pt x="-201" y="60292"/>
                    <a:pt x="28" y="64603"/>
                  </a:cubicBezTo>
                  <a:cubicBezTo>
                    <a:pt x="275" y="69027"/>
                    <a:pt x="1523" y="71415"/>
                    <a:pt x="3236" y="75498"/>
                  </a:cubicBezTo>
                  <a:cubicBezTo>
                    <a:pt x="4683" y="78895"/>
                    <a:pt x="5673" y="80759"/>
                    <a:pt x="7729" y="83823"/>
                  </a:cubicBezTo>
                  <a:cubicBezTo>
                    <a:pt x="9310" y="86202"/>
                    <a:pt x="10624" y="87239"/>
                    <a:pt x="12213" y="89580"/>
                  </a:cubicBezTo>
                  <a:cubicBezTo>
                    <a:pt x="14498" y="92910"/>
                    <a:pt x="15222" y="95137"/>
                    <a:pt x="17354" y="98553"/>
                  </a:cubicBezTo>
                  <a:cubicBezTo>
                    <a:pt x="19258" y="101617"/>
                    <a:pt x="20163" y="103482"/>
                    <a:pt x="22466" y="106251"/>
                  </a:cubicBezTo>
                  <a:cubicBezTo>
                    <a:pt x="24294" y="108410"/>
                    <a:pt x="25856" y="109134"/>
                    <a:pt x="27607" y="111360"/>
                  </a:cubicBezTo>
                  <a:cubicBezTo>
                    <a:pt x="29397" y="113663"/>
                    <a:pt x="30320" y="115081"/>
                    <a:pt x="31434" y="117783"/>
                  </a:cubicBezTo>
                  <a:lnTo>
                    <a:pt x="31434" y="115851"/>
                  </a:lnTo>
                  <a:cubicBezTo>
                    <a:pt x="33195" y="114595"/>
                    <a:pt x="34300" y="114053"/>
                    <a:pt x="35937" y="112645"/>
                  </a:cubicBezTo>
                  <a:cubicBezTo>
                    <a:pt x="38203" y="110675"/>
                    <a:pt x="39745" y="109600"/>
                    <a:pt x="41068" y="106888"/>
                  </a:cubicBezTo>
                  <a:cubicBezTo>
                    <a:pt x="41849" y="105261"/>
                    <a:pt x="42059" y="104224"/>
                    <a:pt x="42363" y="10243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" name="任意形状 26"/>
            <p:cNvSpPr/>
            <p:nvPr/>
          </p:nvSpPr>
          <p:spPr>
            <a:xfrm>
              <a:off x="14143177" y="4754881"/>
              <a:ext cx="69787" cy="81184"/>
            </a:xfrm>
            <a:custGeom>
              <a:avLst/>
              <a:gdLst>
                <a:gd name="connsiteX0" fmla="*/ 64098 w 69787"/>
                <a:gd name="connsiteY0" fmla="*/ 49773 h 81184"/>
                <a:gd name="connsiteX1" fmla="*/ 63451 w 69787"/>
                <a:gd name="connsiteY1" fmla="*/ 44017 h 81184"/>
                <a:gd name="connsiteX2" fmla="*/ 55121 w 69787"/>
                <a:gd name="connsiteY2" fmla="*/ 43369 h 81184"/>
                <a:gd name="connsiteX3" fmla="*/ 50618 w 69787"/>
                <a:gd name="connsiteY3" fmla="*/ 38888 h 81184"/>
                <a:gd name="connsiteX4" fmla="*/ 57044 w 69787"/>
                <a:gd name="connsiteY4" fmla="*/ 30553 h 81184"/>
                <a:gd name="connsiteX5" fmla="*/ 53197 w 69787"/>
                <a:gd name="connsiteY5" fmla="*/ 25433 h 81184"/>
                <a:gd name="connsiteX6" fmla="*/ 56406 w 69787"/>
                <a:gd name="connsiteY6" fmla="*/ 20305 h 81184"/>
                <a:gd name="connsiteX7" fmla="*/ 59604 w 69787"/>
                <a:gd name="connsiteY7" fmla="*/ 17108 h 81184"/>
                <a:gd name="connsiteX8" fmla="*/ 56406 w 69787"/>
                <a:gd name="connsiteY8" fmla="*/ 17745 h 81184"/>
                <a:gd name="connsiteX9" fmla="*/ 48714 w 69787"/>
                <a:gd name="connsiteY9" fmla="*/ 17745 h 81184"/>
                <a:gd name="connsiteX10" fmla="*/ 44858 w 69787"/>
                <a:gd name="connsiteY10" fmla="*/ 25433 h 81184"/>
                <a:gd name="connsiteX11" fmla="*/ 38451 w 69787"/>
                <a:gd name="connsiteY11" fmla="*/ 24149 h 81184"/>
                <a:gd name="connsiteX12" fmla="*/ 35890 w 69787"/>
                <a:gd name="connsiteY12" fmla="*/ 16451 h 81184"/>
                <a:gd name="connsiteX13" fmla="*/ 34605 w 69787"/>
                <a:gd name="connsiteY13" fmla="*/ 6213 h 81184"/>
                <a:gd name="connsiteX14" fmla="*/ 32682 w 69787"/>
                <a:gd name="connsiteY14" fmla="*/ 1075 h 81184"/>
                <a:gd name="connsiteX15" fmla="*/ 24362 w 69787"/>
                <a:gd name="connsiteY15" fmla="*/ 1731 h 81184"/>
                <a:gd name="connsiteX16" fmla="*/ 21144 w 69787"/>
                <a:gd name="connsiteY16" fmla="*/ 3644 h 81184"/>
                <a:gd name="connsiteX17" fmla="*/ 20506 w 69787"/>
                <a:gd name="connsiteY17" fmla="*/ 5566 h 81184"/>
                <a:gd name="connsiteX18" fmla="*/ 19221 w 69787"/>
                <a:gd name="connsiteY18" fmla="*/ 11341 h 81184"/>
                <a:gd name="connsiteX19" fmla="*/ 15375 w 69787"/>
                <a:gd name="connsiteY19" fmla="*/ 16451 h 81184"/>
                <a:gd name="connsiteX20" fmla="*/ 10900 w 69787"/>
                <a:gd name="connsiteY20" fmla="*/ 20295 h 81184"/>
                <a:gd name="connsiteX21" fmla="*/ 6407 w 69787"/>
                <a:gd name="connsiteY21" fmla="*/ 26709 h 81184"/>
                <a:gd name="connsiteX22" fmla="*/ 0 w 69787"/>
                <a:gd name="connsiteY22" fmla="*/ 34397 h 81184"/>
                <a:gd name="connsiteX23" fmla="*/ 581 w 69787"/>
                <a:gd name="connsiteY23" fmla="*/ 34397 h 81184"/>
                <a:gd name="connsiteX24" fmla="*/ 5769 w 69787"/>
                <a:gd name="connsiteY24" fmla="*/ 39516 h 81184"/>
                <a:gd name="connsiteX25" fmla="*/ 10253 w 69787"/>
                <a:gd name="connsiteY25" fmla="*/ 44017 h 81184"/>
                <a:gd name="connsiteX26" fmla="*/ 16660 w 69787"/>
                <a:gd name="connsiteY26" fmla="*/ 47214 h 81184"/>
                <a:gd name="connsiteX27" fmla="*/ 22429 w 69787"/>
                <a:gd name="connsiteY27" fmla="*/ 50411 h 81184"/>
                <a:gd name="connsiteX28" fmla="*/ 28836 w 69787"/>
                <a:gd name="connsiteY28" fmla="*/ 54902 h 81184"/>
                <a:gd name="connsiteX29" fmla="*/ 35890 w 69787"/>
                <a:gd name="connsiteY29" fmla="*/ 62590 h 81184"/>
                <a:gd name="connsiteX30" fmla="*/ 38451 w 69787"/>
                <a:gd name="connsiteY30" fmla="*/ 69631 h 81184"/>
                <a:gd name="connsiteX31" fmla="*/ 46153 w 69787"/>
                <a:gd name="connsiteY31" fmla="*/ 70916 h 81184"/>
                <a:gd name="connsiteX32" fmla="*/ 48714 w 69787"/>
                <a:gd name="connsiteY32" fmla="*/ 75407 h 81184"/>
                <a:gd name="connsiteX33" fmla="*/ 57044 w 69787"/>
                <a:gd name="connsiteY33" fmla="*/ 77329 h 81184"/>
                <a:gd name="connsiteX34" fmla="*/ 64736 w 69787"/>
                <a:gd name="connsiteY34" fmla="*/ 81173 h 81184"/>
                <a:gd name="connsiteX35" fmla="*/ 67620 w 69787"/>
                <a:gd name="connsiteY35" fmla="*/ 80745 h 81184"/>
                <a:gd name="connsiteX36" fmla="*/ 67297 w 69787"/>
                <a:gd name="connsiteY36" fmla="*/ 80526 h 81184"/>
                <a:gd name="connsiteX37" fmla="*/ 67297 w 69787"/>
                <a:gd name="connsiteY37" fmla="*/ 71563 h 81184"/>
                <a:gd name="connsiteX38" fmla="*/ 69210 w 69787"/>
                <a:gd name="connsiteY38" fmla="*/ 63228 h 81184"/>
                <a:gd name="connsiteX39" fmla="*/ 68582 w 69787"/>
                <a:gd name="connsiteY39" fmla="*/ 53627 h 81184"/>
                <a:gd name="connsiteX40" fmla="*/ 64098 w 69787"/>
                <a:gd name="connsiteY40" fmla="*/ 49773 h 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9787" h="81184">
                  <a:moveTo>
                    <a:pt x="64098" y="49773"/>
                  </a:moveTo>
                  <a:cubicBezTo>
                    <a:pt x="63041" y="47766"/>
                    <a:pt x="64831" y="45796"/>
                    <a:pt x="63451" y="44017"/>
                  </a:cubicBezTo>
                  <a:cubicBezTo>
                    <a:pt x="61470" y="41419"/>
                    <a:pt x="58005" y="44873"/>
                    <a:pt x="55121" y="43369"/>
                  </a:cubicBezTo>
                  <a:cubicBezTo>
                    <a:pt x="52921" y="42218"/>
                    <a:pt x="51322" y="41267"/>
                    <a:pt x="50618" y="38888"/>
                  </a:cubicBezTo>
                  <a:cubicBezTo>
                    <a:pt x="49504" y="34949"/>
                    <a:pt x="57758" y="34597"/>
                    <a:pt x="57044" y="30553"/>
                  </a:cubicBezTo>
                  <a:cubicBezTo>
                    <a:pt x="56606" y="28098"/>
                    <a:pt x="53255" y="27926"/>
                    <a:pt x="53197" y="25433"/>
                  </a:cubicBezTo>
                  <a:cubicBezTo>
                    <a:pt x="53131" y="23074"/>
                    <a:pt x="54902" y="22122"/>
                    <a:pt x="56406" y="20305"/>
                  </a:cubicBezTo>
                  <a:cubicBezTo>
                    <a:pt x="57520" y="18944"/>
                    <a:pt x="58357" y="18354"/>
                    <a:pt x="59604" y="17108"/>
                  </a:cubicBezTo>
                  <a:lnTo>
                    <a:pt x="56406" y="17745"/>
                  </a:lnTo>
                  <a:cubicBezTo>
                    <a:pt x="53398" y="17745"/>
                    <a:pt x="51322" y="16251"/>
                    <a:pt x="48714" y="17745"/>
                  </a:cubicBezTo>
                  <a:cubicBezTo>
                    <a:pt x="45801" y="19410"/>
                    <a:pt x="48009" y="24282"/>
                    <a:pt x="44858" y="25433"/>
                  </a:cubicBezTo>
                  <a:cubicBezTo>
                    <a:pt x="42469" y="26309"/>
                    <a:pt x="40460" y="25709"/>
                    <a:pt x="38451" y="24149"/>
                  </a:cubicBezTo>
                  <a:cubicBezTo>
                    <a:pt x="35957" y="22208"/>
                    <a:pt x="36623" y="19544"/>
                    <a:pt x="35890" y="16451"/>
                  </a:cubicBezTo>
                  <a:cubicBezTo>
                    <a:pt x="34948" y="12540"/>
                    <a:pt x="35709" y="10085"/>
                    <a:pt x="34605" y="6213"/>
                  </a:cubicBezTo>
                  <a:cubicBezTo>
                    <a:pt x="34024" y="4167"/>
                    <a:pt x="34291" y="2492"/>
                    <a:pt x="32682" y="1075"/>
                  </a:cubicBezTo>
                  <a:cubicBezTo>
                    <a:pt x="30245" y="-1076"/>
                    <a:pt x="27360" y="456"/>
                    <a:pt x="24362" y="1731"/>
                  </a:cubicBezTo>
                  <a:cubicBezTo>
                    <a:pt x="23010" y="2283"/>
                    <a:pt x="22400" y="2902"/>
                    <a:pt x="21144" y="3644"/>
                  </a:cubicBezTo>
                  <a:lnTo>
                    <a:pt x="20506" y="5566"/>
                  </a:lnTo>
                  <a:cubicBezTo>
                    <a:pt x="20011" y="7811"/>
                    <a:pt x="20173" y="9239"/>
                    <a:pt x="19221" y="11341"/>
                  </a:cubicBezTo>
                  <a:cubicBezTo>
                    <a:pt x="18212" y="13606"/>
                    <a:pt x="17088" y="14643"/>
                    <a:pt x="15375" y="16451"/>
                  </a:cubicBezTo>
                  <a:cubicBezTo>
                    <a:pt x="13794" y="18135"/>
                    <a:pt x="12481" y="18630"/>
                    <a:pt x="10900" y="20295"/>
                  </a:cubicBezTo>
                  <a:cubicBezTo>
                    <a:pt x="8806" y="22522"/>
                    <a:pt x="8254" y="24273"/>
                    <a:pt x="6407" y="26709"/>
                  </a:cubicBezTo>
                  <a:cubicBezTo>
                    <a:pt x="4055" y="29820"/>
                    <a:pt x="2494" y="31390"/>
                    <a:pt x="0" y="34397"/>
                  </a:cubicBezTo>
                  <a:lnTo>
                    <a:pt x="581" y="34397"/>
                  </a:lnTo>
                  <a:cubicBezTo>
                    <a:pt x="2056" y="36328"/>
                    <a:pt x="3779" y="37442"/>
                    <a:pt x="5769" y="39516"/>
                  </a:cubicBezTo>
                  <a:cubicBezTo>
                    <a:pt x="7483" y="41305"/>
                    <a:pt x="8263" y="42532"/>
                    <a:pt x="10253" y="44017"/>
                  </a:cubicBezTo>
                  <a:cubicBezTo>
                    <a:pt x="12509" y="45653"/>
                    <a:pt x="14194" y="45901"/>
                    <a:pt x="16660" y="47214"/>
                  </a:cubicBezTo>
                  <a:cubicBezTo>
                    <a:pt x="18935" y="48413"/>
                    <a:pt x="20240" y="49060"/>
                    <a:pt x="22429" y="50411"/>
                  </a:cubicBezTo>
                  <a:cubicBezTo>
                    <a:pt x="25028" y="52019"/>
                    <a:pt x="26522" y="52923"/>
                    <a:pt x="28836" y="54902"/>
                  </a:cubicBezTo>
                  <a:cubicBezTo>
                    <a:pt x="31939" y="57528"/>
                    <a:pt x="33891" y="59041"/>
                    <a:pt x="35890" y="62590"/>
                  </a:cubicBezTo>
                  <a:cubicBezTo>
                    <a:pt x="37318" y="65140"/>
                    <a:pt x="36223" y="67738"/>
                    <a:pt x="38451" y="69631"/>
                  </a:cubicBezTo>
                  <a:cubicBezTo>
                    <a:pt x="40764" y="71601"/>
                    <a:pt x="43830" y="68946"/>
                    <a:pt x="46153" y="70916"/>
                  </a:cubicBezTo>
                  <a:cubicBezTo>
                    <a:pt x="47676" y="72219"/>
                    <a:pt x="47229" y="74037"/>
                    <a:pt x="48714" y="75407"/>
                  </a:cubicBezTo>
                  <a:cubicBezTo>
                    <a:pt x="51151" y="77662"/>
                    <a:pt x="53892" y="76197"/>
                    <a:pt x="57044" y="77329"/>
                  </a:cubicBezTo>
                  <a:cubicBezTo>
                    <a:pt x="60195" y="78461"/>
                    <a:pt x="61385" y="80973"/>
                    <a:pt x="64736" y="81173"/>
                  </a:cubicBezTo>
                  <a:cubicBezTo>
                    <a:pt x="65840" y="81230"/>
                    <a:pt x="66773" y="81059"/>
                    <a:pt x="67620" y="80745"/>
                  </a:cubicBezTo>
                  <a:lnTo>
                    <a:pt x="67297" y="80526"/>
                  </a:lnTo>
                  <a:cubicBezTo>
                    <a:pt x="67297" y="77034"/>
                    <a:pt x="66897" y="75036"/>
                    <a:pt x="67297" y="71563"/>
                  </a:cubicBezTo>
                  <a:cubicBezTo>
                    <a:pt x="67687" y="68261"/>
                    <a:pt x="68915" y="66558"/>
                    <a:pt x="69210" y="63228"/>
                  </a:cubicBezTo>
                  <a:cubicBezTo>
                    <a:pt x="69562" y="59488"/>
                    <a:pt x="70591" y="56795"/>
                    <a:pt x="68582" y="53627"/>
                  </a:cubicBezTo>
                  <a:cubicBezTo>
                    <a:pt x="67344" y="51667"/>
                    <a:pt x="65164" y="51810"/>
                    <a:pt x="64098" y="4977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" name="任意形状 27"/>
            <p:cNvSpPr/>
            <p:nvPr/>
          </p:nvSpPr>
          <p:spPr>
            <a:xfrm>
              <a:off x="14245641" y="4634830"/>
              <a:ext cx="131042" cy="101895"/>
            </a:xfrm>
            <a:custGeom>
              <a:avLst/>
              <a:gdLst>
                <a:gd name="connsiteX0" fmla="*/ 126901 w 131042"/>
                <a:gd name="connsiteY0" fmla="*/ 44890 h 101895"/>
                <a:gd name="connsiteX1" fmla="*/ 123055 w 131042"/>
                <a:gd name="connsiteY1" fmla="*/ 46165 h 101895"/>
                <a:gd name="connsiteX2" fmla="*/ 112793 w 131042"/>
                <a:gd name="connsiteY2" fmla="*/ 44243 h 101895"/>
                <a:gd name="connsiteX3" fmla="*/ 112164 w 131042"/>
                <a:gd name="connsiteY3" fmla="*/ 37202 h 101895"/>
                <a:gd name="connsiteX4" fmla="*/ 112793 w 131042"/>
                <a:gd name="connsiteY4" fmla="*/ 29513 h 101895"/>
                <a:gd name="connsiteX5" fmla="*/ 107042 w 131042"/>
                <a:gd name="connsiteY5" fmla="*/ 23747 h 101895"/>
                <a:gd name="connsiteX6" fmla="*/ 100617 w 131042"/>
                <a:gd name="connsiteY6" fmla="*/ 18628 h 101895"/>
                <a:gd name="connsiteX7" fmla="*/ 98703 w 131042"/>
                <a:gd name="connsiteY7" fmla="*/ 11577 h 101895"/>
                <a:gd name="connsiteX8" fmla="*/ 98703 w 131042"/>
                <a:gd name="connsiteY8" fmla="*/ 3899 h 101895"/>
                <a:gd name="connsiteX9" fmla="*/ 98703 w 131042"/>
                <a:gd name="connsiteY9" fmla="*/ 2604 h 101895"/>
                <a:gd name="connsiteX10" fmla="*/ 88441 w 131042"/>
                <a:gd name="connsiteY10" fmla="*/ 1329 h 101895"/>
                <a:gd name="connsiteX11" fmla="*/ 83319 w 131042"/>
                <a:gd name="connsiteY11" fmla="*/ 45 h 101895"/>
                <a:gd name="connsiteX12" fmla="*/ 77540 w 131042"/>
                <a:gd name="connsiteY12" fmla="*/ 5164 h 101895"/>
                <a:gd name="connsiteX13" fmla="*/ 73066 w 131042"/>
                <a:gd name="connsiteY13" fmla="*/ 5164 h 101895"/>
                <a:gd name="connsiteX14" fmla="*/ 69220 w 131042"/>
                <a:gd name="connsiteY14" fmla="*/ 8371 h 101895"/>
                <a:gd name="connsiteX15" fmla="*/ 64088 w 131042"/>
                <a:gd name="connsiteY15" fmla="*/ 10293 h 101895"/>
                <a:gd name="connsiteX16" fmla="*/ 54483 w 131042"/>
                <a:gd name="connsiteY16" fmla="*/ 19903 h 101895"/>
                <a:gd name="connsiteX17" fmla="*/ 51274 w 131042"/>
                <a:gd name="connsiteY17" fmla="*/ 25669 h 101895"/>
                <a:gd name="connsiteX18" fmla="*/ 44220 w 131042"/>
                <a:gd name="connsiteY18" fmla="*/ 26954 h 101895"/>
                <a:gd name="connsiteX19" fmla="*/ 31406 w 131042"/>
                <a:gd name="connsiteY19" fmla="*/ 24385 h 101895"/>
                <a:gd name="connsiteX20" fmla="*/ 23714 w 131042"/>
                <a:gd name="connsiteY20" fmla="*/ 32711 h 101895"/>
                <a:gd name="connsiteX21" fmla="*/ 20516 w 131042"/>
                <a:gd name="connsiteY21" fmla="*/ 39124 h 101895"/>
                <a:gd name="connsiteX22" fmla="*/ 19868 w 131042"/>
                <a:gd name="connsiteY22" fmla="*/ 48734 h 101895"/>
                <a:gd name="connsiteX23" fmla="*/ 15384 w 131042"/>
                <a:gd name="connsiteY23" fmla="*/ 56422 h 101895"/>
                <a:gd name="connsiteX24" fmla="*/ 8330 w 131042"/>
                <a:gd name="connsiteY24" fmla="*/ 55775 h 101895"/>
                <a:gd name="connsiteX25" fmla="*/ 5769 w 131042"/>
                <a:gd name="connsiteY25" fmla="*/ 62817 h 101895"/>
                <a:gd name="connsiteX26" fmla="*/ 6407 w 131042"/>
                <a:gd name="connsiteY26" fmla="*/ 70505 h 101895"/>
                <a:gd name="connsiteX27" fmla="*/ 3199 w 131042"/>
                <a:gd name="connsiteY27" fmla="*/ 74996 h 101895"/>
                <a:gd name="connsiteX28" fmla="*/ 0 w 131042"/>
                <a:gd name="connsiteY28" fmla="*/ 87803 h 101895"/>
                <a:gd name="connsiteX29" fmla="*/ 1285 w 131042"/>
                <a:gd name="connsiteY29" fmla="*/ 89088 h 101895"/>
                <a:gd name="connsiteX30" fmla="*/ 7054 w 131042"/>
                <a:gd name="connsiteY30" fmla="*/ 92285 h 101895"/>
                <a:gd name="connsiteX31" fmla="*/ 9615 w 131042"/>
                <a:gd name="connsiteY31" fmla="*/ 98051 h 101895"/>
                <a:gd name="connsiteX32" fmla="*/ 17307 w 131042"/>
                <a:gd name="connsiteY32" fmla="*/ 100620 h 101895"/>
                <a:gd name="connsiteX33" fmla="*/ 23076 w 131042"/>
                <a:gd name="connsiteY33" fmla="*/ 99336 h 101895"/>
                <a:gd name="connsiteX34" fmla="*/ 26922 w 131042"/>
                <a:gd name="connsiteY34" fmla="*/ 95492 h 101895"/>
                <a:gd name="connsiteX35" fmla="*/ 35243 w 131042"/>
                <a:gd name="connsiteY35" fmla="*/ 98051 h 101895"/>
                <a:gd name="connsiteX36" fmla="*/ 43592 w 131042"/>
                <a:gd name="connsiteY36" fmla="*/ 101895 h 101895"/>
                <a:gd name="connsiteX37" fmla="*/ 47428 w 131042"/>
                <a:gd name="connsiteY37" fmla="*/ 97414 h 101895"/>
                <a:gd name="connsiteX38" fmla="*/ 44220 w 131042"/>
                <a:gd name="connsiteY38" fmla="*/ 88441 h 101895"/>
                <a:gd name="connsiteX39" fmla="*/ 43592 w 131042"/>
                <a:gd name="connsiteY39" fmla="*/ 82037 h 101895"/>
                <a:gd name="connsiteX40" fmla="*/ 48066 w 131042"/>
                <a:gd name="connsiteY40" fmla="*/ 75633 h 101895"/>
                <a:gd name="connsiteX41" fmla="*/ 60252 w 131042"/>
                <a:gd name="connsiteY41" fmla="*/ 74996 h 101895"/>
                <a:gd name="connsiteX42" fmla="*/ 73066 w 131042"/>
                <a:gd name="connsiteY42" fmla="*/ 75633 h 101895"/>
                <a:gd name="connsiteX43" fmla="*/ 78816 w 131042"/>
                <a:gd name="connsiteY43" fmla="*/ 77555 h 101895"/>
                <a:gd name="connsiteX44" fmla="*/ 81396 w 131042"/>
                <a:gd name="connsiteY44" fmla="*/ 78193 h 101895"/>
                <a:gd name="connsiteX45" fmla="*/ 87165 w 131042"/>
                <a:gd name="connsiteY45" fmla="*/ 73721 h 101895"/>
                <a:gd name="connsiteX46" fmla="*/ 94847 w 131042"/>
                <a:gd name="connsiteY46" fmla="*/ 74349 h 101895"/>
                <a:gd name="connsiteX47" fmla="*/ 101902 w 131042"/>
                <a:gd name="connsiteY47" fmla="*/ 74349 h 101895"/>
                <a:gd name="connsiteX48" fmla="*/ 107671 w 131042"/>
                <a:gd name="connsiteY48" fmla="*/ 74349 h 101895"/>
                <a:gd name="connsiteX49" fmla="*/ 108956 w 131042"/>
                <a:gd name="connsiteY49" fmla="*/ 75633 h 101895"/>
                <a:gd name="connsiteX50" fmla="*/ 112793 w 131042"/>
                <a:gd name="connsiteY50" fmla="*/ 69220 h 101895"/>
                <a:gd name="connsiteX51" fmla="*/ 117933 w 131042"/>
                <a:gd name="connsiteY51" fmla="*/ 67955 h 101895"/>
                <a:gd name="connsiteX52" fmla="*/ 125616 w 131042"/>
                <a:gd name="connsiteY52" fmla="*/ 67955 h 101895"/>
                <a:gd name="connsiteX53" fmla="*/ 129472 w 131042"/>
                <a:gd name="connsiteY53" fmla="*/ 62817 h 101895"/>
                <a:gd name="connsiteX54" fmla="*/ 130100 w 131042"/>
                <a:gd name="connsiteY54" fmla="*/ 53206 h 101895"/>
                <a:gd name="connsiteX55" fmla="*/ 130747 w 131042"/>
                <a:gd name="connsiteY55" fmla="*/ 53853 h 101895"/>
                <a:gd name="connsiteX56" fmla="*/ 130100 w 131042"/>
                <a:gd name="connsiteY56" fmla="*/ 46803 h 101895"/>
                <a:gd name="connsiteX57" fmla="*/ 126901 w 131042"/>
                <a:gd name="connsiteY57" fmla="*/ 44890 h 10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1042" h="101895">
                  <a:moveTo>
                    <a:pt x="126901" y="44890"/>
                  </a:moveTo>
                  <a:cubicBezTo>
                    <a:pt x="125330" y="44681"/>
                    <a:pt x="124616" y="45889"/>
                    <a:pt x="123055" y="46165"/>
                  </a:cubicBezTo>
                  <a:cubicBezTo>
                    <a:pt x="119057" y="46907"/>
                    <a:pt x="115068" y="47611"/>
                    <a:pt x="112793" y="44243"/>
                  </a:cubicBezTo>
                  <a:cubicBezTo>
                    <a:pt x="111250" y="41959"/>
                    <a:pt x="112183" y="39961"/>
                    <a:pt x="112164" y="37202"/>
                  </a:cubicBezTo>
                  <a:cubicBezTo>
                    <a:pt x="112136" y="34195"/>
                    <a:pt x="113792" y="32349"/>
                    <a:pt x="112793" y="29513"/>
                  </a:cubicBezTo>
                  <a:cubicBezTo>
                    <a:pt x="111736" y="26516"/>
                    <a:pt x="109394" y="25869"/>
                    <a:pt x="107042" y="23747"/>
                  </a:cubicBezTo>
                  <a:cubicBezTo>
                    <a:pt x="104653" y="21616"/>
                    <a:pt x="102330" y="21330"/>
                    <a:pt x="100617" y="18628"/>
                  </a:cubicBezTo>
                  <a:cubicBezTo>
                    <a:pt x="99093" y="16221"/>
                    <a:pt x="99093" y="14394"/>
                    <a:pt x="98703" y="11577"/>
                  </a:cubicBezTo>
                  <a:cubicBezTo>
                    <a:pt x="98294" y="8609"/>
                    <a:pt x="98703" y="6896"/>
                    <a:pt x="98703" y="3899"/>
                  </a:cubicBezTo>
                  <a:lnTo>
                    <a:pt x="98703" y="2604"/>
                  </a:lnTo>
                  <a:cubicBezTo>
                    <a:pt x="94695" y="2110"/>
                    <a:pt x="92391" y="2148"/>
                    <a:pt x="88441" y="1329"/>
                  </a:cubicBezTo>
                  <a:cubicBezTo>
                    <a:pt x="86432" y="911"/>
                    <a:pt x="85356" y="-241"/>
                    <a:pt x="83319" y="45"/>
                  </a:cubicBezTo>
                  <a:cubicBezTo>
                    <a:pt x="80339" y="473"/>
                    <a:pt x="80463" y="4384"/>
                    <a:pt x="77540" y="5164"/>
                  </a:cubicBezTo>
                  <a:cubicBezTo>
                    <a:pt x="75855" y="5630"/>
                    <a:pt x="74732" y="4612"/>
                    <a:pt x="73066" y="5164"/>
                  </a:cubicBezTo>
                  <a:cubicBezTo>
                    <a:pt x="71219" y="5802"/>
                    <a:pt x="70905" y="7381"/>
                    <a:pt x="69220" y="8371"/>
                  </a:cubicBezTo>
                  <a:cubicBezTo>
                    <a:pt x="67382" y="9465"/>
                    <a:pt x="66097" y="9551"/>
                    <a:pt x="64088" y="10293"/>
                  </a:cubicBezTo>
                  <a:lnTo>
                    <a:pt x="54483" y="19903"/>
                  </a:lnTo>
                  <a:cubicBezTo>
                    <a:pt x="53235" y="22149"/>
                    <a:pt x="53331" y="24128"/>
                    <a:pt x="51274" y="25669"/>
                  </a:cubicBezTo>
                  <a:cubicBezTo>
                    <a:pt x="49037" y="27344"/>
                    <a:pt x="47009" y="26821"/>
                    <a:pt x="44220" y="26954"/>
                  </a:cubicBezTo>
                  <a:cubicBezTo>
                    <a:pt x="39137" y="27192"/>
                    <a:pt x="36195" y="22615"/>
                    <a:pt x="31406" y="24385"/>
                  </a:cubicBezTo>
                  <a:cubicBezTo>
                    <a:pt x="27265" y="25926"/>
                    <a:pt x="26113" y="29000"/>
                    <a:pt x="23714" y="32711"/>
                  </a:cubicBezTo>
                  <a:cubicBezTo>
                    <a:pt x="22201" y="35061"/>
                    <a:pt x="21325" y="36440"/>
                    <a:pt x="20516" y="39124"/>
                  </a:cubicBezTo>
                  <a:cubicBezTo>
                    <a:pt x="19421" y="42720"/>
                    <a:pt x="21001" y="45156"/>
                    <a:pt x="19868" y="48734"/>
                  </a:cubicBezTo>
                  <a:cubicBezTo>
                    <a:pt x="18830" y="52036"/>
                    <a:pt x="18573" y="55052"/>
                    <a:pt x="15384" y="56422"/>
                  </a:cubicBezTo>
                  <a:cubicBezTo>
                    <a:pt x="12842" y="57497"/>
                    <a:pt x="10700" y="54348"/>
                    <a:pt x="8330" y="55775"/>
                  </a:cubicBezTo>
                  <a:cubicBezTo>
                    <a:pt x="5836" y="57288"/>
                    <a:pt x="6159" y="59924"/>
                    <a:pt x="5769" y="62817"/>
                  </a:cubicBezTo>
                  <a:cubicBezTo>
                    <a:pt x="5360" y="65804"/>
                    <a:pt x="7378" y="67660"/>
                    <a:pt x="6407" y="70505"/>
                  </a:cubicBezTo>
                  <a:cubicBezTo>
                    <a:pt x="5712" y="72541"/>
                    <a:pt x="4265" y="73122"/>
                    <a:pt x="3199" y="74996"/>
                  </a:cubicBezTo>
                  <a:cubicBezTo>
                    <a:pt x="685" y="79487"/>
                    <a:pt x="1247" y="82808"/>
                    <a:pt x="0" y="87803"/>
                  </a:cubicBezTo>
                  <a:lnTo>
                    <a:pt x="1285" y="89088"/>
                  </a:lnTo>
                  <a:cubicBezTo>
                    <a:pt x="3532" y="90334"/>
                    <a:pt x="5331" y="90372"/>
                    <a:pt x="7054" y="92285"/>
                  </a:cubicBezTo>
                  <a:cubicBezTo>
                    <a:pt x="8692" y="94121"/>
                    <a:pt x="7892" y="96310"/>
                    <a:pt x="9615" y="98051"/>
                  </a:cubicBezTo>
                  <a:cubicBezTo>
                    <a:pt x="11843" y="100297"/>
                    <a:pt x="14147" y="100592"/>
                    <a:pt x="17307" y="100620"/>
                  </a:cubicBezTo>
                  <a:cubicBezTo>
                    <a:pt x="19611" y="100639"/>
                    <a:pt x="21068" y="100468"/>
                    <a:pt x="23076" y="99336"/>
                  </a:cubicBezTo>
                  <a:cubicBezTo>
                    <a:pt x="24914" y="98289"/>
                    <a:pt x="24952" y="96281"/>
                    <a:pt x="26922" y="95492"/>
                  </a:cubicBezTo>
                  <a:cubicBezTo>
                    <a:pt x="30083" y="94226"/>
                    <a:pt x="32082" y="96843"/>
                    <a:pt x="35243" y="98051"/>
                  </a:cubicBezTo>
                  <a:cubicBezTo>
                    <a:pt x="38594" y="99326"/>
                    <a:pt x="40336" y="100401"/>
                    <a:pt x="43592" y="101895"/>
                  </a:cubicBezTo>
                  <a:cubicBezTo>
                    <a:pt x="45077" y="100154"/>
                    <a:pt x="46705" y="99602"/>
                    <a:pt x="47428" y="97414"/>
                  </a:cubicBezTo>
                  <a:cubicBezTo>
                    <a:pt x="48590" y="93884"/>
                    <a:pt x="44963" y="92095"/>
                    <a:pt x="44220" y="88441"/>
                  </a:cubicBezTo>
                  <a:cubicBezTo>
                    <a:pt x="43735" y="85986"/>
                    <a:pt x="43040" y="84482"/>
                    <a:pt x="43592" y="82037"/>
                  </a:cubicBezTo>
                  <a:cubicBezTo>
                    <a:pt x="44249" y="79069"/>
                    <a:pt x="45572" y="77384"/>
                    <a:pt x="48066" y="75633"/>
                  </a:cubicBezTo>
                  <a:cubicBezTo>
                    <a:pt x="51969" y="72903"/>
                    <a:pt x="55492" y="75006"/>
                    <a:pt x="60252" y="74996"/>
                  </a:cubicBezTo>
                  <a:cubicBezTo>
                    <a:pt x="65250" y="74977"/>
                    <a:pt x="68201" y="74473"/>
                    <a:pt x="73066" y="75633"/>
                  </a:cubicBezTo>
                  <a:cubicBezTo>
                    <a:pt x="75370" y="76185"/>
                    <a:pt x="76541" y="76928"/>
                    <a:pt x="78816" y="77555"/>
                  </a:cubicBezTo>
                  <a:cubicBezTo>
                    <a:pt x="79815" y="77831"/>
                    <a:pt x="80358" y="78174"/>
                    <a:pt x="81396" y="78193"/>
                  </a:cubicBezTo>
                  <a:cubicBezTo>
                    <a:pt x="84252" y="78241"/>
                    <a:pt x="84452" y="74549"/>
                    <a:pt x="87165" y="73721"/>
                  </a:cubicBezTo>
                  <a:cubicBezTo>
                    <a:pt x="90040" y="72827"/>
                    <a:pt x="91848" y="74235"/>
                    <a:pt x="94847" y="74349"/>
                  </a:cubicBezTo>
                  <a:cubicBezTo>
                    <a:pt x="97599" y="74463"/>
                    <a:pt x="99151" y="74349"/>
                    <a:pt x="101902" y="74349"/>
                  </a:cubicBezTo>
                  <a:lnTo>
                    <a:pt x="107671" y="74349"/>
                  </a:lnTo>
                  <a:lnTo>
                    <a:pt x="108956" y="75633"/>
                  </a:lnTo>
                  <a:cubicBezTo>
                    <a:pt x="110451" y="73131"/>
                    <a:pt x="110346" y="70790"/>
                    <a:pt x="112793" y="69220"/>
                  </a:cubicBezTo>
                  <a:cubicBezTo>
                    <a:pt x="114535" y="68126"/>
                    <a:pt x="115896" y="68250"/>
                    <a:pt x="117933" y="67955"/>
                  </a:cubicBezTo>
                  <a:cubicBezTo>
                    <a:pt x="120903" y="67507"/>
                    <a:pt x="122989" y="69410"/>
                    <a:pt x="125616" y="67955"/>
                  </a:cubicBezTo>
                  <a:cubicBezTo>
                    <a:pt x="127796" y="66727"/>
                    <a:pt x="128462" y="65110"/>
                    <a:pt x="129472" y="62817"/>
                  </a:cubicBezTo>
                  <a:cubicBezTo>
                    <a:pt x="130976" y="59391"/>
                    <a:pt x="129862" y="56955"/>
                    <a:pt x="130100" y="53206"/>
                  </a:cubicBezTo>
                  <a:lnTo>
                    <a:pt x="130747" y="53853"/>
                  </a:lnTo>
                  <a:cubicBezTo>
                    <a:pt x="130500" y="51103"/>
                    <a:pt x="131918" y="48896"/>
                    <a:pt x="130100" y="46803"/>
                  </a:cubicBezTo>
                  <a:cubicBezTo>
                    <a:pt x="129138" y="45708"/>
                    <a:pt x="128348" y="45071"/>
                    <a:pt x="126901" y="4489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" name="任意形状 28"/>
            <p:cNvSpPr/>
            <p:nvPr/>
          </p:nvSpPr>
          <p:spPr>
            <a:xfrm>
              <a:off x="14876261" y="5096827"/>
              <a:ext cx="53018" cy="128585"/>
            </a:xfrm>
            <a:custGeom>
              <a:avLst/>
              <a:gdLst>
                <a:gd name="connsiteX0" fmla="*/ 47487 w 53018"/>
                <a:gd name="connsiteY0" fmla="*/ 96617 h 128585"/>
                <a:gd name="connsiteX1" fmla="*/ 44907 w 53018"/>
                <a:gd name="connsiteY1" fmla="*/ 90204 h 128585"/>
                <a:gd name="connsiteX2" fmla="*/ 44269 w 53018"/>
                <a:gd name="connsiteY2" fmla="*/ 86369 h 128585"/>
                <a:gd name="connsiteX3" fmla="*/ 39138 w 53018"/>
                <a:gd name="connsiteY3" fmla="*/ 80603 h 128585"/>
                <a:gd name="connsiteX4" fmla="*/ 39138 w 53018"/>
                <a:gd name="connsiteY4" fmla="*/ 81250 h 128585"/>
                <a:gd name="connsiteX5" fmla="*/ 38500 w 53018"/>
                <a:gd name="connsiteY5" fmla="*/ 74837 h 128585"/>
                <a:gd name="connsiteX6" fmla="*/ 37215 w 53018"/>
                <a:gd name="connsiteY6" fmla="*/ 67796 h 128585"/>
                <a:gd name="connsiteX7" fmla="*/ 35282 w 53018"/>
                <a:gd name="connsiteY7" fmla="*/ 61382 h 128585"/>
                <a:gd name="connsiteX8" fmla="*/ 35282 w 53018"/>
                <a:gd name="connsiteY8" fmla="*/ 52419 h 128585"/>
                <a:gd name="connsiteX9" fmla="*/ 39138 w 53018"/>
                <a:gd name="connsiteY9" fmla="*/ 49841 h 128585"/>
                <a:gd name="connsiteX10" fmla="*/ 39785 w 53018"/>
                <a:gd name="connsiteY10" fmla="*/ 45359 h 128585"/>
                <a:gd name="connsiteX11" fmla="*/ 40347 w 53018"/>
                <a:gd name="connsiteY11" fmla="*/ 41734 h 128585"/>
                <a:gd name="connsiteX12" fmla="*/ 39785 w 53018"/>
                <a:gd name="connsiteY12" fmla="*/ 38318 h 128585"/>
                <a:gd name="connsiteX13" fmla="*/ 36577 w 53018"/>
                <a:gd name="connsiteY13" fmla="*/ 35121 h 128585"/>
                <a:gd name="connsiteX14" fmla="*/ 35273 w 53018"/>
                <a:gd name="connsiteY14" fmla="*/ 25501 h 128585"/>
                <a:gd name="connsiteX15" fmla="*/ 34654 w 53018"/>
                <a:gd name="connsiteY15" fmla="*/ 17175 h 128585"/>
                <a:gd name="connsiteX16" fmla="*/ 31455 w 53018"/>
                <a:gd name="connsiteY16" fmla="*/ 12056 h 128585"/>
                <a:gd name="connsiteX17" fmla="*/ 26314 w 53018"/>
                <a:gd name="connsiteY17" fmla="*/ 7574 h 128585"/>
                <a:gd name="connsiteX18" fmla="*/ 18822 w 53018"/>
                <a:gd name="connsiteY18" fmla="*/ 5547 h 128585"/>
                <a:gd name="connsiteX19" fmla="*/ 11568 w 53018"/>
                <a:gd name="connsiteY19" fmla="*/ 2445 h 128585"/>
                <a:gd name="connsiteX20" fmla="*/ 5780 w 53018"/>
                <a:gd name="connsiteY20" fmla="*/ 0 h 128585"/>
                <a:gd name="connsiteX21" fmla="*/ 5818 w 53018"/>
                <a:gd name="connsiteY21" fmla="*/ 523 h 128585"/>
                <a:gd name="connsiteX22" fmla="*/ 8379 w 53018"/>
                <a:gd name="connsiteY22" fmla="*/ 5652 h 128585"/>
                <a:gd name="connsiteX23" fmla="*/ 12872 w 53018"/>
                <a:gd name="connsiteY23" fmla="*/ 10124 h 128585"/>
                <a:gd name="connsiteX24" fmla="*/ 12872 w 53018"/>
                <a:gd name="connsiteY24" fmla="*/ 18450 h 128585"/>
                <a:gd name="connsiteX25" fmla="*/ 18632 w 53018"/>
                <a:gd name="connsiteY25" fmla="*/ 24873 h 128585"/>
                <a:gd name="connsiteX26" fmla="*/ 13491 w 53018"/>
                <a:gd name="connsiteY26" fmla="*/ 28079 h 128585"/>
                <a:gd name="connsiteX27" fmla="*/ 12872 w 53018"/>
                <a:gd name="connsiteY27" fmla="*/ 33836 h 128585"/>
                <a:gd name="connsiteX28" fmla="*/ 9026 w 53018"/>
                <a:gd name="connsiteY28" fmla="*/ 39602 h 128585"/>
                <a:gd name="connsiteX29" fmla="*/ 9664 w 53018"/>
                <a:gd name="connsiteY29" fmla="*/ 43437 h 128585"/>
                <a:gd name="connsiteX30" fmla="*/ 9664 w 53018"/>
                <a:gd name="connsiteY30" fmla="*/ 48556 h 128585"/>
                <a:gd name="connsiteX31" fmla="*/ 12215 w 53018"/>
                <a:gd name="connsiteY31" fmla="*/ 54969 h 128585"/>
                <a:gd name="connsiteX32" fmla="*/ 11587 w 53018"/>
                <a:gd name="connsiteY32" fmla="*/ 62010 h 128585"/>
                <a:gd name="connsiteX33" fmla="*/ 5837 w 53018"/>
                <a:gd name="connsiteY33" fmla="*/ 62638 h 128585"/>
                <a:gd name="connsiteX34" fmla="*/ 5180 w 53018"/>
                <a:gd name="connsiteY34" fmla="*/ 68405 h 128585"/>
                <a:gd name="connsiteX35" fmla="*/ 2629 w 53018"/>
                <a:gd name="connsiteY35" fmla="*/ 78652 h 128585"/>
                <a:gd name="connsiteX36" fmla="*/ 58 w 53018"/>
                <a:gd name="connsiteY36" fmla="*/ 84419 h 128585"/>
                <a:gd name="connsiteX37" fmla="*/ 4552 w 53018"/>
                <a:gd name="connsiteY37" fmla="*/ 88900 h 128585"/>
                <a:gd name="connsiteX38" fmla="*/ 3895 w 53018"/>
                <a:gd name="connsiteY38" fmla="*/ 88900 h 128585"/>
                <a:gd name="connsiteX39" fmla="*/ 8398 w 53018"/>
                <a:gd name="connsiteY39" fmla="*/ 89528 h 128585"/>
                <a:gd name="connsiteX40" fmla="*/ 9683 w 53018"/>
                <a:gd name="connsiteY40" fmla="*/ 95304 h 128585"/>
                <a:gd name="connsiteX41" fmla="*/ 12891 w 53018"/>
                <a:gd name="connsiteY41" fmla="*/ 100433 h 128585"/>
                <a:gd name="connsiteX42" fmla="*/ 19298 w 53018"/>
                <a:gd name="connsiteY42" fmla="*/ 100433 h 128585"/>
                <a:gd name="connsiteX43" fmla="*/ 25058 w 53018"/>
                <a:gd name="connsiteY43" fmla="*/ 99148 h 128585"/>
                <a:gd name="connsiteX44" fmla="*/ 30827 w 53018"/>
                <a:gd name="connsiteY44" fmla="*/ 106827 h 128585"/>
                <a:gd name="connsiteX45" fmla="*/ 31474 w 53018"/>
                <a:gd name="connsiteY45" fmla="*/ 116447 h 128585"/>
                <a:gd name="connsiteX46" fmla="*/ 28894 w 53018"/>
                <a:gd name="connsiteY46" fmla="*/ 124135 h 128585"/>
                <a:gd name="connsiteX47" fmla="*/ 34025 w 53018"/>
                <a:gd name="connsiteY47" fmla="*/ 127979 h 128585"/>
                <a:gd name="connsiteX48" fmla="*/ 40423 w 53018"/>
                <a:gd name="connsiteY48" fmla="*/ 127979 h 128585"/>
                <a:gd name="connsiteX49" fmla="*/ 46211 w 53018"/>
                <a:gd name="connsiteY49" fmla="*/ 122213 h 128585"/>
                <a:gd name="connsiteX50" fmla="*/ 51961 w 53018"/>
                <a:gd name="connsiteY50" fmla="*/ 113878 h 128585"/>
                <a:gd name="connsiteX51" fmla="*/ 51961 w 53018"/>
                <a:gd name="connsiteY51" fmla="*/ 102992 h 128585"/>
                <a:gd name="connsiteX52" fmla="*/ 47487 w 53018"/>
                <a:gd name="connsiteY52" fmla="*/ 96617 h 12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18" h="128585">
                  <a:moveTo>
                    <a:pt x="47487" y="96617"/>
                  </a:moveTo>
                  <a:cubicBezTo>
                    <a:pt x="46220" y="94238"/>
                    <a:pt x="45545" y="92811"/>
                    <a:pt x="44907" y="90204"/>
                  </a:cubicBezTo>
                  <a:cubicBezTo>
                    <a:pt x="44555" y="88729"/>
                    <a:pt x="44774" y="87787"/>
                    <a:pt x="44269" y="86369"/>
                  </a:cubicBezTo>
                  <a:cubicBezTo>
                    <a:pt x="43222" y="83534"/>
                    <a:pt x="41137" y="82849"/>
                    <a:pt x="39138" y="80603"/>
                  </a:cubicBezTo>
                  <a:lnTo>
                    <a:pt x="39138" y="81250"/>
                  </a:lnTo>
                  <a:cubicBezTo>
                    <a:pt x="39052" y="78719"/>
                    <a:pt x="38843" y="77320"/>
                    <a:pt x="38500" y="74837"/>
                  </a:cubicBezTo>
                  <a:cubicBezTo>
                    <a:pt x="38119" y="72068"/>
                    <a:pt x="37900" y="70507"/>
                    <a:pt x="37215" y="67796"/>
                  </a:cubicBezTo>
                  <a:cubicBezTo>
                    <a:pt x="36615" y="65255"/>
                    <a:pt x="35710" y="63952"/>
                    <a:pt x="35282" y="61382"/>
                  </a:cubicBezTo>
                  <a:cubicBezTo>
                    <a:pt x="34711" y="57947"/>
                    <a:pt x="33150" y="55179"/>
                    <a:pt x="35282" y="52419"/>
                  </a:cubicBezTo>
                  <a:cubicBezTo>
                    <a:pt x="36396" y="51001"/>
                    <a:pt x="38195" y="51391"/>
                    <a:pt x="39138" y="49841"/>
                  </a:cubicBezTo>
                  <a:cubicBezTo>
                    <a:pt x="40080" y="48356"/>
                    <a:pt x="39614" y="47129"/>
                    <a:pt x="39785" y="45359"/>
                  </a:cubicBezTo>
                  <a:cubicBezTo>
                    <a:pt x="39899" y="43998"/>
                    <a:pt x="40223" y="42847"/>
                    <a:pt x="40347" y="41734"/>
                  </a:cubicBezTo>
                  <a:cubicBezTo>
                    <a:pt x="40470" y="40620"/>
                    <a:pt x="40413" y="39526"/>
                    <a:pt x="39785" y="38318"/>
                  </a:cubicBezTo>
                  <a:cubicBezTo>
                    <a:pt x="38957" y="36757"/>
                    <a:pt x="37557" y="36586"/>
                    <a:pt x="36577" y="35121"/>
                  </a:cubicBezTo>
                  <a:cubicBezTo>
                    <a:pt x="34492" y="31962"/>
                    <a:pt x="35672" y="29269"/>
                    <a:pt x="35273" y="25501"/>
                  </a:cubicBezTo>
                  <a:cubicBezTo>
                    <a:pt x="34949" y="22256"/>
                    <a:pt x="35777" y="20229"/>
                    <a:pt x="34654" y="17175"/>
                  </a:cubicBezTo>
                  <a:cubicBezTo>
                    <a:pt x="33816" y="14977"/>
                    <a:pt x="32950" y="13854"/>
                    <a:pt x="31455" y="12056"/>
                  </a:cubicBezTo>
                  <a:cubicBezTo>
                    <a:pt x="29732" y="10020"/>
                    <a:pt x="28637" y="8849"/>
                    <a:pt x="26314" y="7574"/>
                  </a:cubicBezTo>
                  <a:cubicBezTo>
                    <a:pt x="23677" y="6128"/>
                    <a:pt x="21316" y="4063"/>
                    <a:pt x="18822" y="5547"/>
                  </a:cubicBezTo>
                  <a:cubicBezTo>
                    <a:pt x="16309" y="4482"/>
                    <a:pt x="14443" y="3673"/>
                    <a:pt x="11568" y="2445"/>
                  </a:cubicBezTo>
                  <a:cubicBezTo>
                    <a:pt x="9293" y="1456"/>
                    <a:pt x="7636" y="790"/>
                    <a:pt x="5780" y="0"/>
                  </a:cubicBezTo>
                  <a:lnTo>
                    <a:pt x="5818" y="523"/>
                  </a:lnTo>
                  <a:cubicBezTo>
                    <a:pt x="6808" y="2522"/>
                    <a:pt x="7074" y="3825"/>
                    <a:pt x="8379" y="5652"/>
                  </a:cubicBezTo>
                  <a:cubicBezTo>
                    <a:pt x="9797" y="7669"/>
                    <a:pt x="11787" y="7898"/>
                    <a:pt x="12872" y="10124"/>
                  </a:cubicBezTo>
                  <a:cubicBezTo>
                    <a:pt x="14272" y="13055"/>
                    <a:pt x="11739" y="15424"/>
                    <a:pt x="12872" y="18450"/>
                  </a:cubicBezTo>
                  <a:cubicBezTo>
                    <a:pt x="14062" y="21609"/>
                    <a:pt x="19774" y="21714"/>
                    <a:pt x="18632" y="24873"/>
                  </a:cubicBezTo>
                  <a:cubicBezTo>
                    <a:pt x="17842" y="27080"/>
                    <a:pt x="14738" y="26062"/>
                    <a:pt x="13491" y="28079"/>
                  </a:cubicBezTo>
                  <a:cubicBezTo>
                    <a:pt x="12310" y="29992"/>
                    <a:pt x="13595" y="31695"/>
                    <a:pt x="12872" y="33836"/>
                  </a:cubicBezTo>
                  <a:cubicBezTo>
                    <a:pt x="12006" y="36386"/>
                    <a:pt x="9302" y="36919"/>
                    <a:pt x="9026" y="39602"/>
                  </a:cubicBezTo>
                  <a:cubicBezTo>
                    <a:pt x="8874" y="41096"/>
                    <a:pt x="9521" y="41924"/>
                    <a:pt x="9664" y="43437"/>
                  </a:cubicBezTo>
                  <a:cubicBezTo>
                    <a:pt x="9854" y="45425"/>
                    <a:pt x="9350" y="46577"/>
                    <a:pt x="9664" y="48556"/>
                  </a:cubicBezTo>
                  <a:cubicBezTo>
                    <a:pt x="10111" y="51201"/>
                    <a:pt x="11825" y="52305"/>
                    <a:pt x="12215" y="54969"/>
                  </a:cubicBezTo>
                  <a:cubicBezTo>
                    <a:pt x="12634" y="57691"/>
                    <a:pt x="13681" y="60203"/>
                    <a:pt x="11587" y="62010"/>
                  </a:cubicBezTo>
                  <a:cubicBezTo>
                    <a:pt x="9873" y="63485"/>
                    <a:pt x="7427" y="61049"/>
                    <a:pt x="5837" y="62638"/>
                  </a:cubicBezTo>
                  <a:cubicBezTo>
                    <a:pt x="4237" y="64246"/>
                    <a:pt x="5551" y="66178"/>
                    <a:pt x="5180" y="68405"/>
                  </a:cubicBezTo>
                  <a:cubicBezTo>
                    <a:pt x="4542" y="72477"/>
                    <a:pt x="4047" y="74780"/>
                    <a:pt x="2629" y="78652"/>
                  </a:cubicBezTo>
                  <a:cubicBezTo>
                    <a:pt x="1772" y="80955"/>
                    <a:pt x="-380" y="82011"/>
                    <a:pt x="58" y="84419"/>
                  </a:cubicBezTo>
                  <a:cubicBezTo>
                    <a:pt x="506" y="86864"/>
                    <a:pt x="2791" y="87150"/>
                    <a:pt x="4552" y="88900"/>
                  </a:cubicBezTo>
                  <a:lnTo>
                    <a:pt x="3895" y="88900"/>
                  </a:lnTo>
                  <a:cubicBezTo>
                    <a:pt x="5666" y="89138"/>
                    <a:pt x="7008" y="88453"/>
                    <a:pt x="8398" y="89528"/>
                  </a:cubicBezTo>
                  <a:cubicBezTo>
                    <a:pt x="10216" y="90937"/>
                    <a:pt x="8807" y="93173"/>
                    <a:pt x="9683" y="95304"/>
                  </a:cubicBezTo>
                  <a:cubicBezTo>
                    <a:pt x="10568" y="97483"/>
                    <a:pt x="10844" y="99262"/>
                    <a:pt x="12891" y="100433"/>
                  </a:cubicBezTo>
                  <a:cubicBezTo>
                    <a:pt x="15052" y="101670"/>
                    <a:pt x="16832" y="100709"/>
                    <a:pt x="19298" y="100433"/>
                  </a:cubicBezTo>
                  <a:cubicBezTo>
                    <a:pt x="21592" y="100157"/>
                    <a:pt x="22801" y="98682"/>
                    <a:pt x="25058" y="99148"/>
                  </a:cubicBezTo>
                  <a:cubicBezTo>
                    <a:pt x="28751" y="99890"/>
                    <a:pt x="29532" y="103316"/>
                    <a:pt x="30827" y="106827"/>
                  </a:cubicBezTo>
                  <a:cubicBezTo>
                    <a:pt x="32131" y="110347"/>
                    <a:pt x="32017" y="112717"/>
                    <a:pt x="31474" y="116447"/>
                  </a:cubicBezTo>
                  <a:cubicBezTo>
                    <a:pt x="30998" y="119577"/>
                    <a:pt x="27704" y="121204"/>
                    <a:pt x="28894" y="124135"/>
                  </a:cubicBezTo>
                  <a:cubicBezTo>
                    <a:pt x="29827" y="126457"/>
                    <a:pt x="31645" y="127180"/>
                    <a:pt x="34025" y="127979"/>
                  </a:cubicBezTo>
                  <a:cubicBezTo>
                    <a:pt x="36386" y="128759"/>
                    <a:pt x="38081" y="128816"/>
                    <a:pt x="40423" y="127979"/>
                  </a:cubicBezTo>
                  <a:cubicBezTo>
                    <a:pt x="43422" y="126904"/>
                    <a:pt x="44145" y="124630"/>
                    <a:pt x="46211" y="122213"/>
                  </a:cubicBezTo>
                  <a:cubicBezTo>
                    <a:pt x="48762" y="119206"/>
                    <a:pt x="50752" y="117636"/>
                    <a:pt x="51961" y="113878"/>
                  </a:cubicBezTo>
                  <a:cubicBezTo>
                    <a:pt x="53284" y="109843"/>
                    <a:pt x="53456" y="106970"/>
                    <a:pt x="51961" y="102992"/>
                  </a:cubicBezTo>
                  <a:cubicBezTo>
                    <a:pt x="50895" y="100157"/>
                    <a:pt x="48905" y="99310"/>
                    <a:pt x="47487" y="9661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" name="任意形状 29"/>
            <p:cNvSpPr/>
            <p:nvPr/>
          </p:nvSpPr>
          <p:spPr>
            <a:xfrm>
              <a:off x="14526665" y="5240818"/>
              <a:ext cx="220173" cy="226869"/>
            </a:xfrm>
            <a:custGeom>
              <a:avLst/>
              <a:gdLst>
                <a:gd name="connsiteX0" fmla="*/ 202875 w 220173"/>
                <a:gd name="connsiteY0" fmla="*/ 9622 h 226869"/>
                <a:gd name="connsiteX1" fmla="*/ 196449 w 220173"/>
                <a:gd name="connsiteY1" fmla="*/ 10250 h 226869"/>
                <a:gd name="connsiteX2" fmla="*/ 190042 w 220173"/>
                <a:gd name="connsiteY2" fmla="*/ 12181 h 226869"/>
                <a:gd name="connsiteX3" fmla="*/ 189405 w 220173"/>
                <a:gd name="connsiteY3" fmla="*/ 12181 h 226869"/>
                <a:gd name="connsiteX4" fmla="*/ 183645 w 220173"/>
                <a:gd name="connsiteY4" fmla="*/ 14094 h 226869"/>
                <a:gd name="connsiteX5" fmla="*/ 174677 w 220173"/>
                <a:gd name="connsiteY5" fmla="*/ 16016 h 226869"/>
                <a:gd name="connsiteX6" fmla="*/ 160597 w 220173"/>
                <a:gd name="connsiteY6" fmla="*/ 18576 h 226869"/>
                <a:gd name="connsiteX7" fmla="*/ 155466 w 220173"/>
                <a:gd name="connsiteY7" fmla="*/ 19860 h 226869"/>
                <a:gd name="connsiteX8" fmla="*/ 149049 w 220173"/>
                <a:gd name="connsiteY8" fmla="*/ 19860 h 226869"/>
                <a:gd name="connsiteX9" fmla="*/ 144556 w 220173"/>
                <a:gd name="connsiteY9" fmla="*/ 17947 h 226869"/>
                <a:gd name="connsiteX10" fmla="*/ 131095 w 220173"/>
                <a:gd name="connsiteY10" fmla="*/ 16025 h 226869"/>
                <a:gd name="connsiteX11" fmla="*/ 118938 w 220173"/>
                <a:gd name="connsiteY11" fmla="*/ 16663 h 226869"/>
                <a:gd name="connsiteX12" fmla="*/ 114435 w 220173"/>
                <a:gd name="connsiteY12" fmla="*/ 12181 h 226869"/>
                <a:gd name="connsiteX13" fmla="*/ 109304 w 220173"/>
                <a:gd name="connsiteY13" fmla="*/ 7053 h 226869"/>
                <a:gd name="connsiteX14" fmla="*/ 98413 w 220173"/>
                <a:gd name="connsiteY14" fmla="*/ 6425 h 226869"/>
                <a:gd name="connsiteX15" fmla="*/ 86884 w 220173"/>
                <a:gd name="connsiteY15" fmla="*/ 7053 h 226869"/>
                <a:gd name="connsiteX16" fmla="*/ 77269 w 220173"/>
                <a:gd name="connsiteY16" fmla="*/ 6425 h 226869"/>
                <a:gd name="connsiteX17" fmla="*/ 63808 w 220173"/>
                <a:gd name="connsiteY17" fmla="*/ 6425 h 226869"/>
                <a:gd name="connsiteX18" fmla="*/ 51622 w 220173"/>
                <a:gd name="connsiteY18" fmla="*/ 6425 h 226869"/>
                <a:gd name="connsiteX19" fmla="*/ 38818 w 220173"/>
                <a:gd name="connsiteY19" fmla="*/ 7053 h 226869"/>
                <a:gd name="connsiteX20" fmla="*/ 32401 w 220173"/>
                <a:gd name="connsiteY20" fmla="*/ 4484 h 226869"/>
                <a:gd name="connsiteX21" fmla="*/ 25356 w 220173"/>
                <a:gd name="connsiteY21" fmla="*/ 1286 h 226869"/>
                <a:gd name="connsiteX22" fmla="*/ 21501 w 220173"/>
                <a:gd name="connsiteY22" fmla="*/ 2 h 226869"/>
                <a:gd name="connsiteX23" fmla="*/ 15113 w 220173"/>
                <a:gd name="connsiteY23" fmla="*/ 3837 h 226869"/>
                <a:gd name="connsiteX24" fmla="*/ 9334 w 220173"/>
                <a:gd name="connsiteY24" fmla="*/ 5759 h 226869"/>
                <a:gd name="connsiteX25" fmla="*/ 1642 w 220173"/>
                <a:gd name="connsiteY25" fmla="*/ 3189 h 226869"/>
                <a:gd name="connsiteX26" fmla="*/ 814 w 220173"/>
                <a:gd name="connsiteY26" fmla="*/ 2333 h 226869"/>
                <a:gd name="connsiteX27" fmla="*/ 367 w 220173"/>
                <a:gd name="connsiteY27" fmla="*/ 15359 h 226869"/>
                <a:gd name="connsiteX28" fmla="*/ 4184 w 220173"/>
                <a:gd name="connsiteY28" fmla="*/ 28176 h 226869"/>
                <a:gd name="connsiteX29" fmla="*/ 10619 w 220173"/>
                <a:gd name="connsiteY29" fmla="*/ 33295 h 226869"/>
                <a:gd name="connsiteX30" fmla="*/ 15113 w 220173"/>
                <a:gd name="connsiteY30" fmla="*/ 42906 h 226869"/>
                <a:gd name="connsiteX31" fmla="*/ 17664 w 220173"/>
                <a:gd name="connsiteY31" fmla="*/ 49319 h 226869"/>
                <a:gd name="connsiteX32" fmla="*/ 22167 w 220173"/>
                <a:gd name="connsiteY32" fmla="*/ 53163 h 226869"/>
                <a:gd name="connsiteX33" fmla="*/ 20882 w 220173"/>
                <a:gd name="connsiteY33" fmla="*/ 53791 h 226869"/>
                <a:gd name="connsiteX34" fmla="*/ 24719 w 220173"/>
                <a:gd name="connsiteY34" fmla="*/ 60832 h 226869"/>
                <a:gd name="connsiteX35" fmla="*/ 25994 w 220173"/>
                <a:gd name="connsiteY35" fmla="*/ 65961 h 226869"/>
                <a:gd name="connsiteX36" fmla="*/ 27279 w 220173"/>
                <a:gd name="connsiteY36" fmla="*/ 73649 h 226869"/>
                <a:gd name="connsiteX37" fmla="*/ 29212 w 220173"/>
                <a:gd name="connsiteY37" fmla="*/ 80700 h 226869"/>
                <a:gd name="connsiteX38" fmla="*/ 34962 w 220173"/>
                <a:gd name="connsiteY38" fmla="*/ 90310 h 226869"/>
                <a:gd name="connsiteX39" fmla="*/ 40741 w 220173"/>
                <a:gd name="connsiteY39" fmla="*/ 97989 h 226869"/>
                <a:gd name="connsiteX40" fmla="*/ 45215 w 220173"/>
                <a:gd name="connsiteY40" fmla="*/ 105030 h 226869"/>
                <a:gd name="connsiteX41" fmla="*/ 45863 w 220173"/>
                <a:gd name="connsiteY41" fmla="*/ 109531 h 226869"/>
                <a:gd name="connsiteX42" fmla="*/ 43930 w 220173"/>
                <a:gd name="connsiteY42" fmla="*/ 121701 h 226869"/>
                <a:gd name="connsiteX43" fmla="*/ 46491 w 220173"/>
                <a:gd name="connsiteY43" fmla="*/ 136421 h 226869"/>
                <a:gd name="connsiteX44" fmla="*/ 48433 w 220173"/>
                <a:gd name="connsiteY44" fmla="*/ 142197 h 226869"/>
                <a:gd name="connsiteX45" fmla="*/ 49699 w 220173"/>
                <a:gd name="connsiteY45" fmla="*/ 151807 h 226869"/>
                <a:gd name="connsiteX46" fmla="*/ 48433 w 220173"/>
                <a:gd name="connsiteY46" fmla="*/ 160761 h 226869"/>
                <a:gd name="connsiteX47" fmla="*/ 52260 w 220173"/>
                <a:gd name="connsiteY47" fmla="*/ 173597 h 226869"/>
                <a:gd name="connsiteX48" fmla="*/ 52898 w 220173"/>
                <a:gd name="connsiteY48" fmla="*/ 182541 h 226869"/>
                <a:gd name="connsiteX49" fmla="*/ 54830 w 220173"/>
                <a:gd name="connsiteY49" fmla="*/ 192151 h 226869"/>
                <a:gd name="connsiteX50" fmla="*/ 57401 w 220173"/>
                <a:gd name="connsiteY50" fmla="*/ 203684 h 226869"/>
                <a:gd name="connsiteX51" fmla="*/ 62523 w 220173"/>
                <a:gd name="connsiteY51" fmla="*/ 211372 h 226869"/>
                <a:gd name="connsiteX52" fmla="*/ 67025 w 220173"/>
                <a:gd name="connsiteY52" fmla="*/ 219698 h 226869"/>
                <a:gd name="connsiteX53" fmla="*/ 74051 w 220173"/>
                <a:gd name="connsiteY53" fmla="*/ 224198 h 226869"/>
                <a:gd name="connsiteX54" fmla="*/ 73413 w 220173"/>
                <a:gd name="connsiteY54" fmla="*/ 221629 h 226869"/>
                <a:gd name="connsiteX55" fmla="*/ 79192 w 220173"/>
                <a:gd name="connsiteY55" fmla="*/ 217138 h 226869"/>
                <a:gd name="connsiteX56" fmla="*/ 80477 w 220173"/>
                <a:gd name="connsiteY56" fmla="*/ 212019 h 226869"/>
                <a:gd name="connsiteX57" fmla="*/ 84961 w 220173"/>
                <a:gd name="connsiteY57" fmla="*/ 213303 h 226869"/>
                <a:gd name="connsiteX58" fmla="*/ 85599 w 220173"/>
                <a:gd name="connsiteY58" fmla="*/ 219060 h 226869"/>
                <a:gd name="connsiteX59" fmla="*/ 90073 w 220173"/>
                <a:gd name="connsiteY59" fmla="*/ 224189 h 226869"/>
                <a:gd name="connsiteX60" fmla="*/ 98413 w 220173"/>
                <a:gd name="connsiteY60" fmla="*/ 225464 h 226869"/>
                <a:gd name="connsiteX61" fmla="*/ 106105 w 220173"/>
                <a:gd name="connsiteY61" fmla="*/ 226101 h 226869"/>
                <a:gd name="connsiteX62" fmla="*/ 111884 w 220173"/>
                <a:gd name="connsiteY62" fmla="*/ 226739 h 226869"/>
                <a:gd name="connsiteX63" fmla="*/ 117634 w 220173"/>
                <a:gd name="connsiteY63" fmla="*/ 222904 h 226869"/>
                <a:gd name="connsiteX64" fmla="*/ 124060 w 220173"/>
                <a:gd name="connsiteY64" fmla="*/ 219688 h 226869"/>
                <a:gd name="connsiteX65" fmla="*/ 129810 w 220173"/>
                <a:gd name="connsiteY65" fmla="*/ 219688 h 226869"/>
                <a:gd name="connsiteX66" fmla="*/ 133027 w 220173"/>
                <a:gd name="connsiteY66" fmla="*/ 149238 h 226869"/>
                <a:gd name="connsiteX67" fmla="*/ 133665 w 220173"/>
                <a:gd name="connsiteY67" fmla="*/ 149866 h 226869"/>
                <a:gd name="connsiteX68" fmla="*/ 136864 w 220173"/>
                <a:gd name="connsiteY68" fmla="*/ 96067 h 226869"/>
                <a:gd name="connsiteX69" fmla="*/ 149040 w 220173"/>
                <a:gd name="connsiteY69" fmla="*/ 95420 h 226869"/>
                <a:gd name="connsiteX70" fmla="*/ 149668 w 220173"/>
                <a:gd name="connsiteY70" fmla="*/ 53163 h 226869"/>
                <a:gd name="connsiteX71" fmla="*/ 150963 w 220173"/>
                <a:gd name="connsiteY71" fmla="*/ 40984 h 226869"/>
                <a:gd name="connsiteX72" fmla="*/ 150963 w 220173"/>
                <a:gd name="connsiteY72" fmla="*/ 32030 h 226869"/>
                <a:gd name="connsiteX73" fmla="*/ 150963 w 220173"/>
                <a:gd name="connsiteY73" fmla="*/ 26892 h 226869"/>
                <a:gd name="connsiteX74" fmla="*/ 154790 w 220173"/>
                <a:gd name="connsiteY74" fmla="*/ 26264 h 226869"/>
                <a:gd name="connsiteX75" fmla="*/ 165053 w 220173"/>
                <a:gd name="connsiteY75" fmla="*/ 24979 h 226869"/>
                <a:gd name="connsiteX76" fmla="*/ 172745 w 220173"/>
                <a:gd name="connsiteY76" fmla="*/ 22429 h 226869"/>
                <a:gd name="connsiteX77" fmla="*/ 181722 w 220173"/>
                <a:gd name="connsiteY77" fmla="*/ 21782 h 226869"/>
                <a:gd name="connsiteX78" fmla="*/ 186196 w 220173"/>
                <a:gd name="connsiteY78" fmla="*/ 19213 h 226869"/>
                <a:gd name="connsiteX79" fmla="*/ 190042 w 220173"/>
                <a:gd name="connsiteY79" fmla="*/ 23057 h 226869"/>
                <a:gd name="connsiteX80" fmla="*/ 195183 w 220173"/>
                <a:gd name="connsiteY80" fmla="*/ 29470 h 226869"/>
                <a:gd name="connsiteX81" fmla="*/ 202228 w 220173"/>
                <a:gd name="connsiteY81" fmla="*/ 23057 h 226869"/>
                <a:gd name="connsiteX82" fmla="*/ 207978 w 220173"/>
                <a:gd name="connsiteY82" fmla="*/ 21126 h 226869"/>
                <a:gd name="connsiteX83" fmla="*/ 212481 w 220173"/>
                <a:gd name="connsiteY83" fmla="*/ 19841 h 226869"/>
                <a:gd name="connsiteX84" fmla="*/ 216975 w 220173"/>
                <a:gd name="connsiteY84" fmla="*/ 16644 h 226869"/>
                <a:gd name="connsiteX85" fmla="*/ 220173 w 220173"/>
                <a:gd name="connsiteY85" fmla="*/ 15359 h 226869"/>
                <a:gd name="connsiteX86" fmla="*/ 211205 w 220173"/>
                <a:gd name="connsiteY86" fmla="*/ 12162 h 226869"/>
                <a:gd name="connsiteX87" fmla="*/ 202875 w 220173"/>
                <a:gd name="connsiteY87" fmla="*/ 9622 h 2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20173" h="226869">
                  <a:moveTo>
                    <a:pt x="202875" y="9622"/>
                  </a:moveTo>
                  <a:cubicBezTo>
                    <a:pt x="200353" y="9441"/>
                    <a:pt x="198915" y="9774"/>
                    <a:pt x="196449" y="10250"/>
                  </a:cubicBezTo>
                  <a:cubicBezTo>
                    <a:pt x="193898" y="10764"/>
                    <a:pt x="192556" y="11420"/>
                    <a:pt x="190042" y="12181"/>
                  </a:cubicBezTo>
                  <a:lnTo>
                    <a:pt x="189405" y="12181"/>
                  </a:lnTo>
                  <a:cubicBezTo>
                    <a:pt x="187177" y="12923"/>
                    <a:pt x="185939" y="13456"/>
                    <a:pt x="183645" y="14094"/>
                  </a:cubicBezTo>
                  <a:cubicBezTo>
                    <a:pt x="180218" y="15083"/>
                    <a:pt x="178190" y="15302"/>
                    <a:pt x="174677" y="16016"/>
                  </a:cubicBezTo>
                  <a:cubicBezTo>
                    <a:pt x="169194" y="17120"/>
                    <a:pt x="166033" y="17329"/>
                    <a:pt x="160597" y="18576"/>
                  </a:cubicBezTo>
                  <a:cubicBezTo>
                    <a:pt x="158569" y="19042"/>
                    <a:pt x="157503" y="19594"/>
                    <a:pt x="155466" y="19860"/>
                  </a:cubicBezTo>
                  <a:cubicBezTo>
                    <a:pt x="152981" y="20193"/>
                    <a:pt x="151496" y="20441"/>
                    <a:pt x="149049" y="19860"/>
                  </a:cubicBezTo>
                  <a:cubicBezTo>
                    <a:pt x="147203" y="19432"/>
                    <a:pt x="146374" y="18576"/>
                    <a:pt x="144556" y="17947"/>
                  </a:cubicBezTo>
                  <a:cubicBezTo>
                    <a:pt x="139568" y="16197"/>
                    <a:pt x="136407" y="16225"/>
                    <a:pt x="131095" y="16025"/>
                  </a:cubicBezTo>
                  <a:cubicBezTo>
                    <a:pt x="126335" y="15826"/>
                    <a:pt x="123079" y="18975"/>
                    <a:pt x="118938" y="16663"/>
                  </a:cubicBezTo>
                  <a:cubicBezTo>
                    <a:pt x="116758" y="15474"/>
                    <a:pt x="116187" y="13923"/>
                    <a:pt x="114435" y="12181"/>
                  </a:cubicBezTo>
                  <a:cubicBezTo>
                    <a:pt x="112445" y="10174"/>
                    <a:pt x="111807" y="8413"/>
                    <a:pt x="109304" y="7053"/>
                  </a:cubicBezTo>
                  <a:cubicBezTo>
                    <a:pt x="105562" y="5007"/>
                    <a:pt x="102697" y="6425"/>
                    <a:pt x="98413" y="6425"/>
                  </a:cubicBezTo>
                  <a:cubicBezTo>
                    <a:pt x="93910" y="6406"/>
                    <a:pt x="91377" y="7110"/>
                    <a:pt x="86884" y="7053"/>
                  </a:cubicBezTo>
                  <a:cubicBezTo>
                    <a:pt x="83114" y="7005"/>
                    <a:pt x="81001" y="6558"/>
                    <a:pt x="77269" y="6425"/>
                  </a:cubicBezTo>
                  <a:cubicBezTo>
                    <a:pt x="72014" y="6225"/>
                    <a:pt x="69063" y="6425"/>
                    <a:pt x="63808" y="6425"/>
                  </a:cubicBezTo>
                  <a:cubicBezTo>
                    <a:pt x="59067" y="6425"/>
                    <a:pt x="56363" y="6291"/>
                    <a:pt x="51622" y="6425"/>
                  </a:cubicBezTo>
                  <a:cubicBezTo>
                    <a:pt x="46624" y="6539"/>
                    <a:pt x="43692" y="8213"/>
                    <a:pt x="38818" y="7053"/>
                  </a:cubicBezTo>
                  <a:cubicBezTo>
                    <a:pt x="36190" y="6444"/>
                    <a:pt x="34876" y="5549"/>
                    <a:pt x="32401" y="4484"/>
                  </a:cubicBezTo>
                  <a:cubicBezTo>
                    <a:pt x="29631" y="3294"/>
                    <a:pt x="28184" y="2343"/>
                    <a:pt x="25356" y="1286"/>
                  </a:cubicBezTo>
                  <a:cubicBezTo>
                    <a:pt x="23862" y="725"/>
                    <a:pt x="23081" y="40"/>
                    <a:pt x="21501" y="2"/>
                  </a:cubicBezTo>
                  <a:cubicBezTo>
                    <a:pt x="18607" y="-84"/>
                    <a:pt x="17769" y="2647"/>
                    <a:pt x="15113" y="3837"/>
                  </a:cubicBezTo>
                  <a:cubicBezTo>
                    <a:pt x="12943" y="4817"/>
                    <a:pt x="11686" y="5644"/>
                    <a:pt x="9334" y="5759"/>
                  </a:cubicBezTo>
                  <a:cubicBezTo>
                    <a:pt x="6183" y="5920"/>
                    <a:pt x="4651" y="4198"/>
                    <a:pt x="1642" y="3189"/>
                  </a:cubicBezTo>
                  <a:lnTo>
                    <a:pt x="814" y="2333"/>
                  </a:lnTo>
                  <a:cubicBezTo>
                    <a:pt x="167" y="6567"/>
                    <a:pt x="-395" y="10221"/>
                    <a:pt x="367" y="15359"/>
                  </a:cubicBezTo>
                  <a:cubicBezTo>
                    <a:pt x="1109" y="20526"/>
                    <a:pt x="966" y="24075"/>
                    <a:pt x="4184" y="28176"/>
                  </a:cubicBezTo>
                  <a:cubicBezTo>
                    <a:pt x="6193" y="30688"/>
                    <a:pt x="8563" y="30841"/>
                    <a:pt x="10619" y="33295"/>
                  </a:cubicBezTo>
                  <a:cubicBezTo>
                    <a:pt x="13257" y="36474"/>
                    <a:pt x="13476" y="39090"/>
                    <a:pt x="15113" y="42906"/>
                  </a:cubicBezTo>
                  <a:cubicBezTo>
                    <a:pt x="16151" y="45389"/>
                    <a:pt x="16056" y="47159"/>
                    <a:pt x="17664" y="49319"/>
                  </a:cubicBezTo>
                  <a:cubicBezTo>
                    <a:pt x="19054" y="51155"/>
                    <a:pt x="20397" y="51660"/>
                    <a:pt x="22167" y="53163"/>
                  </a:cubicBezTo>
                  <a:lnTo>
                    <a:pt x="20882" y="53791"/>
                  </a:lnTo>
                  <a:cubicBezTo>
                    <a:pt x="22358" y="56541"/>
                    <a:pt x="23671" y="57902"/>
                    <a:pt x="24719" y="60832"/>
                  </a:cubicBezTo>
                  <a:cubicBezTo>
                    <a:pt x="25414" y="62774"/>
                    <a:pt x="25556" y="63934"/>
                    <a:pt x="25994" y="65961"/>
                  </a:cubicBezTo>
                  <a:cubicBezTo>
                    <a:pt x="26632" y="68939"/>
                    <a:pt x="26613" y="70681"/>
                    <a:pt x="27279" y="73649"/>
                  </a:cubicBezTo>
                  <a:cubicBezTo>
                    <a:pt x="27889" y="76447"/>
                    <a:pt x="28175" y="78055"/>
                    <a:pt x="29212" y="80700"/>
                  </a:cubicBezTo>
                  <a:cubicBezTo>
                    <a:pt x="30811" y="84763"/>
                    <a:pt x="32525" y="86685"/>
                    <a:pt x="34962" y="90310"/>
                  </a:cubicBezTo>
                  <a:cubicBezTo>
                    <a:pt x="37066" y="93403"/>
                    <a:pt x="38608" y="94897"/>
                    <a:pt x="40741" y="97989"/>
                  </a:cubicBezTo>
                  <a:cubicBezTo>
                    <a:pt x="42559" y="100672"/>
                    <a:pt x="44301" y="101928"/>
                    <a:pt x="45215" y="105030"/>
                  </a:cubicBezTo>
                  <a:cubicBezTo>
                    <a:pt x="45710" y="106743"/>
                    <a:pt x="45748" y="107761"/>
                    <a:pt x="45863" y="109531"/>
                  </a:cubicBezTo>
                  <a:cubicBezTo>
                    <a:pt x="46148" y="114327"/>
                    <a:pt x="43987" y="116886"/>
                    <a:pt x="43930" y="121701"/>
                  </a:cubicBezTo>
                  <a:cubicBezTo>
                    <a:pt x="43892" y="127524"/>
                    <a:pt x="44891" y="130826"/>
                    <a:pt x="46491" y="136421"/>
                  </a:cubicBezTo>
                  <a:cubicBezTo>
                    <a:pt x="47167" y="138695"/>
                    <a:pt x="47843" y="139903"/>
                    <a:pt x="48433" y="142197"/>
                  </a:cubicBezTo>
                  <a:cubicBezTo>
                    <a:pt x="49356" y="145850"/>
                    <a:pt x="49728" y="148010"/>
                    <a:pt x="49699" y="151807"/>
                  </a:cubicBezTo>
                  <a:cubicBezTo>
                    <a:pt x="49671" y="155328"/>
                    <a:pt x="48319" y="157240"/>
                    <a:pt x="48433" y="160761"/>
                  </a:cubicBezTo>
                  <a:cubicBezTo>
                    <a:pt x="48595" y="165985"/>
                    <a:pt x="51441" y="168420"/>
                    <a:pt x="52260" y="173597"/>
                  </a:cubicBezTo>
                  <a:cubicBezTo>
                    <a:pt x="52831" y="177032"/>
                    <a:pt x="52450" y="179068"/>
                    <a:pt x="52898" y="182541"/>
                  </a:cubicBezTo>
                  <a:cubicBezTo>
                    <a:pt x="53412" y="186328"/>
                    <a:pt x="54031" y="188412"/>
                    <a:pt x="54830" y="192151"/>
                  </a:cubicBezTo>
                  <a:cubicBezTo>
                    <a:pt x="55792" y="196671"/>
                    <a:pt x="55478" y="199487"/>
                    <a:pt x="57401" y="203684"/>
                  </a:cubicBezTo>
                  <a:cubicBezTo>
                    <a:pt x="58867" y="206966"/>
                    <a:pt x="60676" y="208279"/>
                    <a:pt x="62523" y="211372"/>
                  </a:cubicBezTo>
                  <a:cubicBezTo>
                    <a:pt x="64426" y="214531"/>
                    <a:pt x="64455" y="217052"/>
                    <a:pt x="67025" y="219698"/>
                  </a:cubicBezTo>
                  <a:cubicBezTo>
                    <a:pt x="69272" y="222048"/>
                    <a:pt x="72195" y="221515"/>
                    <a:pt x="74051" y="224198"/>
                  </a:cubicBezTo>
                  <a:lnTo>
                    <a:pt x="73413" y="221629"/>
                  </a:lnTo>
                  <a:cubicBezTo>
                    <a:pt x="75670" y="219878"/>
                    <a:pt x="77773" y="219603"/>
                    <a:pt x="79192" y="217138"/>
                  </a:cubicBezTo>
                  <a:cubicBezTo>
                    <a:pt x="80192" y="215349"/>
                    <a:pt x="78611" y="212932"/>
                    <a:pt x="80477" y="212019"/>
                  </a:cubicBezTo>
                  <a:cubicBezTo>
                    <a:pt x="82105" y="211210"/>
                    <a:pt x="83685" y="211990"/>
                    <a:pt x="84961" y="213303"/>
                  </a:cubicBezTo>
                  <a:cubicBezTo>
                    <a:pt x="86541" y="214921"/>
                    <a:pt x="84752" y="216967"/>
                    <a:pt x="85599" y="219060"/>
                  </a:cubicBezTo>
                  <a:cubicBezTo>
                    <a:pt x="86589" y="221515"/>
                    <a:pt x="87798" y="222819"/>
                    <a:pt x="90073" y="224189"/>
                  </a:cubicBezTo>
                  <a:cubicBezTo>
                    <a:pt x="92891" y="225883"/>
                    <a:pt x="95138" y="225083"/>
                    <a:pt x="98413" y="225464"/>
                  </a:cubicBezTo>
                  <a:cubicBezTo>
                    <a:pt x="101421" y="225806"/>
                    <a:pt x="103116" y="225806"/>
                    <a:pt x="106105" y="226101"/>
                  </a:cubicBezTo>
                  <a:cubicBezTo>
                    <a:pt x="108352" y="226330"/>
                    <a:pt x="109665" y="227196"/>
                    <a:pt x="111884" y="226739"/>
                  </a:cubicBezTo>
                  <a:cubicBezTo>
                    <a:pt x="114511" y="226187"/>
                    <a:pt x="115311" y="224255"/>
                    <a:pt x="117634" y="222904"/>
                  </a:cubicBezTo>
                  <a:cubicBezTo>
                    <a:pt x="120080" y="221496"/>
                    <a:pt x="121327" y="220269"/>
                    <a:pt x="124060" y="219688"/>
                  </a:cubicBezTo>
                  <a:cubicBezTo>
                    <a:pt x="126240" y="219241"/>
                    <a:pt x="127630" y="219241"/>
                    <a:pt x="129810" y="219688"/>
                  </a:cubicBezTo>
                  <a:cubicBezTo>
                    <a:pt x="131057" y="192199"/>
                    <a:pt x="131771" y="176708"/>
                    <a:pt x="133027" y="149238"/>
                  </a:cubicBezTo>
                  <a:lnTo>
                    <a:pt x="133665" y="149866"/>
                  </a:lnTo>
                  <a:lnTo>
                    <a:pt x="136864" y="96067"/>
                  </a:lnTo>
                  <a:lnTo>
                    <a:pt x="149040" y="95420"/>
                  </a:lnTo>
                  <a:lnTo>
                    <a:pt x="149668" y="53163"/>
                  </a:lnTo>
                  <a:cubicBezTo>
                    <a:pt x="150459" y="48453"/>
                    <a:pt x="150744" y="45751"/>
                    <a:pt x="150963" y="40984"/>
                  </a:cubicBezTo>
                  <a:cubicBezTo>
                    <a:pt x="151125" y="37492"/>
                    <a:pt x="150963" y="35513"/>
                    <a:pt x="150963" y="32030"/>
                  </a:cubicBezTo>
                  <a:cubicBezTo>
                    <a:pt x="150963" y="30022"/>
                    <a:pt x="149506" y="28262"/>
                    <a:pt x="150963" y="26892"/>
                  </a:cubicBezTo>
                  <a:cubicBezTo>
                    <a:pt x="152058" y="25864"/>
                    <a:pt x="153286" y="26492"/>
                    <a:pt x="154790" y="26264"/>
                  </a:cubicBezTo>
                  <a:cubicBezTo>
                    <a:pt x="158789" y="25655"/>
                    <a:pt x="161130" y="25921"/>
                    <a:pt x="165053" y="24979"/>
                  </a:cubicBezTo>
                  <a:cubicBezTo>
                    <a:pt x="168137" y="24247"/>
                    <a:pt x="169651" y="23067"/>
                    <a:pt x="172745" y="22429"/>
                  </a:cubicBezTo>
                  <a:cubicBezTo>
                    <a:pt x="176172" y="21716"/>
                    <a:pt x="178447" y="23010"/>
                    <a:pt x="181722" y="21782"/>
                  </a:cubicBezTo>
                  <a:cubicBezTo>
                    <a:pt x="183607" y="21078"/>
                    <a:pt x="184207" y="18994"/>
                    <a:pt x="186196" y="19213"/>
                  </a:cubicBezTo>
                  <a:cubicBezTo>
                    <a:pt x="188329" y="19451"/>
                    <a:pt x="188548" y="21554"/>
                    <a:pt x="190042" y="23057"/>
                  </a:cubicBezTo>
                  <a:lnTo>
                    <a:pt x="195183" y="29470"/>
                  </a:lnTo>
                  <a:cubicBezTo>
                    <a:pt x="197935" y="26949"/>
                    <a:pt x="198934" y="24770"/>
                    <a:pt x="202228" y="23057"/>
                  </a:cubicBezTo>
                  <a:cubicBezTo>
                    <a:pt x="204322" y="21953"/>
                    <a:pt x="205731" y="21811"/>
                    <a:pt x="207978" y="21126"/>
                  </a:cubicBezTo>
                  <a:cubicBezTo>
                    <a:pt x="209730" y="20602"/>
                    <a:pt x="210825" y="20621"/>
                    <a:pt x="212481" y="19841"/>
                  </a:cubicBezTo>
                  <a:cubicBezTo>
                    <a:pt x="214423" y="18947"/>
                    <a:pt x="215213" y="17890"/>
                    <a:pt x="216975" y="16644"/>
                  </a:cubicBezTo>
                  <a:lnTo>
                    <a:pt x="220173" y="15359"/>
                  </a:lnTo>
                  <a:cubicBezTo>
                    <a:pt x="216670" y="14113"/>
                    <a:pt x="214718" y="13333"/>
                    <a:pt x="211205" y="12162"/>
                  </a:cubicBezTo>
                  <a:cubicBezTo>
                    <a:pt x="207969" y="11106"/>
                    <a:pt x="206274" y="9850"/>
                    <a:pt x="202875" y="96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" name="任意形状 30"/>
            <p:cNvSpPr/>
            <p:nvPr/>
          </p:nvSpPr>
          <p:spPr>
            <a:xfrm>
              <a:off x="15015760" y="4695654"/>
              <a:ext cx="172845" cy="254382"/>
            </a:xfrm>
            <a:custGeom>
              <a:avLst/>
              <a:gdLst>
                <a:gd name="connsiteX0" fmla="*/ 169407 w 172845"/>
                <a:gd name="connsiteY0" fmla="*/ 10328 h 254382"/>
                <a:gd name="connsiteX1" fmla="*/ 168131 w 172845"/>
                <a:gd name="connsiteY1" fmla="*/ 2640 h 254382"/>
                <a:gd name="connsiteX2" fmla="*/ 164295 w 172845"/>
                <a:gd name="connsiteY2" fmla="*/ 71 h 254382"/>
                <a:gd name="connsiteX3" fmla="*/ 157869 w 172845"/>
                <a:gd name="connsiteY3" fmla="*/ 3277 h 254382"/>
                <a:gd name="connsiteX4" fmla="*/ 152119 w 172845"/>
                <a:gd name="connsiteY4" fmla="*/ 6484 h 254382"/>
                <a:gd name="connsiteX5" fmla="*/ 145074 w 172845"/>
                <a:gd name="connsiteY5" fmla="*/ 9043 h 254382"/>
                <a:gd name="connsiteX6" fmla="*/ 137363 w 172845"/>
                <a:gd name="connsiteY6" fmla="*/ 11603 h 254382"/>
                <a:gd name="connsiteX7" fmla="*/ 129033 w 172845"/>
                <a:gd name="connsiteY7" fmla="*/ 10965 h 254382"/>
                <a:gd name="connsiteX8" fmla="*/ 121341 w 172845"/>
                <a:gd name="connsiteY8" fmla="*/ 14172 h 254382"/>
                <a:gd name="connsiteX9" fmla="*/ 115572 w 172845"/>
                <a:gd name="connsiteY9" fmla="*/ 14810 h 254382"/>
                <a:gd name="connsiteX10" fmla="*/ 107870 w 172845"/>
                <a:gd name="connsiteY10" fmla="*/ 15447 h 254382"/>
                <a:gd name="connsiteX11" fmla="*/ 102110 w 172845"/>
                <a:gd name="connsiteY11" fmla="*/ 21213 h 254382"/>
                <a:gd name="connsiteX12" fmla="*/ 92495 w 172845"/>
                <a:gd name="connsiteY12" fmla="*/ 22498 h 254382"/>
                <a:gd name="connsiteX13" fmla="*/ 83546 w 172845"/>
                <a:gd name="connsiteY13" fmla="*/ 21213 h 254382"/>
                <a:gd name="connsiteX14" fmla="*/ 77777 w 172845"/>
                <a:gd name="connsiteY14" fmla="*/ 23135 h 254382"/>
                <a:gd name="connsiteX15" fmla="*/ 67515 w 172845"/>
                <a:gd name="connsiteY15" fmla="*/ 26342 h 254382"/>
                <a:gd name="connsiteX16" fmla="*/ 58547 w 172845"/>
                <a:gd name="connsiteY16" fmla="*/ 28264 h 254382"/>
                <a:gd name="connsiteX17" fmla="*/ 51502 w 172845"/>
                <a:gd name="connsiteY17" fmla="*/ 26980 h 254382"/>
                <a:gd name="connsiteX18" fmla="*/ 47018 w 172845"/>
                <a:gd name="connsiteY18" fmla="*/ 17369 h 254382"/>
                <a:gd name="connsiteX19" fmla="*/ 43163 w 172845"/>
                <a:gd name="connsiteY19" fmla="*/ 10328 h 254382"/>
                <a:gd name="connsiteX20" fmla="*/ 39973 w 172845"/>
                <a:gd name="connsiteY20" fmla="*/ 10965 h 254382"/>
                <a:gd name="connsiteX21" fmla="*/ 37394 w 172845"/>
                <a:gd name="connsiteY21" fmla="*/ 14810 h 254382"/>
                <a:gd name="connsiteX22" fmla="*/ 33548 w 172845"/>
                <a:gd name="connsiteY22" fmla="*/ 20576 h 254382"/>
                <a:gd name="connsiteX23" fmla="*/ 31644 w 172845"/>
                <a:gd name="connsiteY23" fmla="*/ 21213 h 254382"/>
                <a:gd name="connsiteX24" fmla="*/ 34195 w 172845"/>
                <a:gd name="connsiteY24" fmla="*/ 28902 h 254382"/>
                <a:gd name="connsiteX25" fmla="*/ 39973 w 172845"/>
                <a:gd name="connsiteY25" fmla="*/ 34030 h 254382"/>
                <a:gd name="connsiteX26" fmla="*/ 39317 w 172845"/>
                <a:gd name="connsiteY26" fmla="*/ 46838 h 254382"/>
                <a:gd name="connsiteX27" fmla="*/ 45086 w 172845"/>
                <a:gd name="connsiteY27" fmla="*/ 55810 h 254382"/>
                <a:gd name="connsiteX28" fmla="*/ 54054 w 172845"/>
                <a:gd name="connsiteY28" fmla="*/ 58360 h 254382"/>
                <a:gd name="connsiteX29" fmla="*/ 63688 w 172845"/>
                <a:gd name="connsiteY29" fmla="*/ 60939 h 254382"/>
                <a:gd name="connsiteX30" fmla="*/ 75207 w 172845"/>
                <a:gd name="connsiteY30" fmla="*/ 64136 h 254382"/>
                <a:gd name="connsiteX31" fmla="*/ 88678 w 172845"/>
                <a:gd name="connsiteY31" fmla="*/ 67980 h 254382"/>
                <a:gd name="connsiteX32" fmla="*/ 93790 w 172845"/>
                <a:gd name="connsiteY32" fmla="*/ 69893 h 254382"/>
                <a:gd name="connsiteX33" fmla="*/ 98283 w 172845"/>
                <a:gd name="connsiteY33" fmla="*/ 75022 h 254382"/>
                <a:gd name="connsiteX34" fmla="*/ 107251 w 172845"/>
                <a:gd name="connsiteY34" fmla="*/ 74374 h 254382"/>
                <a:gd name="connsiteX35" fmla="*/ 116876 w 172845"/>
                <a:gd name="connsiteY35" fmla="*/ 73747 h 254382"/>
                <a:gd name="connsiteX36" fmla="*/ 119427 w 172845"/>
                <a:gd name="connsiteY36" fmla="*/ 75031 h 254382"/>
                <a:gd name="connsiteX37" fmla="*/ 118161 w 172845"/>
                <a:gd name="connsiteY37" fmla="*/ 78228 h 254382"/>
                <a:gd name="connsiteX38" fmla="*/ 114306 w 172845"/>
                <a:gd name="connsiteY38" fmla="*/ 83357 h 254382"/>
                <a:gd name="connsiteX39" fmla="*/ 107261 w 172845"/>
                <a:gd name="connsiteY39" fmla="*/ 89761 h 254382"/>
                <a:gd name="connsiteX40" fmla="*/ 101510 w 172845"/>
                <a:gd name="connsiteY40" fmla="*/ 96811 h 254382"/>
                <a:gd name="connsiteX41" fmla="*/ 95732 w 172845"/>
                <a:gd name="connsiteY41" fmla="*/ 103853 h 254382"/>
                <a:gd name="connsiteX42" fmla="*/ 89973 w 172845"/>
                <a:gd name="connsiteY42" fmla="*/ 111541 h 254382"/>
                <a:gd name="connsiteX43" fmla="*/ 82261 w 172845"/>
                <a:gd name="connsiteY43" fmla="*/ 117307 h 254382"/>
                <a:gd name="connsiteX44" fmla="*/ 76511 w 172845"/>
                <a:gd name="connsiteY44" fmla="*/ 124995 h 254382"/>
                <a:gd name="connsiteX45" fmla="*/ 75245 w 172845"/>
                <a:gd name="connsiteY45" fmla="*/ 127231 h 254382"/>
                <a:gd name="connsiteX46" fmla="*/ 72665 w 172845"/>
                <a:gd name="connsiteY46" fmla="*/ 130752 h 254382"/>
                <a:gd name="connsiteX47" fmla="*/ 68829 w 172845"/>
                <a:gd name="connsiteY47" fmla="*/ 132674 h 254382"/>
                <a:gd name="connsiteX48" fmla="*/ 62412 w 172845"/>
                <a:gd name="connsiteY48" fmla="*/ 132674 h 254382"/>
                <a:gd name="connsiteX49" fmla="*/ 52797 w 172845"/>
                <a:gd name="connsiteY49" fmla="*/ 131389 h 254382"/>
                <a:gd name="connsiteX50" fmla="*/ 45752 w 172845"/>
                <a:gd name="connsiteY50" fmla="*/ 132674 h 254382"/>
                <a:gd name="connsiteX51" fmla="*/ 43182 w 172845"/>
                <a:gd name="connsiteY51" fmla="*/ 136518 h 254382"/>
                <a:gd name="connsiteX52" fmla="*/ 38707 w 172845"/>
                <a:gd name="connsiteY52" fmla="*/ 141637 h 254382"/>
                <a:gd name="connsiteX53" fmla="*/ 33567 w 172845"/>
                <a:gd name="connsiteY53" fmla="*/ 145472 h 254382"/>
                <a:gd name="connsiteX54" fmla="*/ 25246 w 172845"/>
                <a:gd name="connsiteY54" fmla="*/ 146119 h 254382"/>
                <a:gd name="connsiteX55" fmla="*/ 18192 w 172845"/>
                <a:gd name="connsiteY55" fmla="*/ 148688 h 254382"/>
                <a:gd name="connsiteX56" fmla="*/ 18192 w 172845"/>
                <a:gd name="connsiteY56" fmla="*/ 154445 h 254382"/>
                <a:gd name="connsiteX57" fmla="*/ 14346 w 172845"/>
                <a:gd name="connsiteY57" fmla="*/ 157642 h 254382"/>
                <a:gd name="connsiteX58" fmla="*/ 10509 w 172845"/>
                <a:gd name="connsiteY58" fmla="*/ 163408 h 254382"/>
                <a:gd name="connsiteX59" fmla="*/ 4749 w 172845"/>
                <a:gd name="connsiteY59" fmla="*/ 166615 h 254382"/>
                <a:gd name="connsiteX60" fmla="*/ 3464 w 172845"/>
                <a:gd name="connsiteY60" fmla="*/ 177509 h 254382"/>
                <a:gd name="connsiteX61" fmla="*/ 4749 w 172845"/>
                <a:gd name="connsiteY61" fmla="*/ 187120 h 254382"/>
                <a:gd name="connsiteX62" fmla="*/ 4093 w 172845"/>
                <a:gd name="connsiteY62" fmla="*/ 198643 h 254382"/>
                <a:gd name="connsiteX63" fmla="*/ 2817 w 172845"/>
                <a:gd name="connsiteY63" fmla="*/ 211460 h 254382"/>
                <a:gd name="connsiteX64" fmla="*/ 1551 w 172845"/>
                <a:gd name="connsiteY64" fmla="*/ 221079 h 254382"/>
                <a:gd name="connsiteX65" fmla="*/ 913 w 172845"/>
                <a:gd name="connsiteY65" fmla="*/ 237731 h 254382"/>
                <a:gd name="connsiteX66" fmla="*/ 4749 w 172845"/>
                <a:gd name="connsiteY66" fmla="*/ 244772 h 254382"/>
                <a:gd name="connsiteX67" fmla="*/ 7958 w 172845"/>
                <a:gd name="connsiteY67" fmla="*/ 249254 h 254382"/>
                <a:gd name="connsiteX68" fmla="*/ 11794 w 172845"/>
                <a:gd name="connsiteY68" fmla="*/ 254382 h 254382"/>
                <a:gd name="connsiteX69" fmla="*/ 14355 w 172845"/>
                <a:gd name="connsiteY69" fmla="*/ 253754 h 254382"/>
                <a:gd name="connsiteX70" fmla="*/ 22685 w 172845"/>
                <a:gd name="connsiteY70" fmla="*/ 244782 h 254382"/>
                <a:gd name="connsiteX71" fmla="*/ 32300 w 172845"/>
                <a:gd name="connsiteY71" fmla="*/ 235809 h 254382"/>
                <a:gd name="connsiteX72" fmla="*/ 40640 w 172845"/>
                <a:gd name="connsiteY72" fmla="*/ 223648 h 254382"/>
                <a:gd name="connsiteX73" fmla="*/ 51540 w 172845"/>
                <a:gd name="connsiteY73" fmla="*/ 212754 h 254382"/>
                <a:gd name="connsiteX74" fmla="*/ 58585 w 172845"/>
                <a:gd name="connsiteY74" fmla="*/ 204428 h 254382"/>
                <a:gd name="connsiteX75" fmla="*/ 65011 w 172845"/>
                <a:gd name="connsiteY75" fmla="*/ 199309 h 254382"/>
                <a:gd name="connsiteX76" fmla="*/ 75892 w 172845"/>
                <a:gd name="connsiteY76" fmla="*/ 190336 h 254382"/>
                <a:gd name="connsiteX77" fmla="*/ 84879 w 172845"/>
                <a:gd name="connsiteY77" fmla="*/ 185207 h 254382"/>
                <a:gd name="connsiteX78" fmla="*/ 93828 w 172845"/>
                <a:gd name="connsiteY78" fmla="*/ 177528 h 254382"/>
                <a:gd name="connsiteX79" fmla="*/ 97655 w 172845"/>
                <a:gd name="connsiteY79" fmla="*/ 168556 h 254382"/>
                <a:gd name="connsiteX80" fmla="*/ 107289 w 172845"/>
                <a:gd name="connsiteY80" fmla="*/ 158945 h 254382"/>
                <a:gd name="connsiteX81" fmla="*/ 114981 w 172845"/>
                <a:gd name="connsiteY81" fmla="*/ 152551 h 254382"/>
                <a:gd name="connsiteX82" fmla="*/ 122045 w 172845"/>
                <a:gd name="connsiteY82" fmla="*/ 142294 h 254382"/>
                <a:gd name="connsiteX83" fmla="*/ 125244 w 172845"/>
                <a:gd name="connsiteY83" fmla="*/ 130761 h 254382"/>
                <a:gd name="connsiteX84" fmla="*/ 126967 w 172845"/>
                <a:gd name="connsiteY84" fmla="*/ 127241 h 254382"/>
                <a:gd name="connsiteX85" fmla="*/ 129728 w 172845"/>
                <a:gd name="connsiteY85" fmla="*/ 123073 h 254382"/>
                <a:gd name="connsiteX86" fmla="*/ 136135 w 172845"/>
                <a:gd name="connsiteY86" fmla="*/ 116032 h 254382"/>
                <a:gd name="connsiteX87" fmla="*/ 139990 w 172845"/>
                <a:gd name="connsiteY87" fmla="*/ 108334 h 254382"/>
                <a:gd name="connsiteX88" fmla="*/ 141266 w 172845"/>
                <a:gd name="connsiteY88" fmla="*/ 98096 h 254382"/>
                <a:gd name="connsiteX89" fmla="*/ 144465 w 172845"/>
                <a:gd name="connsiteY89" fmla="*/ 91683 h 254382"/>
                <a:gd name="connsiteX90" fmla="*/ 147045 w 172845"/>
                <a:gd name="connsiteY90" fmla="*/ 83994 h 254382"/>
                <a:gd name="connsiteX91" fmla="*/ 152176 w 172845"/>
                <a:gd name="connsiteY91" fmla="*/ 74374 h 254382"/>
                <a:gd name="connsiteX92" fmla="*/ 156660 w 172845"/>
                <a:gd name="connsiteY92" fmla="*/ 66049 h 254382"/>
                <a:gd name="connsiteX93" fmla="*/ 159221 w 172845"/>
                <a:gd name="connsiteY93" fmla="*/ 61567 h 254382"/>
                <a:gd name="connsiteX94" fmla="*/ 163714 w 172845"/>
                <a:gd name="connsiteY94" fmla="*/ 55810 h 254382"/>
                <a:gd name="connsiteX95" fmla="*/ 167551 w 172845"/>
                <a:gd name="connsiteY95" fmla="*/ 48760 h 254382"/>
                <a:gd name="connsiteX96" fmla="*/ 169464 w 172845"/>
                <a:gd name="connsiteY96" fmla="*/ 40434 h 254382"/>
                <a:gd name="connsiteX97" fmla="*/ 169464 w 172845"/>
                <a:gd name="connsiteY97" fmla="*/ 29548 h 254382"/>
                <a:gd name="connsiteX98" fmla="*/ 171397 w 172845"/>
                <a:gd name="connsiteY98" fmla="*/ 25695 h 254382"/>
                <a:gd name="connsiteX99" fmla="*/ 172672 w 172845"/>
                <a:gd name="connsiteY99" fmla="*/ 17369 h 254382"/>
                <a:gd name="connsiteX100" fmla="*/ 169407 w 172845"/>
                <a:gd name="connsiteY100" fmla="*/ 10328 h 25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72845" h="254382">
                  <a:moveTo>
                    <a:pt x="169407" y="10328"/>
                  </a:moveTo>
                  <a:cubicBezTo>
                    <a:pt x="168531" y="7416"/>
                    <a:pt x="170064" y="4990"/>
                    <a:pt x="168131" y="2640"/>
                  </a:cubicBezTo>
                  <a:cubicBezTo>
                    <a:pt x="166989" y="1241"/>
                    <a:pt x="166065" y="413"/>
                    <a:pt x="164295" y="71"/>
                  </a:cubicBezTo>
                  <a:cubicBezTo>
                    <a:pt x="161543" y="-443"/>
                    <a:pt x="160353" y="1974"/>
                    <a:pt x="157869" y="3277"/>
                  </a:cubicBezTo>
                  <a:cubicBezTo>
                    <a:pt x="155593" y="4486"/>
                    <a:pt x="154441" y="5408"/>
                    <a:pt x="152119" y="6484"/>
                  </a:cubicBezTo>
                  <a:cubicBezTo>
                    <a:pt x="149453" y="7711"/>
                    <a:pt x="147825" y="8082"/>
                    <a:pt x="145074" y="9043"/>
                  </a:cubicBezTo>
                  <a:cubicBezTo>
                    <a:pt x="142066" y="10090"/>
                    <a:pt x="140504" y="11213"/>
                    <a:pt x="137363" y="11603"/>
                  </a:cubicBezTo>
                  <a:cubicBezTo>
                    <a:pt x="134126" y="12012"/>
                    <a:pt x="132250" y="10452"/>
                    <a:pt x="129033" y="10965"/>
                  </a:cubicBezTo>
                  <a:cubicBezTo>
                    <a:pt x="125815" y="11479"/>
                    <a:pt x="124501" y="13439"/>
                    <a:pt x="121341" y="14172"/>
                  </a:cubicBezTo>
                  <a:cubicBezTo>
                    <a:pt x="119122" y="14686"/>
                    <a:pt x="117818" y="14581"/>
                    <a:pt x="115572" y="14810"/>
                  </a:cubicBezTo>
                  <a:cubicBezTo>
                    <a:pt x="112592" y="15105"/>
                    <a:pt x="110631" y="14210"/>
                    <a:pt x="107870" y="15447"/>
                  </a:cubicBezTo>
                  <a:cubicBezTo>
                    <a:pt x="104985" y="16760"/>
                    <a:pt x="104919" y="19719"/>
                    <a:pt x="102110" y="21213"/>
                  </a:cubicBezTo>
                  <a:cubicBezTo>
                    <a:pt x="98769" y="22993"/>
                    <a:pt x="96284" y="22536"/>
                    <a:pt x="92495" y="22498"/>
                  </a:cubicBezTo>
                  <a:cubicBezTo>
                    <a:pt x="88954" y="22469"/>
                    <a:pt x="87031" y="20737"/>
                    <a:pt x="83546" y="21213"/>
                  </a:cubicBezTo>
                  <a:cubicBezTo>
                    <a:pt x="81186" y="21537"/>
                    <a:pt x="80024" y="22403"/>
                    <a:pt x="77777" y="23135"/>
                  </a:cubicBezTo>
                  <a:cubicBezTo>
                    <a:pt x="73788" y="24439"/>
                    <a:pt x="71570" y="25295"/>
                    <a:pt x="67515" y="26342"/>
                  </a:cubicBezTo>
                  <a:cubicBezTo>
                    <a:pt x="64069" y="27236"/>
                    <a:pt x="62136" y="28293"/>
                    <a:pt x="58547" y="28264"/>
                  </a:cubicBezTo>
                  <a:cubicBezTo>
                    <a:pt x="55758" y="28235"/>
                    <a:pt x="53882" y="28454"/>
                    <a:pt x="51502" y="26980"/>
                  </a:cubicBezTo>
                  <a:cubicBezTo>
                    <a:pt x="47989" y="24791"/>
                    <a:pt x="48894" y="21052"/>
                    <a:pt x="47018" y="17369"/>
                  </a:cubicBezTo>
                  <a:cubicBezTo>
                    <a:pt x="45590" y="14581"/>
                    <a:pt x="45800" y="12003"/>
                    <a:pt x="43163" y="10328"/>
                  </a:cubicBezTo>
                  <a:lnTo>
                    <a:pt x="39973" y="10965"/>
                  </a:lnTo>
                  <a:cubicBezTo>
                    <a:pt x="38964" y="12469"/>
                    <a:pt x="38403" y="13316"/>
                    <a:pt x="37394" y="14810"/>
                  </a:cubicBezTo>
                  <a:cubicBezTo>
                    <a:pt x="35899" y="17055"/>
                    <a:pt x="36204" y="21033"/>
                    <a:pt x="33548" y="20576"/>
                  </a:cubicBezTo>
                  <a:lnTo>
                    <a:pt x="31644" y="21213"/>
                  </a:lnTo>
                  <a:cubicBezTo>
                    <a:pt x="32624" y="24211"/>
                    <a:pt x="32443" y="26275"/>
                    <a:pt x="34195" y="28902"/>
                  </a:cubicBezTo>
                  <a:cubicBezTo>
                    <a:pt x="35870" y="31404"/>
                    <a:pt x="38479" y="31413"/>
                    <a:pt x="39973" y="34030"/>
                  </a:cubicBezTo>
                  <a:cubicBezTo>
                    <a:pt x="42430" y="38379"/>
                    <a:pt x="37889" y="42042"/>
                    <a:pt x="39317" y="46838"/>
                  </a:cubicBezTo>
                  <a:cubicBezTo>
                    <a:pt x="40516" y="50824"/>
                    <a:pt x="41677" y="53413"/>
                    <a:pt x="45086" y="55810"/>
                  </a:cubicBezTo>
                  <a:cubicBezTo>
                    <a:pt x="48056" y="57885"/>
                    <a:pt x="50541" y="57399"/>
                    <a:pt x="54054" y="58360"/>
                  </a:cubicBezTo>
                  <a:cubicBezTo>
                    <a:pt x="57804" y="59398"/>
                    <a:pt x="59927" y="59911"/>
                    <a:pt x="63688" y="60939"/>
                  </a:cubicBezTo>
                  <a:cubicBezTo>
                    <a:pt x="68181" y="62157"/>
                    <a:pt x="70714" y="62871"/>
                    <a:pt x="75207" y="64136"/>
                  </a:cubicBezTo>
                  <a:cubicBezTo>
                    <a:pt x="80471" y="65621"/>
                    <a:pt x="83518" y="66182"/>
                    <a:pt x="88678" y="67980"/>
                  </a:cubicBezTo>
                  <a:cubicBezTo>
                    <a:pt x="90677" y="68684"/>
                    <a:pt x="92010" y="68742"/>
                    <a:pt x="93790" y="69893"/>
                  </a:cubicBezTo>
                  <a:cubicBezTo>
                    <a:pt x="96017" y="71349"/>
                    <a:pt x="95903" y="73851"/>
                    <a:pt x="98283" y="75022"/>
                  </a:cubicBezTo>
                  <a:cubicBezTo>
                    <a:pt x="101425" y="76582"/>
                    <a:pt x="103748" y="74622"/>
                    <a:pt x="107251" y="74374"/>
                  </a:cubicBezTo>
                  <a:cubicBezTo>
                    <a:pt x="111012" y="74127"/>
                    <a:pt x="113334" y="72481"/>
                    <a:pt x="116876" y="73747"/>
                  </a:cubicBezTo>
                  <a:cubicBezTo>
                    <a:pt x="117904" y="74127"/>
                    <a:pt x="118961" y="74023"/>
                    <a:pt x="119427" y="75031"/>
                  </a:cubicBezTo>
                  <a:cubicBezTo>
                    <a:pt x="120027" y="76239"/>
                    <a:pt x="118770" y="77039"/>
                    <a:pt x="118161" y="78228"/>
                  </a:cubicBezTo>
                  <a:cubicBezTo>
                    <a:pt x="117018" y="80455"/>
                    <a:pt x="115952" y="81482"/>
                    <a:pt x="114306" y="83357"/>
                  </a:cubicBezTo>
                  <a:cubicBezTo>
                    <a:pt x="111849" y="86145"/>
                    <a:pt x="109831" y="87077"/>
                    <a:pt x="107261" y="89761"/>
                  </a:cubicBezTo>
                  <a:cubicBezTo>
                    <a:pt x="104804" y="92339"/>
                    <a:pt x="103757" y="94061"/>
                    <a:pt x="101510" y="96811"/>
                  </a:cubicBezTo>
                  <a:cubicBezTo>
                    <a:pt x="99235" y="99561"/>
                    <a:pt x="97922" y="101065"/>
                    <a:pt x="95732" y="103853"/>
                  </a:cubicBezTo>
                  <a:cubicBezTo>
                    <a:pt x="93419" y="106802"/>
                    <a:pt x="92619" y="108886"/>
                    <a:pt x="89973" y="111541"/>
                  </a:cubicBezTo>
                  <a:cubicBezTo>
                    <a:pt x="87316" y="114186"/>
                    <a:pt x="84927" y="114652"/>
                    <a:pt x="82261" y="117307"/>
                  </a:cubicBezTo>
                  <a:cubicBezTo>
                    <a:pt x="79634" y="119943"/>
                    <a:pt x="78653" y="121912"/>
                    <a:pt x="76511" y="124995"/>
                  </a:cubicBezTo>
                  <a:cubicBezTo>
                    <a:pt x="75959" y="125785"/>
                    <a:pt x="75597" y="126527"/>
                    <a:pt x="75245" y="127231"/>
                  </a:cubicBezTo>
                  <a:cubicBezTo>
                    <a:pt x="74588" y="128516"/>
                    <a:pt x="74055" y="129686"/>
                    <a:pt x="72665" y="130752"/>
                  </a:cubicBezTo>
                  <a:cubicBezTo>
                    <a:pt x="71342" y="131780"/>
                    <a:pt x="70456" y="132208"/>
                    <a:pt x="68829" y="132674"/>
                  </a:cubicBezTo>
                  <a:cubicBezTo>
                    <a:pt x="66429" y="133359"/>
                    <a:pt x="64916" y="132807"/>
                    <a:pt x="62412" y="132674"/>
                  </a:cubicBezTo>
                  <a:cubicBezTo>
                    <a:pt x="58642" y="132474"/>
                    <a:pt x="56586" y="131218"/>
                    <a:pt x="52797" y="131389"/>
                  </a:cubicBezTo>
                  <a:cubicBezTo>
                    <a:pt x="49998" y="131523"/>
                    <a:pt x="47932" y="130923"/>
                    <a:pt x="45752" y="132674"/>
                  </a:cubicBezTo>
                  <a:cubicBezTo>
                    <a:pt x="44353" y="133797"/>
                    <a:pt x="44276" y="135072"/>
                    <a:pt x="43182" y="136518"/>
                  </a:cubicBezTo>
                  <a:cubicBezTo>
                    <a:pt x="41601" y="138649"/>
                    <a:pt x="40650" y="139848"/>
                    <a:pt x="38707" y="141637"/>
                  </a:cubicBezTo>
                  <a:cubicBezTo>
                    <a:pt x="36870" y="143331"/>
                    <a:pt x="35870" y="144511"/>
                    <a:pt x="33567" y="145472"/>
                  </a:cubicBezTo>
                  <a:cubicBezTo>
                    <a:pt x="30577" y="146737"/>
                    <a:pt x="28416" y="145405"/>
                    <a:pt x="25246" y="146119"/>
                  </a:cubicBezTo>
                  <a:cubicBezTo>
                    <a:pt x="22390" y="146747"/>
                    <a:pt x="20943" y="147679"/>
                    <a:pt x="18192" y="148688"/>
                  </a:cubicBezTo>
                  <a:cubicBezTo>
                    <a:pt x="18192" y="150924"/>
                    <a:pt x="19210" y="152446"/>
                    <a:pt x="18192" y="154445"/>
                  </a:cubicBezTo>
                  <a:cubicBezTo>
                    <a:pt x="17306" y="156195"/>
                    <a:pt x="15688" y="156234"/>
                    <a:pt x="14346" y="157642"/>
                  </a:cubicBezTo>
                  <a:cubicBezTo>
                    <a:pt x="12508" y="159611"/>
                    <a:pt x="12508" y="161581"/>
                    <a:pt x="10509" y="163408"/>
                  </a:cubicBezTo>
                  <a:cubicBezTo>
                    <a:pt x="8605" y="165149"/>
                    <a:pt x="6425" y="164673"/>
                    <a:pt x="4749" y="166615"/>
                  </a:cubicBezTo>
                  <a:cubicBezTo>
                    <a:pt x="1941" y="169831"/>
                    <a:pt x="3407" y="173228"/>
                    <a:pt x="3464" y="177509"/>
                  </a:cubicBezTo>
                  <a:cubicBezTo>
                    <a:pt x="3541" y="181277"/>
                    <a:pt x="4569" y="183333"/>
                    <a:pt x="4749" y="187120"/>
                  </a:cubicBezTo>
                  <a:cubicBezTo>
                    <a:pt x="4950" y="191611"/>
                    <a:pt x="4445" y="194152"/>
                    <a:pt x="4093" y="198643"/>
                  </a:cubicBezTo>
                  <a:cubicBezTo>
                    <a:pt x="3721" y="203657"/>
                    <a:pt x="3436" y="206474"/>
                    <a:pt x="2817" y="211460"/>
                  </a:cubicBezTo>
                  <a:cubicBezTo>
                    <a:pt x="2389" y="215218"/>
                    <a:pt x="1922" y="217311"/>
                    <a:pt x="1551" y="221079"/>
                  </a:cubicBezTo>
                  <a:cubicBezTo>
                    <a:pt x="913" y="227540"/>
                    <a:pt x="-1191" y="231565"/>
                    <a:pt x="913" y="237731"/>
                  </a:cubicBezTo>
                  <a:cubicBezTo>
                    <a:pt x="1903" y="240700"/>
                    <a:pt x="3064" y="242137"/>
                    <a:pt x="4749" y="244772"/>
                  </a:cubicBezTo>
                  <a:cubicBezTo>
                    <a:pt x="5901" y="246570"/>
                    <a:pt x="6682" y="247522"/>
                    <a:pt x="7958" y="249254"/>
                  </a:cubicBezTo>
                  <a:cubicBezTo>
                    <a:pt x="9433" y="251271"/>
                    <a:pt x="10300" y="252384"/>
                    <a:pt x="11794" y="254382"/>
                  </a:cubicBezTo>
                  <a:lnTo>
                    <a:pt x="14355" y="253754"/>
                  </a:lnTo>
                  <a:cubicBezTo>
                    <a:pt x="17411" y="250082"/>
                    <a:pt x="19325" y="248160"/>
                    <a:pt x="22685" y="244782"/>
                  </a:cubicBezTo>
                  <a:cubicBezTo>
                    <a:pt x="26303" y="241137"/>
                    <a:pt x="28940" y="239672"/>
                    <a:pt x="32300" y="235809"/>
                  </a:cubicBezTo>
                  <a:cubicBezTo>
                    <a:pt x="36099" y="231479"/>
                    <a:pt x="36956" y="228073"/>
                    <a:pt x="40640" y="223648"/>
                  </a:cubicBezTo>
                  <a:cubicBezTo>
                    <a:pt x="44457" y="219024"/>
                    <a:pt x="47494" y="217207"/>
                    <a:pt x="51540" y="212754"/>
                  </a:cubicBezTo>
                  <a:cubicBezTo>
                    <a:pt x="54396" y="209604"/>
                    <a:pt x="55510" y="207359"/>
                    <a:pt x="58585" y="204428"/>
                  </a:cubicBezTo>
                  <a:cubicBezTo>
                    <a:pt x="60898" y="202230"/>
                    <a:pt x="62498" y="201316"/>
                    <a:pt x="65011" y="199309"/>
                  </a:cubicBezTo>
                  <a:cubicBezTo>
                    <a:pt x="69295" y="195845"/>
                    <a:pt x="71332" y="193400"/>
                    <a:pt x="75892" y="190336"/>
                  </a:cubicBezTo>
                  <a:cubicBezTo>
                    <a:pt x="79243" y="188100"/>
                    <a:pt x="81547" y="187510"/>
                    <a:pt x="84879" y="185207"/>
                  </a:cubicBezTo>
                  <a:cubicBezTo>
                    <a:pt x="88649" y="182590"/>
                    <a:pt x="91201" y="181306"/>
                    <a:pt x="93828" y="177528"/>
                  </a:cubicBezTo>
                  <a:cubicBezTo>
                    <a:pt x="96017" y="174407"/>
                    <a:pt x="95637" y="171772"/>
                    <a:pt x="97655" y="168556"/>
                  </a:cubicBezTo>
                  <a:cubicBezTo>
                    <a:pt x="100501" y="164074"/>
                    <a:pt x="103348" y="162494"/>
                    <a:pt x="107289" y="158945"/>
                  </a:cubicBezTo>
                  <a:cubicBezTo>
                    <a:pt x="110193" y="156348"/>
                    <a:pt x="112297" y="155387"/>
                    <a:pt x="114981" y="152551"/>
                  </a:cubicBezTo>
                  <a:cubicBezTo>
                    <a:pt x="118313" y="149002"/>
                    <a:pt x="119998" y="146699"/>
                    <a:pt x="122045" y="142294"/>
                  </a:cubicBezTo>
                  <a:cubicBezTo>
                    <a:pt x="123987" y="138060"/>
                    <a:pt x="123349" y="135024"/>
                    <a:pt x="125244" y="130761"/>
                  </a:cubicBezTo>
                  <a:cubicBezTo>
                    <a:pt x="125844" y="129382"/>
                    <a:pt x="126415" y="128278"/>
                    <a:pt x="126967" y="127241"/>
                  </a:cubicBezTo>
                  <a:cubicBezTo>
                    <a:pt x="127738" y="125899"/>
                    <a:pt x="128566" y="124662"/>
                    <a:pt x="129728" y="123073"/>
                  </a:cubicBezTo>
                  <a:cubicBezTo>
                    <a:pt x="131908" y="120066"/>
                    <a:pt x="134059" y="119115"/>
                    <a:pt x="136135" y="116032"/>
                  </a:cubicBezTo>
                  <a:cubicBezTo>
                    <a:pt x="138010" y="113244"/>
                    <a:pt x="138953" y="111531"/>
                    <a:pt x="139990" y="108334"/>
                  </a:cubicBezTo>
                  <a:cubicBezTo>
                    <a:pt x="141218" y="104509"/>
                    <a:pt x="139990" y="101902"/>
                    <a:pt x="141266" y="98096"/>
                  </a:cubicBezTo>
                  <a:cubicBezTo>
                    <a:pt x="142142" y="95441"/>
                    <a:pt x="143379" y="94261"/>
                    <a:pt x="144465" y="91683"/>
                  </a:cubicBezTo>
                  <a:cubicBezTo>
                    <a:pt x="145693" y="88771"/>
                    <a:pt x="145836" y="86906"/>
                    <a:pt x="147045" y="83994"/>
                  </a:cubicBezTo>
                  <a:cubicBezTo>
                    <a:pt x="148672" y="80074"/>
                    <a:pt x="150138" y="78133"/>
                    <a:pt x="152176" y="74374"/>
                  </a:cubicBezTo>
                  <a:cubicBezTo>
                    <a:pt x="153908" y="71139"/>
                    <a:pt x="154842" y="69274"/>
                    <a:pt x="156660" y="66049"/>
                  </a:cubicBezTo>
                  <a:cubicBezTo>
                    <a:pt x="157631" y="64298"/>
                    <a:pt x="158126" y="63261"/>
                    <a:pt x="159221" y="61567"/>
                  </a:cubicBezTo>
                  <a:cubicBezTo>
                    <a:pt x="160772" y="59188"/>
                    <a:pt x="162134" y="58189"/>
                    <a:pt x="163714" y="55810"/>
                  </a:cubicBezTo>
                  <a:cubicBezTo>
                    <a:pt x="165437" y="53203"/>
                    <a:pt x="166418" y="51681"/>
                    <a:pt x="167551" y="48760"/>
                  </a:cubicBezTo>
                  <a:cubicBezTo>
                    <a:pt x="168741" y="45648"/>
                    <a:pt x="169055" y="43745"/>
                    <a:pt x="169464" y="40434"/>
                  </a:cubicBezTo>
                  <a:cubicBezTo>
                    <a:pt x="170007" y="36219"/>
                    <a:pt x="168074" y="33554"/>
                    <a:pt x="169464" y="29548"/>
                  </a:cubicBezTo>
                  <a:cubicBezTo>
                    <a:pt x="170035" y="27960"/>
                    <a:pt x="170807" y="27274"/>
                    <a:pt x="171397" y="25695"/>
                  </a:cubicBezTo>
                  <a:cubicBezTo>
                    <a:pt x="172558" y="22621"/>
                    <a:pt x="173167" y="20623"/>
                    <a:pt x="172672" y="17369"/>
                  </a:cubicBezTo>
                  <a:cubicBezTo>
                    <a:pt x="172177" y="14391"/>
                    <a:pt x="170302" y="13211"/>
                    <a:pt x="169407" y="1032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" name="任意形状 31"/>
            <p:cNvSpPr/>
            <p:nvPr/>
          </p:nvSpPr>
          <p:spPr>
            <a:xfrm>
              <a:off x="14643658" y="3808535"/>
              <a:ext cx="13646" cy="9828"/>
            </a:xfrm>
            <a:custGeom>
              <a:avLst/>
              <a:gdLst>
                <a:gd name="connsiteX0" fmla="*/ 2012 w 13646"/>
                <a:gd name="connsiteY0" fmla="*/ 7797 h 9828"/>
                <a:gd name="connsiteX1" fmla="*/ 6410 w 13646"/>
                <a:gd name="connsiteY1" fmla="*/ 9643 h 9828"/>
                <a:gd name="connsiteX2" fmla="*/ 12179 w 13646"/>
                <a:gd name="connsiteY2" fmla="*/ 7731 h 9828"/>
                <a:gd name="connsiteX3" fmla="*/ 13465 w 13646"/>
                <a:gd name="connsiteY3" fmla="*/ 3877 h 9828"/>
                <a:gd name="connsiteX4" fmla="*/ 10256 w 13646"/>
                <a:gd name="connsiteY4" fmla="*/ 1964 h 9828"/>
                <a:gd name="connsiteX5" fmla="*/ 6410 w 13646"/>
                <a:gd name="connsiteY5" fmla="*/ 42 h 9828"/>
                <a:gd name="connsiteX6" fmla="*/ 3831 w 13646"/>
                <a:gd name="connsiteY6" fmla="*/ 1964 h 9828"/>
                <a:gd name="connsiteX7" fmla="*/ 3 w 13646"/>
                <a:gd name="connsiteY7" fmla="*/ 6437 h 9828"/>
                <a:gd name="connsiteX8" fmla="*/ 2012 w 13646"/>
                <a:gd name="connsiteY8" fmla="*/ 7797 h 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6" h="9828">
                  <a:moveTo>
                    <a:pt x="2012" y="7797"/>
                  </a:moveTo>
                  <a:cubicBezTo>
                    <a:pt x="5830" y="10909"/>
                    <a:pt x="3507" y="9472"/>
                    <a:pt x="6410" y="9643"/>
                  </a:cubicBezTo>
                  <a:cubicBezTo>
                    <a:pt x="8771" y="9786"/>
                    <a:pt x="10685" y="9558"/>
                    <a:pt x="12179" y="7731"/>
                  </a:cubicBezTo>
                  <a:cubicBezTo>
                    <a:pt x="13170" y="6503"/>
                    <a:pt x="14036" y="5342"/>
                    <a:pt x="13465" y="3877"/>
                  </a:cubicBezTo>
                  <a:cubicBezTo>
                    <a:pt x="12894" y="2526"/>
                    <a:pt x="11532" y="2659"/>
                    <a:pt x="10256" y="1964"/>
                  </a:cubicBezTo>
                  <a:cubicBezTo>
                    <a:pt x="8781" y="1146"/>
                    <a:pt x="8048" y="-262"/>
                    <a:pt x="6410" y="42"/>
                  </a:cubicBezTo>
                  <a:cubicBezTo>
                    <a:pt x="5182" y="261"/>
                    <a:pt x="4783" y="1137"/>
                    <a:pt x="3831" y="1964"/>
                  </a:cubicBezTo>
                  <a:cubicBezTo>
                    <a:pt x="2107" y="3477"/>
                    <a:pt x="1774" y="2336"/>
                    <a:pt x="3" y="6437"/>
                  </a:cubicBezTo>
                  <a:cubicBezTo>
                    <a:pt x="-92" y="6674"/>
                    <a:pt x="1812" y="7645"/>
                    <a:pt x="2012" y="77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" name="任意形状 32"/>
            <p:cNvSpPr/>
            <p:nvPr/>
          </p:nvSpPr>
          <p:spPr>
            <a:xfrm>
              <a:off x="14639086" y="3818048"/>
              <a:ext cx="24458" cy="14901"/>
            </a:xfrm>
            <a:custGeom>
              <a:avLst/>
              <a:gdLst>
                <a:gd name="connsiteX0" fmla="*/ 4585 w 24458"/>
                <a:gd name="connsiteY0" fmla="*/ 14222 h 14901"/>
                <a:gd name="connsiteX1" fmla="*/ 9697 w 24458"/>
                <a:gd name="connsiteY1" fmla="*/ 14222 h 14901"/>
                <a:gd name="connsiteX2" fmla="*/ 12915 w 24458"/>
                <a:gd name="connsiteY2" fmla="*/ 11025 h 14901"/>
                <a:gd name="connsiteX3" fmla="*/ 18046 w 24458"/>
                <a:gd name="connsiteY3" fmla="*/ 7818 h 14901"/>
                <a:gd name="connsiteX4" fmla="*/ 23168 w 24458"/>
                <a:gd name="connsiteY4" fmla="*/ 5896 h 14901"/>
                <a:gd name="connsiteX5" fmla="*/ 23168 w 24458"/>
                <a:gd name="connsiteY5" fmla="*/ 130 h 14901"/>
                <a:gd name="connsiteX6" fmla="*/ 19959 w 24458"/>
                <a:gd name="connsiteY6" fmla="*/ 777 h 14901"/>
                <a:gd name="connsiteX7" fmla="*/ 12267 w 24458"/>
                <a:gd name="connsiteY7" fmla="*/ 2690 h 14901"/>
                <a:gd name="connsiteX8" fmla="*/ 4575 w 24458"/>
                <a:gd name="connsiteY8" fmla="*/ 3337 h 14901"/>
                <a:gd name="connsiteX9" fmla="*/ 82 w 24458"/>
                <a:gd name="connsiteY9" fmla="*/ 5259 h 14901"/>
                <a:gd name="connsiteX10" fmla="*/ 1995 w 24458"/>
                <a:gd name="connsiteY10" fmla="*/ 9103 h 14901"/>
                <a:gd name="connsiteX11" fmla="*/ 4585 w 24458"/>
                <a:gd name="connsiteY11" fmla="*/ 14222 h 1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458" h="14901">
                  <a:moveTo>
                    <a:pt x="4585" y="14222"/>
                  </a:moveTo>
                  <a:cubicBezTo>
                    <a:pt x="6308" y="15212"/>
                    <a:pt x="7879" y="15040"/>
                    <a:pt x="9697" y="14222"/>
                  </a:cubicBezTo>
                  <a:cubicBezTo>
                    <a:pt x="11334" y="13508"/>
                    <a:pt x="11544" y="12148"/>
                    <a:pt x="12915" y="11025"/>
                  </a:cubicBezTo>
                  <a:cubicBezTo>
                    <a:pt x="14714" y="9531"/>
                    <a:pt x="15894" y="8856"/>
                    <a:pt x="18046" y="7818"/>
                  </a:cubicBezTo>
                  <a:cubicBezTo>
                    <a:pt x="19959" y="6886"/>
                    <a:pt x="21911" y="7628"/>
                    <a:pt x="23168" y="5896"/>
                  </a:cubicBezTo>
                  <a:cubicBezTo>
                    <a:pt x="24472" y="4069"/>
                    <a:pt x="25262" y="929"/>
                    <a:pt x="23168" y="130"/>
                  </a:cubicBezTo>
                  <a:cubicBezTo>
                    <a:pt x="21987" y="-317"/>
                    <a:pt x="21207" y="511"/>
                    <a:pt x="19959" y="777"/>
                  </a:cubicBezTo>
                  <a:cubicBezTo>
                    <a:pt x="16932" y="1424"/>
                    <a:pt x="15333" y="2195"/>
                    <a:pt x="12267" y="2690"/>
                  </a:cubicBezTo>
                  <a:cubicBezTo>
                    <a:pt x="9297" y="3184"/>
                    <a:pt x="7450" y="2509"/>
                    <a:pt x="4575" y="3337"/>
                  </a:cubicBezTo>
                  <a:cubicBezTo>
                    <a:pt x="2728" y="3860"/>
                    <a:pt x="615" y="3432"/>
                    <a:pt x="82" y="5259"/>
                  </a:cubicBezTo>
                  <a:cubicBezTo>
                    <a:pt x="-385" y="6867"/>
                    <a:pt x="1262" y="7600"/>
                    <a:pt x="1995" y="9103"/>
                  </a:cubicBezTo>
                  <a:cubicBezTo>
                    <a:pt x="3023" y="11101"/>
                    <a:pt x="2633" y="13118"/>
                    <a:pt x="4585" y="142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" name="任意形状 33"/>
            <p:cNvSpPr/>
            <p:nvPr/>
          </p:nvSpPr>
          <p:spPr>
            <a:xfrm>
              <a:off x="14192974" y="3878232"/>
              <a:ext cx="67403" cy="69384"/>
            </a:xfrm>
            <a:custGeom>
              <a:avLst/>
              <a:gdLst>
                <a:gd name="connsiteX0" fmla="*/ 59711 w 67403"/>
                <a:gd name="connsiteY0" fmla="*/ 57173 h 69384"/>
                <a:gd name="connsiteX1" fmla="*/ 64824 w 67403"/>
                <a:gd name="connsiteY1" fmla="*/ 48200 h 69384"/>
                <a:gd name="connsiteX2" fmla="*/ 66756 w 67403"/>
                <a:gd name="connsiteY2" fmla="*/ 39237 h 69384"/>
                <a:gd name="connsiteX3" fmla="*/ 67403 w 67403"/>
                <a:gd name="connsiteY3" fmla="*/ 32186 h 69384"/>
                <a:gd name="connsiteX4" fmla="*/ 66470 w 67403"/>
                <a:gd name="connsiteY4" fmla="*/ 25706 h 69384"/>
                <a:gd name="connsiteX5" fmla="*/ 66756 w 67403"/>
                <a:gd name="connsiteY5" fmla="*/ 25782 h 69384"/>
                <a:gd name="connsiteX6" fmla="*/ 59711 w 67403"/>
                <a:gd name="connsiteY6" fmla="*/ 20016 h 69384"/>
                <a:gd name="connsiteX7" fmla="*/ 58426 w 67403"/>
                <a:gd name="connsiteY7" fmla="*/ 16809 h 69384"/>
                <a:gd name="connsiteX8" fmla="*/ 52019 w 67403"/>
                <a:gd name="connsiteY8" fmla="*/ 16809 h 69384"/>
                <a:gd name="connsiteX9" fmla="*/ 47535 w 67403"/>
                <a:gd name="connsiteY9" fmla="*/ 21948 h 69384"/>
                <a:gd name="connsiteX10" fmla="*/ 43042 w 67403"/>
                <a:gd name="connsiteY10" fmla="*/ 18741 h 69384"/>
                <a:gd name="connsiteX11" fmla="*/ 39843 w 67403"/>
                <a:gd name="connsiteY11" fmla="*/ 16181 h 69384"/>
                <a:gd name="connsiteX12" fmla="*/ 43042 w 67403"/>
                <a:gd name="connsiteY12" fmla="*/ 12328 h 69384"/>
                <a:gd name="connsiteX13" fmla="*/ 47535 w 67403"/>
                <a:gd name="connsiteY13" fmla="*/ 8484 h 69384"/>
                <a:gd name="connsiteX14" fmla="*/ 52019 w 67403"/>
                <a:gd name="connsiteY14" fmla="*/ 5287 h 69384"/>
                <a:gd name="connsiteX15" fmla="*/ 56503 w 67403"/>
                <a:gd name="connsiteY15" fmla="*/ 2717 h 69384"/>
                <a:gd name="connsiteX16" fmla="*/ 56684 w 67403"/>
                <a:gd name="connsiteY16" fmla="*/ 1633 h 69384"/>
                <a:gd name="connsiteX17" fmla="*/ 53295 w 67403"/>
                <a:gd name="connsiteY17" fmla="*/ 158 h 69384"/>
                <a:gd name="connsiteX18" fmla="*/ 48811 w 67403"/>
                <a:gd name="connsiteY18" fmla="*/ 158 h 69384"/>
                <a:gd name="connsiteX19" fmla="*/ 40481 w 67403"/>
                <a:gd name="connsiteY19" fmla="*/ 2089 h 69384"/>
                <a:gd name="connsiteX20" fmla="*/ 29590 w 67403"/>
                <a:gd name="connsiteY20" fmla="*/ 5924 h 69384"/>
                <a:gd name="connsiteX21" fmla="*/ 27029 w 67403"/>
                <a:gd name="connsiteY21" fmla="*/ 9768 h 69384"/>
                <a:gd name="connsiteX22" fmla="*/ 33427 w 67403"/>
                <a:gd name="connsiteY22" fmla="*/ 14250 h 69384"/>
                <a:gd name="connsiteX23" fmla="*/ 33427 w 67403"/>
                <a:gd name="connsiteY23" fmla="*/ 17456 h 69384"/>
                <a:gd name="connsiteX24" fmla="*/ 28952 w 67403"/>
                <a:gd name="connsiteY24" fmla="*/ 20663 h 69384"/>
                <a:gd name="connsiteX25" fmla="*/ 23821 w 67403"/>
                <a:gd name="connsiteY25" fmla="*/ 18094 h 69384"/>
                <a:gd name="connsiteX26" fmla="*/ 20613 w 67403"/>
                <a:gd name="connsiteY26" fmla="*/ 15534 h 69384"/>
                <a:gd name="connsiteX27" fmla="*/ 12283 w 67403"/>
                <a:gd name="connsiteY27" fmla="*/ 14897 h 69384"/>
                <a:gd name="connsiteX28" fmla="*/ 9084 w 67403"/>
                <a:gd name="connsiteY28" fmla="*/ 18741 h 69384"/>
                <a:gd name="connsiteX29" fmla="*/ 11007 w 67403"/>
                <a:gd name="connsiteY29" fmla="*/ 22576 h 69384"/>
                <a:gd name="connsiteX30" fmla="*/ 17414 w 67403"/>
                <a:gd name="connsiteY30" fmla="*/ 25782 h 69384"/>
                <a:gd name="connsiteX31" fmla="*/ 15491 w 67403"/>
                <a:gd name="connsiteY31" fmla="*/ 28989 h 69384"/>
                <a:gd name="connsiteX32" fmla="*/ 9084 w 67403"/>
                <a:gd name="connsiteY32" fmla="*/ 30911 h 69384"/>
                <a:gd name="connsiteX33" fmla="*/ 9084 w 67403"/>
                <a:gd name="connsiteY33" fmla="*/ 34108 h 69384"/>
                <a:gd name="connsiteX34" fmla="*/ 15491 w 67403"/>
                <a:gd name="connsiteY34" fmla="*/ 36030 h 69384"/>
                <a:gd name="connsiteX35" fmla="*/ 21907 w 67403"/>
                <a:gd name="connsiteY35" fmla="*/ 39237 h 69384"/>
                <a:gd name="connsiteX36" fmla="*/ 18052 w 67403"/>
                <a:gd name="connsiteY36" fmla="*/ 42443 h 69384"/>
                <a:gd name="connsiteX37" fmla="*/ 14215 w 67403"/>
                <a:gd name="connsiteY37" fmla="*/ 46925 h 69384"/>
                <a:gd name="connsiteX38" fmla="*/ 7799 w 67403"/>
                <a:gd name="connsiteY38" fmla="*/ 49484 h 69384"/>
                <a:gd name="connsiteX39" fmla="*/ 3953 w 67403"/>
                <a:gd name="connsiteY39" fmla="*/ 53976 h 69384"/>
                <a:gd name="connsiteX40" fmla="*/ 116 w 67403"/>
                <a:gd name="connsiteY40" fmla="*/ 60379 h 69384"/>
                <a:gd name="connsiteX41" fmla="*/ 3953 w 67403"/>
                <a:gd name="connsiteY41" fmla="*/ 64214 h 69384"/>
                <a:gd name="connsiteX42" fmla="*/ 7161 w 67403"/>
                <a:gd name="connsiteY42" fmla="*/ 68068 h 69384"/>
                <a:gd name="connsiteX43" fmla="*/ 14853 w 67403"/>
                <a:gd name="connsiteY43" fmla="*/ 69343 h 69384"/>
                <a:gd name="connsiteX44" fmla="*/ 24468 w 67403"/>
                <a:gd name="connsiteY44" fmla="*/ 67421 h 69384"/>
                <a:gd name="connsiteX45" fmla="*/ 33427 w 67403"/>
                <a:gd name="connsiteY45" fmla="*/ 64851 h 69384"/>
                <a:gd name="connsiteX46" fmla="*/ 40481 w 67403"/>
                <a:gd name="connsiteY46" fmla="*/ 59732 h 69384"/>
                <a:gd name="connsiteX47" fmla="*/ 50087 w 67403"/>
                <a:gd name="connsiteY47" fmla="*/ 57173 h 69384"/>
                <a:gd name="connsiteX48" fmla="*/ 59711 w 67403"/>
                <a:gd name="connsiteY48" fmla="*/ 57173 h 6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7403" h="69384">
                  <a:moveTo>
                    <a:pt x="59711" y="57173"/>
                  </a:moveTo>
                  <a:cubicBezTo>
                    <a:pt x="63243" y="55222"/>
                    <a:pt x="63433" y="51977"/>
                    <a:pt x="64824" y="48200"/>
                  </a:cubicBezTo>
                  <a:cubicBezTo>
                    <a:pt x="66090" y="44851"/>
                    <a:pt x="66251" y="42776"/>
                    <a:pt x="66756" y="39237"/>
                  </a:cubicBezTo>
                  <a:cubicBezTo>
                    <a:pt x="67146" y="36496"/>
                    <a:pt x="67356" y="34945"/>
                    <a:pt x="67403" y="32186"/>
                  </a:cubicBezTo>
                  <a:cubicBezTo>
                    <a:pt x="67432" y="29626"/>
                    <a:pt x="66423" y="27866"/>
                    <a:pt x="66470" y="25706"/>
                  </a:cubicBezTo>
                  <a:lnTo>
                    <a:pt x="66756" y="25782"/>
                  </a:lnTo>
                  <a:cubicBezTo>
                    <a:pt x="64014" y="23527"/>
                    <a:pt x="61463" y="23108"/>
                    <a:pt x="59711" y="20016"/>
                  </a:cubicBezTo>
                  <a:cubicBezTo>
                    <a:pt x="59045" y="18846"/>
                    <a:pt x="59368" y="17780"/>
                    <a:pt x="58426" y="16809"/>
                  </a:cubicBezTo>
                  <a:cubicBezTo>
                    <a:pt x="56674" y="15030"/>
                    <a:pt x="54313" y="15810"/>
                    <a:pt x="52019" y="16809"/>
                  </a:cubicBezTo>
                  <a:cubicBezTo>
                    <a:pt x="49582" y="17875"/>
                    <a:pt x="50191" y="21890"/>
                    <a:pt x="47535" y="21948"/>
                  </a:cubicBezTo>
                  <a:cubicBezTo>
                    <a:pt x="45384" y="21986"/>
                    <a:pt x="44765" y="20045"/>
                    <a:pt x="43042" y="18741"/>
                  </a:cubicBezTo>
                  <a:cubicBezTo>
                    <a:pt x="41766" y="17770"/>
                    <a:pt x="40157" y="17742"/>
                    <a:pt x="39843" y="16181"/>
                  </a:cubicBezTo>
                  <a:cubicBezTo>
                    <a:pt x="39443" y="14269"/>
                    <a:pt x="41690" y="13736"/>
                    <a:pt x="43042" y="12328"/>
                  </a:cubicBezTo>
                  <a:cubicBezTo>
                    <a:pt x="44660" y="10682"/>
                    <a:pt x="45707" y="9911"/>
                    <a:pt x="47535" y="8484"/>
                  </a:cubicBezTo>
                  <a:cubicBezTo>
                    <a:pt x="49230" y="7171"/>
                    <a:pt x="50210" y="6438"/>
                    <a:pt x="52019" y="5287"/>
                  </a:cubicBezTo>
                  <a:cubicBezTo>
                    <a:pt x="53713" y="4202"/>
                    <a:pt x="54761" y="3717"/>
                    <a:pt x="56503" y="2717"/>
                  </a:cubicBezTo>
                  <a:lnTo>
                    <a:pt x="56684" y="1633"/>
                  </a:lnTo>
                  <a:cubicBezTo>
                    <a:pt x="55608" y="1138"/>
                    <a:pt x="54732" y="396"/>
                    <a:pt x="53295" y="158"/>
                  </a:cubicBezTo>
                  <a:cubicBezTo>
                    <a:pt x="51571" y="-118"/>
                    <a:pt x="50562" y="25"/>
                    <a:pt x="48811" y="158"/>
                  </a:cubicBezTo>
                  <a:cubicBezTo>
                    <a:pt x="45488" y="424"/>
                    <a:pt x="43689" y="1176"/>
                    <a:pt x="40481" y="2089"/>
                  </a:cubicBezTo>
                  <a:cubicBezTo>
                    <a:pt x="36140" y="3307"/>
                    <a:pt x="32722" y="2689"/>
                    <a:pt x="29590" y="5924"/>
                  </a:cubicBezTo>
                  <a:cubicBezTo>
                    <a:pt x="28343" y="7228"/>
                    <a:pt x="27134" y="7970"/>
                    <a:pt x="27029" y="9768"/>
                  </a:cubicBezTo>
                  <a:cubicBezTo>
                    <a:pt x="26839" y="12813"/>
                    <a:pt x="32636" y="11310"/>
                    <a:pt x="33427" y="14250"/>
                  </a:cubicBezTo>
                  <a:cubicBezTo>
                    <a:pt x="33769" y="15458"/>
                    <a:pt x="33845" y="16277"/>
                    <a:pt x="33427" y="17456"/>
                  </a:cubicBezTo>
                  <a:cubicBezTo>
                    <a:pt x="32722" y="19483"/>
                    <a:pt x="31094" y="20463"/>
                    <a:pt x="28952" y="20663"/>
                  </a:cubicBezTo>
                  <a:cubicBezTo>
                    <a:pt x="26724" y="20863"/>
                    <a:pt x="25677" y="19340"/>
                    <a:pt x="23821" y="18094"/>
                  </a:cubicBezTo>
                  <a:cubicBezTo>
                    <a:pt x="22488" y="17209"/>
                    <a:pt x="22041" y="16277"/>
                    <a:pt x="20613" y="15534"/>
                  </a:cubicBezTo>
                  <a:cubicBezTo>
                    <a:pt x="17728" y="14031"/>
                    <a:pt x="15110" y="13251"/>
                    <a:pt x="12283" y="14897"/>
                  </a:cubicBezTo>
                  <a:cubicBezTo>
                    <a:pt x="10598" y="15877"/>
                    <a:pt x="9208" y="16790"/>
                    <a:pt x="9084" y="18741"/>
                  </a:cubicBezTo>
                  <a:cubicBezTo>
                    <a:pt x="8979" y="20416"/>
                    <a:pt x="9922" y="21310"/>
                    <a:pt x="11007" y="22576"/>
                  </a:cubicBezTo>
                  <a:cubicBezTo>
                    <a:pt x="12806" y="24716"/>
                    <a:pt x="17528" y="22994"/>
                    <a:pt x="17414" y="25782"/>
                  </a:cubicBezTo>
                  <a:cubicBezTo>
                    <a:pt x="17347" y="27238"/>
                    <a:pt x="16538" y="27971"/>
                    <a:pt x="15491" y="28989"/>
                  </a:cubicBezTo>
                  <a:cubicBezTo>
                    <a:pt x="13615" y="30806"/>
                    <a:pt x="10045" y="28494"/>
                    <a:pt x="9084" y="30911"/>
                  </a:cubicBezTo>
                  <a:cubicBezTo>
                    <a:pt x="8617" y="32072"/>
                    <a:pt x="8617" y="32957"/>
                    <a:pt x="9084" y="34108"/>
                  </a:cubicBezTo>
                  <a:cubicBezTo>
                    <a:pt x="10045" y="36525"/>
                    <a:pt x="13063" y="35079"/>
                    <a:pt x="15491" y="36030"/>
                  </a:cubicBezTo>
                  <a:cubicBezTo>
                    <a:pt x="18099" y="37048"/>
                    <a:pt x="22307" y="36477"/>
                    <a:pt x="21907" y="39237"/>
                  </a:cubicBezTo>
                  <a:cubicBezTo>
                    <a:pt x="21612" y="41168"/>
                    <a:pt x="19442" y="41083"/>
                    <a:pt x="18052" y="42443"/>
                  </a:cubicBezTo>
                  <a:cubicBezTo>
                    <a:pt x="16405" y="44042"/>
                    <a:pt x="16053" y="45545"/>
                    <a:pt x="14215" y="46925"/>
                  </a:cubicBezTo>
                  <a:cubicBezTo>
                    <a:pt x="12045" y="48533"/>
                    <a:pt x="9960" y="47876"/>
                    <a:pt x="7799" y="49484"/>
                  </a:cubicBezTo>
                  <a:cubicBezTo>
                    <a:pt x="5952" y="50864"/>
                    <a:pt x="5324" y="52111"/>
                    <a:pt x="3953" y="53976"/>
                  </a:cubicBezTo>
                  <a:cubicBezTo>
                    <a:pt x="2220" y="56316"/>
                    <a:pt x="-607" y="57553"/>
                    <a:pt x="116" y="60379"/>
                  </a:cubicBezTo>
                  <a:cubicBezTo>
                    <a:pt x="621" y="62435"/>
                    <a:pt x="2525" y="62644"/>
                    <a:pt x="3953" y="64214"/>
                  </a:cubicBezTo>
                  <a:cubicBezTo>
                    <a:pt x="5266" y="65660"/>
                    <a:pt x="5552" y="66954"/>
                    <a:pt x="7161" y="68068"/>
                  </a:cubicBezTo>
                  <a:cubicBezTo>
                    <a:pt x="9665" y="69780"/>
                    <a:pt x="11797" y="69324"/>
                    <a:pt x="14853" y="69343"/>
                  </a:cubicBezTo>
                  <a:cubicBezTo>
                    <a:pt x="18670" y="69352"/>
                    <a:pt x="20746" y="68325"/>
                    <a:pt x="24468" y="67421"/>
                  </a:cubicBezTo>
                  <a:cubicBezTo>
                    <a:pt x="28000" y="66555"/>
                    <a:pt x="30171" y="66479"/>
                    <a:pt x="33427" y="64851"/>
                  </a:cubicBezTo>
                  <a:cubicBezTo>
                    <a:pt x="36482" y="63358"/>
                    <a:pt x="37425" y="61236"/>
                    <a:pt x="40481" y="59732"/>
                  </a:cubicBezTo>
                  <a:cubicBezTo>
                    <a:pt x="43965" y="58020"/>
                    <a:pt x="46240" y="57668"/>
                    <a:pt x="50087" y="57173"/>
                  </a:cubicBezTo>
                  <a:cubicBezTo>
                    <a:pt x="53818" y="56687"/>
                    <a:pt x="56427" y="58981"/>
                    <a:pt x="59711" y="5717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" name="任意形状 34"/>
            <p:cNvSpPr/>
            <p:nvPr/>
          </p:nvSpPr>
          <p:spPr>
            <a:xfrm>
              <a:off x="14709016" y="3843489"/>
              <a:ext cx="628" cy="313"/>
            </a:xfrm>
            <a:custGeom>
              <a:avLst/>
              <a:gdLst>
                <a:gd name="connsiteX0" fmla="*/ 628 w 628"/>
                <a:gd name="connsiteY0" fmla="*/ 314 h 313"/>
                <a:gd name="connsiteX1" fmla="*/ 276 w 628"/>
                <a:gd name="connsiteY1" fmla="*/ 0 h 313"/>
                <a:gd name="connsiteX2" fmla="*/ 0 w 628"/>
                <a:gd name="connsiteY2" fmla="*/ 314 h 313"/>
                <a:gd name="connsiteX3" fmla="*/ 628 w 628"/>
                <a:gd name="connsiteY3" fmla="*/ 314 h 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" h="313">
                  <a:moveTo>
                    <a:pt x="628" y="314"/>
                  </a:moveTo>
                  <a:cubicBezTo>
                    <a:pt x="495" y="209"/>
                    <a:pt x="409" y="105"/>
                    <a:pt x="276" y="0"/>
                  </a:cubicBezTo>
                  <a:cubicBezTo>
                    <a:pt x="171" y="114"/>
                    <a:pt x="86" y="190"/>
                    <a:pt x="0" y="314"/>
                  </a:cubicBezTo>
                  <a:lnTo>
                    <a:pt x="628" y="314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" name="任意形状 35"/>
            <p:cNvSpPr/>
            <p:nvPr/>
          </p:nvSpPr>
          <p:spPr>
            <a:xfrm>
              <a:off x="14662753" y="3801300"/>
              <a:ext cx="56250" cy="42188"/>
            </a:xfrm>
            <a:custGeom>
              <a:avLst/>
              <a:gdLst>
                <a:gd name="connsiteX0" fmla="*/ 5289 w 56250"/>
                <a:gd name="connsiteY0" fmla="*/ 18163 h 42188"/>
                <a:gd name="connsiteX1" fmla="*/ 11687 w 56250"/>
                <a:gd name="connsiteY1" fmla="*/ 23929 h 42188"/>
                <a:gd name="connsiteX2" fmla="*/ 14905 w 56250"/>
                <a:gd name="connsiteY2" fmla="*/ 27773 h 42188"/>
                <a:gd name="connsiteX3" fmla="*/ 15190 w 56250"/>
                <a:gd name="connsiteY3" fmla="*/ 30627 h 42188"/>
                <a:gd name="connsiteX4" fmla="*/ 15533 w 56250"/>
                <a:gd name="connsiteY4" fmla="*/ 30332 h 42188"/>
                <a:gd name="connsiteX5" fmla="*/ 20036 w 56250"/>
                <a:gd name="connsiteY5" fmla="*/ 31617 h 42188"/>
                <a:gd name="connsiteX6" fmla="*/ 28994 w 56250"/>
                <a:gd name="connsiteY6" fmla="*/ 36736 h 42188"/>
                <a:gd name="connsiteX7" fmla="*/ 31574 w 56250"/>
                <a:gd name="connsiteY7" fmla="*/ 40590 h 42188"/>
                <a:gd name="connsiteX8" fmla="*/ 41808 w 56250"/>
                <a:gd name="connsiteY8" fmla="*/ 38658 h 42188"/>
                <a:gd name="connsiteX9" fmla="*/ 46587 w 56250"/>
                <a:gd name="connsiteY9" fmla="*/ 42188 h 42188"/>
                <a:gd name="connsiteX10" fmla="*/ 50785 w 56250"/>
                <a:gd name="connsiteY10" fmla="*/ 36736 h 42188"/>
                <a:gd name="connsiteX11" fmla="*/ 50138 w 56250"/>
                <a:gd name="connsiteY11" fmla="*/ 27126 h 42188"/>
                <a:gd name="connsiteX12" fmla="*/ 53984 w 56250"/>
                <a:gd name="connsiteY12" fmla="*/ 23291 h 42188"/>
                <a:gd name="connsiteX13" fmla="*/ 55907 w 56250"/>
                <a:gd name="connsiteY13" fmla="*/ 19438 h 42188"/>
                <a:gd name="connsiteX14" fmla="*/ 55269 w 56250"/>
                <a:gd name="connsiteY14" fmla="*/ 11759 h 42188"/>
                <a:gd name="connsiteX15" fmla="*/ 53346 w 56250"/>
                <a:gd name="connsiteY15" fmla="*/ 5993 h 42188"/>
                <a:gd name="connsiteX16" fmla="*/ 53222 w 56250"/>
                <a:gd name="connsiteY16" fmla="*/ 5726 h 42188"/>
                <a:gd name="connsiteX17" fmla="*/ 48234 w 56250"/>
                <a:gd name="connsiteY17" fmla="*/ 5355 h 42188"/>
                <a:gd name="connsiteX18" fmla="*/ 40523 w 56250"/>
                <a:gd name="connsiteY18" fmla="*/ 1511 h 42188"/>
                <a:gd name="connsiteX19" fmla="*/ 34125 w 56250"/>
                <a:gd name="connsiteY19" fmla="*/ 226 h 42188"/>
                <a:gd name="connsiteX20" fmla="*/ 27718 w 56250"/>
                <a:gd name="connsiteY20" fmla="*/ 226 h 42188"/>
                <a:gd name="connsiteX21" fmla="*/ 21312 w 56250"/>
                <a:gd name="connsiteY21" fmla="*/ 2149 h 42188"/>
                <a:gd name="connsiteX22" fmla="*/ 14267 w 56250"/>
                <a:gd name="connsiteY22" fmla="*/ 2786 h 42188"/>
                <a:gd name="connsiteX23" fmla="*/ 9773 w 56250"/>
                <a:gd name="connsiteY23" fmla="*/ 4708 h 42188"/>
                <a:gd name="connsiteX24" fmla="*/ 5280 w 56250"/>
                <a:gd name="connsiteY24" fmla="*/ 5355 h 42188"/>
                <a:gd name="connsiteX25" fmla="*/ 786 w 56250"/>
                <a:gd name="connsiteY25" fmla="*/ 7277 h 42188"/>
                <a:gd name="connsiteX26" fmla="*/ 786 w 56250"/>
                <a:gd name="connsiteY26" fmla="*/ 13034 h 42188"/>
                <a:gd name="connsiteX27" fmla="*/ 5289 w 56250"/>
                <a:gd name="connsiteY27" fmla="*/ 18163 h 4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250" h="42188">
                  <a:moveTo>
                    <a:pt x="5289" y="18163"/>
                  </a:moveTo>
                  <a:cubicBezTo>
                    <a:pt x="7622" y="20570"/>
                    <a:pt x="9421" y="21464"/>
                    <a:pt x="11687" y="23929"/>
                  </a:cubicBezTo>
                  <a:cubicBezTo>
                    <a:pt x="13038" y="25356"/>
                    <a:pt x="14162" y="25965"/>
                    <a:pt x="14905" y="27773"/>
                  </a:cubicBezTo>
                  <a:cubicBezTo>
                    <a:pt x="15342" y="28820"/>
                    <a:pt x="15333" y="29714"/>
                    <a:pt x="15190" y="30627"/>
                  </a:cubicBezTo>
                  <a:lnTo>
                    <a:pt x="15533" y="30332"/>
                  </a:lnTo>
                  <a:cubicBezTo>
                    <a:pt x="17294" y="30837"/>
                    <a:pt x="18322" y="30989"/>
                    <a:pt x="20036" y="31617"/>
                  </a:cubicBezTo>
                  <a:cubicBezTo>
                    <a:pt x="23806" y="33006"/>
                    <a:pt x="26300" y="33739"/>
                    <a:pt x="28994" y="36736"/>
                  </a:cubicBezTo>
                  <a:cubicBezTo>
                    <a:pt x="30184" y="38078"/>
                    <a:pt x="30117" y="39496"/>
                    <a:pt x="31574" y="40590"/>
                  </a:cubicBezTo>
                  <a:cubicBezTo>
                    <a:pt x="34820" y="43035"/>
                    <a:pt x="37981" y="37326"/>
                    <a:pt x="41808" y="38658"/>
                  </a:cubicBezTo>
                  <a:cubicBezTo>
                    <a:pt x="44026" y="39419"/>
                    <a:pt x="44854" y="40799"/>
                    <a:pt x="46587" y="42188"/>
                  </a:cubicBezTo>
                  <a:cubicBezTo>
                    <a:pt x="48234" y="40190"/>
                    <a:pt x="49871" y="39277"/>
                    <a:pt x="50785" y="36736"/>
                  </a:cubicBezTo>
                  <a:cubicBezTo>
                    <a:pt x="52070" y="33216"/>
                    <a:pt x="48405" y="30456"/>
                    <a:pt x="50138" y="27126"/>
                  </a:cubicBezTo>
                  <a:cubicBezTo>
                    <a:pt x="51138" y="25261"/>
                    <a:pt x="52785" y="25033"/>
                    <a:pt x="53984" y="23291"/>
                  </a:cubicBezTo>
                  <a:cubicBezTo>
                    <a:pt x="54936" y="21912"/>
                    <a:pt x="55469" y="21055"/>
                    <a:pt x="55907" y="19438"/>
                  </a:cubicBezTo>
                  <a:cubicBezTo>
                    <a:pt x="56716" y="16545"/>
                    <a:pt x="55926" y="14699"/>
                    <a:pt x="55269" y="11759"/>
                  </a:cubicBezTo>
                  <a:cubicBezTo>
                    <a:pt x="54764" y="9447"/>
                    <a:pt x="54098" y="8248"/>
                    <a:pt x="53346" y="5993"/>
                  </a:cubicBezTo>
                  <a:lnTo>
                    <a:pt x="53222" y="5726"/>
                  </a:lnTo>
                  <a:cubicBezTo>
                    <a:pt x="51671" y="5888"/>
                    <a:pt x="50119" y="5736"/>
                    <a:pt x="48234" y="5355"/>
                  </a:cubicBezTo>
                  <a:cubicBezTo>
                    <a:pt x="44930" y="4680"/>
                    <a:pt x="43740" y="2539"/>
                    <a:pt x="40523" y="1511"/>
                  </a:cubicBezTo>
                  <a:cubicBezTo>
                    <a:pt x="38105" y="721"/>
                    <a:pt x="36658" y="483"/>
                    <a:pt x="34125" y="226"/>
                  </a:cubicBezTo>
                  <a:cubicBezTo>
                    <a:pt x="31631" y="-21"/>
                    <a:pt x="30184" y="-126"/>
                    <a:pt x="27718" y="226"/>
                  </a:cubicBezTo>
                  <a:cubicBezTo>
                    <a:pt x="25129" y="598"/>
                    <a:pt x="23853" y="1644"/>
                    <a:pt x="21312" y="2149"/>
                  </a:cubicBezTo>
                  <a:cubicBezTo>
                    <a:pt x="18589" y="2681"/>
                    <a:pt x="16913" y="2034"/>
                    <a:pt x="14267" y="2786"/>
                  </a:cubicBezTo>
                  <a:cubicBezTo>
                    <a:pt x="12429" y="3309"/>
                    <a:pt x="11611" y="4204"/>
                    <a:pt x="9773" y="4708"/>
                  </a:cubicBezTo>
                  <a:cubicBezTo>
                    <a:pt x="8050" y="5174"/>
                    <a:pt x="6993" y="4889"/>
                    <a:pt x="5280" y="5355"/>
                  </a:cubicBezTo>
                  <a:cubicBezTo>
                    <a:pt x="3452" y="5859"/>
                    <a:pt x="1929" y="5745"/>
                    <a:pt x="786" y="7277"/>
                  </a:cubicBezTo>
                  <a:cubicBezTo>
                    <a:pt x="-537" y="9076"/>
                    <a:pt x="53" y="10912"/>
                    <a:pt x="786" y="13034"/>
                  </a:cubicBezTo>
                  <a:cubicBezTo>
                    <a:pt x="1643" y="15555"/>
                    <a:pt x="3433" y="16260"/>
                    <a:pt x="5289" y="181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" name="任意形状 36"/>
            <p:cNvSpPr/>
            <p:nvPr/>
          </p:nvSpPr>
          <p:spPr>
            <a:xfrm>
              <a:off x="14637156" y="4115059"/>
              <a:ext cx="28020" cy="57749"/>
            </a:xfrm>
            <a:custGeom>
              <a:avLst/>
              <a:gdLst>
                <a:gd name="connsiteX0" fmla="*/ 19271 w 28020"/>
                <a:gd name="connsiteY0" fmla="*/ 11239 h 57749"/>
                <a:gd name="connsiteX1" fmla="*/ 16720 w 28020"/>
                <a:gd name="connsiteY1" fmla="*/ 8670 h 57749"/>
                <a:gd name="connsiteX2" fmla="*/ 12874 w 28020"/>
                <a:gd name="connsiteY2" fmla="*/ 4826 h 57749"/>
                <a:gd name="connsiteX3" fmla="*/ 9019 w 28020"/>
                <a:gd name="connsiteY3" fmla="*/ 982 h 57749"/>
                <a:gd name="connsiteX4" fmla="*/ 3897 w 28020"/>
                <a:gd name="connsiteY4" fmla="*/ 344 h 57749"/>
                <a:gd name="connsiteX5" fmla="*/ 689 w 28020"/>
                <a:gd name="connsiteY5" fmla="*/ 3551 h 57749"/>
                <a:gd name="connsiteX6" fmla="*/ 60 w 28020"/>
                <a:gd name="connsiteY6" fmla="*/ 9955 h 57749"/>
                <a:gd name="connsiteX7" fmla="*/ 879 w 28020"/>
                <a:gd name="connsiteY7" fmla="*/ 11715 h 57749"/>
                <a:gd name="connsiteX8" fmla="*/ 3259 w 28020"/>
                <a:gd name="connsiteY8" fmla="*/ 14427 h 57749"/>
                <a:gd name="connsiteX9" fmla="*/ 2621 w 28020"/>
                <a:gd name="connsiteY9" fmla="*/ 22115 h 57749"/>
                <a:gd name="connsiteX10" fmla="*/ 2621 w 28020"/>
                <a:gd name="connsiteY10" fmla="*/ 28519 h 57749"/>
                <a:gd name="connsiteX11" fmla="*/ 2621 w 28020"/>
                <a:gd name="connsiteY11" fmla="*/ 38129 h 57749"/>
                <a:gd name="connsiteX12" fmla="*/ 1993 w 28020"/>
                <a:gd name="connsiteY12" fmla="*/ 43905 h 57749"/>
                <a:gd name="connsiteX13" fmla="*/ 7752 w 28020"/>
                <a:gd name="connsiteY13" fmla="*/ 48386 h 57749"/>
                <a:gd name="connsiteX14" fmla="*/ 8400 w 28020"/>
                <a:gd name="connsiteY14" fmla="*/ 53515 h 57749"/>
                <a:gd name="connsiteX15" fmla="*/ 9456 w 28020"/>
                <a:gd name="connsiteY15" fmla="*/ 57749 h 57749"/>
                <a:gd name="connsiteX16" fmla="*/ 16730 w 28020"/>
                <a:gd name="connsiteY16" fmla="*/ 49661 h 57749"/>
                <a:gd name="connsiteX17" fmla="*/ 23137 w 28020"/>
                <a:gd name="connsiteY17" fmla="*/ 43258 h 57749"/>
                <a:gd name="connsiteX18" fmla="*/ 26335 w 28020"/>
                <a:gd name="connsiteY18" fmla="*/ 36854 h 57749"/>
                <a:gd name="connsiteX19" fmla="*/ 28020 w 28020"/>
                <a:gd name="connsiteY19" fmla="*/ 34076 h 57749"/>
                <a:gd name="connsiteX20" fmla="*/ 27297 w 28020"/>
                <a:gd name="connsiteY20" fmla="*/ 32696 h 57749"/>
                <a:gd name="connsiteX21" fmla="*/ 22499 w 28020"/>
                <a:gd name="connsiteY21" fmla="*/ 29166 h 57749"/>
                <a:gd name="connsiteX22" fmla="*/ 18662 w 28020"/>
                <a:gd name="connsiteY22" fmla="*/ 24684 h 57749"/>
                <a:gd name="connsiteX23" fmla="*/ 17358 w 28020"/>
                <a:gd name="connsiteY23" fmla="*/ 18918 h 57749"/>
                <a:gd name="connsiteX24" fmla="*/ 19281 w 28020"/>
                <a:gd name="connsiteY24" fmla="*/ 11877 h 57749"/>
                <a:gd name="connsiteX25" fmla="*/ 19281 w 28020"/>
                <a:gd name="connsiteY25" fmla="*/ 11239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20" h="57749">
                  <a:moveTo>
                    <a:pt x="19271" y="11239"/>
                  </a:moveTo>
                  <a:cubicBezTo>
                    <a:pt x="18024" y="10554"/>
                    <a:pt x="17710" y="9669"/>
                    <a:pt x="16720" y="8670"/>
                  </a:cubicBezTo>
                  <a:cubicBezTo>
                    <a:pt x="15226" y="7167"/>
                    <a:pt x="14388" y="6329"/>
                    <a:pt x="12874" y="4826"/>
                  </a:cubicBezTo>
                  <a:cubicBezTo>
                    <a:pt x="11370" y="3332"/>
                    <a:pt x="10922" y="1895"/>
                    <a:pt x="9019" y="982"/>
                  </a:cubicBezTo>
                  <a:cubicBezTo>
                    <a:pt x="7219" y="116"/>
                    <a:pt x="5772" y="-369"/>
                    <a:pt x="3897" y="344"/>
                  </a:cubicBezTo>
                  <a:cubicBezTo>
                    <a:pt x="2240" y="972"/>
                    <a:pt x="1555" y="2000"/>
                    <a:pt x="689" y="3551"/>
                  </a:cubicBezTo>
                  <a:cubicBezTo>
                    <a:pt x="-530" y="5749"/>
                    <a:pt x="289" y="7452"/>
                    <a:pt x="60" y="9955"/>
                  </a:cubicBezTo>
                  <a:lnTo>
                    <a:pt x="879" y="11715"/>
                  </a:lnTo>
                  <a:cubicBezTo>
                    <a:pt x="1850" y="12352"/>
                    <a:pt x="2669" y="13142"/>
                    <a:pt x="3259" y="14427"/>
                  </a:cubicBezTo>
                  <a:cubicBezTo>
                    <a:pt x="4516" y="17167"/>
                    <a:pt x="2726" y="19118"/>
                    <a:pt x="2621" y="22115"/>
                  </a:cubicBezTo>
                  <a:cubicBezTo>
                    <a:pt x="2535" y="24618"/>
                    <a:pt x="2621" y="26026"/>
                    <a:pt x="2621" y="28519"/>
                  </a:cubicBezTo>
                  <a:cubicBezTo>
                    <a:pt x="2621" y="32277"/>
                    <a:pt x="2888" y="34399"/>
                    <a:pt x="2621" y="38129"/>
                  </a:cubicBezTo>
                  <a:cubicBezTo>
                    <a:pt x="2478" y="40394"/>
                    <a:pt x="1241" y="41764"/>
                    <a:pt x="1993" y="43905"/>
                  </a:cubicBezTo>
                  <a:cubicBezTo>
                    <a:pt x="2945" y="46588"/>
                    <a:pt x="6534" y="45817"/>
                    <a:pt x="7752" y="48386"/>
                  </a:cubicBezTo>
                  <a:cubicBezTo>
                    <a:pt x="8619" y="50194"/>
                    <a:pt x="7905" y="51545"/>
                    <a:pt x="8400" y="53515"/>
                  </a:cubicBezTo>
                  <a:cubicBezTo>
                    <a:pt x="8799" y="55133"/>
                    <a:pt x="8704" y="56589"/>
                    <a:pt x="9456" y="57749"/>
                  </a:cubicBezTo>
                  <a:lnTo>
                    <a:pt x="16730" y="49661"/>
                  </a:lnTo>
                  <a:cubicBezTo>
                    <a:pt x="19224" y="47169"/>
                    <a:pt x="21128" y="46169"/>
                    <a:pt x="23137" y="43258"/>
                  </a:cubicBezTo>
                  <a:cubicBezTo>
                    <a:pt x="24726" y="40965"/>
                    <a:pt x="24841" y="39223"/>
                    <a:pt x="26335" y="36854"/>
                  </a:cubicBezTo>
                  <a:cubicBezTo>
                    <a:pt x="27002" y="35798"/>
                    <a:pt x="27478" y="34894"/>
                    <a:pt x="28020" y="34076"/>
                  </a:cubicBezTo>
                  <a:lnTo>
                    <a:pt x="27297" y="32696"/>
                  </a:lnTo>
                  <a:cubicBezTo>
                    <a:pt x="24803" y="30698"/>
                    <a:pt x="24755" y="31430"/>
                    <a:pt x="22499" y="29166"/>
                  </a:cubicBezTo>
                  <a:cubicBezTo>
                    <a:pt x="20861" y="27539"/>
                    <a:pt x="19681" y="26739"/>
                    <a:pt x="18662" y="24684"/>
                  </a:cubicBezTo>
                  <a:cubicBezTo>
                    <a:pt x="17634" y="22619"/>
                    <a:pt x="17367" y="21221"/>
                    <a:pt x="17358" y="18918"/>
                  </a:cubicBezTo>
                  <a:cubicBezTo>
                    <a:pt x="17358" y="16073"/>
                    <a:pt x="18538" y="14617"/>
                    <a:pt x="19281" y="11877"/>
                  </a:cubicBezTo>
                  <a:lnTo>
                    <a:pt x="19281" y="11239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" name="任意形状 37"/>
            <p:cNvSpPr/>
            <p:nvPr/>
          </p:nvSpPr>
          <p:spPr>
            <a:xfrm>
              <a:off x="14431707" y="3885118"/>
              <a:ext cx="178663" cy="143707"/>
            </a:xfrm>
            <a:custGeom>
              <a:avLst/>
              <a:gdLst>
                <a:gd name="connsiteX0" fmla="*/ 59454 w 178663"/>
                <a:gd name="connsiteY0" fmla="*/ 138684 h 143707"/>
                <a:gd name="connsiteX1" fmla="*/ 63510 w 178663"/>
                <a:gd name="connsiteY1" fmla="*/ 143708 h 143707"/>
                <a:gd name="connsiteX2" fmla="*/ 73572 w 178663"/>
                <a:gd name="connsiteY2" fmla="*/ 139321 h 143707"/>
                <a:gd name="connsiteX3" fmla="*/ 80627 w 178663"/>
                <a:gd name="connsiteY3" fmla="*/ 137399 h 143707"/>
                <a:gd name="connsiteX4" fmla="*/ 87033 w 178663"/>
                <a:gd name="connsiteY4" fmla="*/ 131633 h 143707"/>
                <a:gd name="connsiteX5" fmla="*/ 94078 w 178663"/>
                <a:gd name="connsiteY5" fmla="*/ 136124 h 143707"/>
                <a:gd name="connsiteX6" fmla="*/ 103046 w 178663"/>
                <a:gd name="connsiteY6" fmla="*/ 135477 h 143707"/>
                <a:gd name="connsiteX7" fmla="*/ 101113 w 178663"/>
                <a:gd name="connsiteY7" fmla="*/ 128445 h 143707"/>
                <a:gd name="connsiteX8" fmla="*/ 102408 w 178663"/>
                <a:gd name="connsiteY8" fmla="*/ 121385 h 143707"/>
                <a:gd name="connsiteX9" fmla="*/ 108825 w 178663"/>
                <a:gd name="connsiteY9" fmla="*/ 120747 h 143707"/>
                <a:gd name="connsiteX10" fmla="*/ 114575 w 178663"/>
                <a:gd name="connsiteY10" fmla="*/ 111147 h 143707"/>
                <a:gd name="connsiteX11" fmla="*/ 122914 w 178663"/>
                <a:gd name="connsiteY11" fmla="*/ 108578 h 143707"/>
                <a:gd name="connsiteX12" fmla="*/ 129959 w 178663"/>
                <a:gd name="connsiteY12" fmla="*/ 109215 h 143707"/>
                <a:gd name="connsiteX13" fmla="*/ 138927 w 178663"/>
                <a:gd name="connsiteY13" fmla="*/ 109862 h 143707"/>
                <a:gd name="connsiteX14" fmla="*/ 148542 w 178663"/>
                <a:gd name="connsiteY14" fmla="*/ 110500 h 143707"/>
                <a:gd name="connsiteX15" fmla="*/ 154949 w 178663"/>
                <a:gd name="connsiteY15" fmla="*/ 111784 h 143707"/>
                <a:gd name="connsiteX16" fmla="*/ 161365 w 178663"/>
                <a:gd name="connsiteY16" fmla="*/ 112422 h 143707"/>
                <a:gd name="connsiteX17" fmla="*/ 164564 w 178663"/>
                <a:gd name="connsiteY17" fmla="*/ 111784 h 143707"/>
                <a:gd name="connsiteX18" fmla="*/ 169695 w 178663"/>
                <a:gd name="connsiteY18" fmla="*/ 104733 h 143707"/>
                <a:gd name="connsiteX19" fmla="*/ 175474 w 178663"/>
                <a:gd name="connsiteY19" fmla="*/ 97055 h 143707"/>
                <a:gd name="connsiteX20" fmla="*/ 178663 w 178663"/>
                <a:gd name="connsiteY20" fmla="*/ 96408 h 143707"/>
                <a:gd name="connsiteX21" fmla="*/ 171628 w 178663"/>
                <a:gd name="connsiteY21" fmla="*/ 93848 h 143707"/>
                <a:gd name="connsiteX22" fmla="*/ 163936 w 178663"/>
                <a:gd name="connsiteY22" fmla="*/ 87435 h 143707"/>
                <a:gd name="connsiteX23" fmla="*/ 156225 w 178663"/>
                <a:gd name="connsiteY23" fmla="*/ 83591 h 143707"/>
                <a:gd name="connsiteX24" fmla="*/ 147895 w 178663"/>
                <a:gd name="connsiteY24" fmla="*/ 84238 h 143707"/>
                <a:gd name="connsiteX25" fmla="*/ 142144 w 178663"/>
                <a:gd name="connsiteY25" fmla="*/ 80394 h 143707"/>
                <a:gd name="connsiteX26" fmla="*/ 133814 w 178663"/>
                <a:gd name="connsiteY26" fmla="*/ 72715 h 143707"/>
                <a:gd name="connsiteX27" fmla="*/ 130597 w 178663"/>
                <a:gd name="connsiteY27" fmla="*/ 72068 h 143707"/>
                <a:gd name="connsiteX28" fmla="*/ 129226 w 178663"/>
                <a:gd name="connsiteY28" fmla="*/ 71507 h 143707"/>
                <a:gd name="connsiteX29" fmla="*/ 128683 w 178663"/>
                <a:gd name="connsiteY29" fmla="*/ 69499 h 143707"/>
                <a:gd name="connsiteX30" fmla="*/ 126103 w 178663"/>
                <a:gd name="connsiteY30" fmla="*/ 65664 h 143707"/>
                <a:gd name="connsiteX31" fmla="*/ 122905 w 178663"/>
                <a:gd name="connsiteY31" fmla="*/ 56691 h 143707"/>
                <a:gd name="connsiteX32" fmla="*/ 121610 w 178663"/>
                <a:gd name="connsiteY32" fmla="*/ 50288 h 143707"/>
                <a:gd name="connsiteX33" fmla="*/ 119706 w 178663"/>
                <a:gd name="connsiteY33" fmla="*/ 41962 h 143707"/>
                <a:gd name="connsiteX34" fmla="*/ 114565 w 178663"/>
                <a:gd name="connsiteY34" fmla="*/ 36196 h 143707"/>
                <a:gd name="connsiteX35" fmla="*/ 119068 w 178663"/>
                <a:gd name="connsiteY35" fmla="*/ 32989 h 143707"/>
                <a:gd name="connsiteX36" fmla="*/ 116488 w 178663"/>
                <a:gd name="connsiteY36" fmla="*/ 26585 h 143707"/>
                <a:gd name="connsiteX37" fmla="*/ 113280 w 178663"/>
                <a:gd name="connsiteY37" fmla="*/ 20182 h 143707"/>
                <a:gd name="connsiteX38" fmla="*/ 113280 w 178663"/>
                <a:gd name="connsiteY38" fmla="*/ 18897 h 143707"/>
                <a:gd name="connsiteX39" fmla="*/ 105607 w 178663"/>
                <a:gd name="connsiteY39" fmla="*/ 15690 h 143707"/>
                <a:gd name="connsiteX40" fmla="*/ 101761 w 178663"/>
                <a:gd name="connsiteY40" fmla="*/ 13131 h 143707"/>
                <a:gd name="connsiteX41" fmla="*/ 96001 w 178663"/>
                <a:gd name="connsiteY41" fmla="*/ 9924 h 143707"/>
                <a:gd name="connsiteX42" fmla="*/ 84435 w 178663"/>
                <a:gd name="connsiteY42" fmla="*/ 10571 h 143707"/>
                <a:gd name="connsiteX43" fmla="*/ 78694 w 178663"/>
                <a:gd name="connsiteY43" fmla="*/ 13131 h 143707"/>
                <a:gd name="connsiteX44" fmla="*/ 76761 w 178663"/>
                <a:gd name="connsiteY44" fmla="*/ 16338 h 143707"/>
                <a:gd name="connsiteX45" fmla="*/ 71640 w 178663"/>
                <a:gd name="connsiteY45" fmla="*/ 17622 h 143707"/>
                <a:gd name="connsiteX46" fmla="*/ 67137 w 178663"/>
                <a:gd name="connsiteY46" fmla="*/ 11856 h 143707"/>
                <a:gd name="connsiteX47" fmla="*/ 61377 w 178663"/>
                <a:gd name="connsiteY47" fmla="*/ 9924 h 143707"/>
                <a:gd name="connsiteX48" fmla="*/ 58826 w 178663"/>
                <a:gd name="connsiteY48" fmla="*/ 8649 h 143707"/>
                <a:gd name="connsiteX49" fmla="*/ 55618 w 178663"/>
                <a:gd name="connsiteY49" fmla="*/ 7365 h 143707"/>
                <a:gd name="connsiteX50" fmla="*/ 54961 w 178663"/>
                <a:gd name="connsiteY50" fmla="*/ 2246 h 143707"/>
                <a:gd name="connsiteX51" fmla="*/ 48573 w 178663"/>
                <a:gd name="connsiteY51" fmla="*/ 323 h 143707"/>
                <a:gd name="connsiteX52" fmla="*/ 47107 w 178663"/>
                <a:gd name="connsiteY52" fmla="*/ 0 h 143707"/>
                <a:gd name="connsiteX53" fmla="*/ 43917 w 178663"/>
                <a:gd name="connsiteY53" fmla="*/ 3207 h 143707"/>
                <a:gd name="connsiteX54" fmla="*/ 39900 w 178663"/>
                <a:gd name="connsiteY54" fmla="*/ 4006 h 143707"/>
                <a:gd name="connsiteX55" fmla="*/ 34293 w 178663"/>
                <a:gd name="connsiteY55" fmla="*/ 3207 h 143707"/>
                <a:gd name="connsiteX56" fmla="*/ 33826 w 178663"/>
                <a:gd name="connsiteY56" fmla="*/ 3530 h 143707"/>
                <a:gd name="connsiteX57" fmla="*/ 38301 w 178663"/>
                <a:gd name="connsiteY57" fmla="*/ 12493 h 143707"/>
                <a:gd name="connsiteX58" fmla="*/ 37653 w 178663"/>
                <a:gd name="connsiteY58" fmla="*/ 18897 h 143707"/>
                <a:gd name="connsiteX59" fmla="*/ 33189 w 178663"/>
                <a:gd name="connsiteY59" fmla="*/ 22104 h 143707"/>
                <a:gd name="connsiteX60" fmla="*/ 30608 w 178663"/>
                <a:gd name="connsiteY60" fmla="*/ 25301 h 143707"/>
                <a:gd name="connsiteX61" fmla="*/ 27419 w 178663"/>
                <a:gd name="connsiteY61" fmla="*/ 22741 h 143707"/>
                <a:gd name="connsiteX62" fmla="*/ 23583 w 178663"/>
                <a:gd name="connsiteY62" fmla="*/ 20182 h 143707"/>
                <a:gd name="connsiteX63" fmla="*/ 17814 w 178663"/>
                <a:gd name="connsiteY63" fmla="*/ 20182 h 143707"/>
                <a:gd name="connsiteX64" fmla="*/ 13311 w 178663"/>
                <a:gd name="connsiteY64" fmla="*/ 20819 h 143707"/>
                <a:gd name="connsiteX65" fmla="*/ 12026 w 178663"/>
                <a:gd name="connsiteY65" fmla="*/ 25301 h 143707"/>
                <a:gd name="connsiteX66" fmla="*/ 12664 w 178663"/>
                <a:gd name="connsiteY66" fmla="*/ 27223 h 143707"/>
                <a:gd name="connsiteX67" fmla="*/ 15872 w 178663"/>
                <a:gd name="connsiteY67" fmla="*/ 32352 h 143707"/>
                <a:gd name="connsiteX68" fmla="*/ 14587 w 178663"/>
                <a:gd name="connsiteY68" fmla="*/ 38118 h 143707"/>
                <a:gd name="connsiteX69" fmla="*/ 9455 w 178663"/>
                <a:gd name="connsiteY69" fmla="*/ 42599 h 143707"/>
                <a:gd name="connsiteX70" fmla="*/ 12664 w 178663"/>
                <a:gd name="connsiteY70" fmla="*/ 47728 h 143707"/>
                <a:gd name="connsiteX71" fmla="*/ 8170 w 178663"/>
                <a:gd name="connsiteY71" fmla="*/ 52847 h 143707"/>
                <a:gd name="connsiteX72" fmla="*/ 497 w 178663"/>
                <a:gd name="connsiteY72" fmla="*/ 55416 h 143707"/>
                <a:gd name="connsiteX73" fmla="*/ 1116 w 178663"/>
                <a:gd name="connsiteY73" fmla="*/ 62458 h 143707"/>
                <a:gd name="connsiteX74" fmla="*/ 497 w 178663"/>
                <a:gd name="connsiteY74" fmla="*/ 70146 h 143707"/>
                <a:gd name="connsiteX75" fmla="*/ 497 w 178663"/>
                <a:gd name="connsiteY75" fmla="*/ 80394 h 143707"/>
                <a:gd name="connsiteX76" fmla="*/ 497 w 178663"/>
                <a:gd name="connsiteY76" fmla="*/ 85513 h 143707"/>
                <a:gd name="connsiteX77" fmla="*/ 5609 w 178663"/>
                <a:gd name="connsiteY77" fmla="*/ 88082 h 143707"/>
                <a:gd name="connsiteX78" fmla="*/ 15224 w 178663"/>
                <a:gd name="connsiteY78" fmla="*/ 89994 h 143707"/>
                <a:gd name="connsiteX79" fmla="*/ 22916 w 178663"/>
                <a:gd name="connsiteY79" fmla="*/ 96408 h 143707"/>
                <a:gd name="connsiteX80" fmla="*/ 28685 w 178663"/>
                <a:gd name="connsiteY80" fmla="*/ 102174 h 143707"/>
                <a:gd name="connsiteX81" fmla="*/ 26125 w 178663"/>
                <a:gd name="connsiteY81" fmla="*/ 113059 h 143707"/>
                <a:gd name="connsiteX82" fmla="*/ 24839 w 178663"/>
                <a:gd name="connsiteY82" fmla="*/ 125239 h 143707"/>
                <a:gd name="connsiteX83" fmla="*/ 22260 w 178663"/>
                <a:gd name="connsiteY83" fmla="*/ 132917 h 143707"/>
                <a:gd name="connsiteX84" fmla="*/ 24183 w 178663"/>
                <a:gd name="connsiteY84" fmla="*/ 133555 h 143707"/>
                <a:gd name="connsiteX85" fmla="*/ 29942 w 178663"/>
                <a:gd name="connsiteY85" fmla="*/ 136124 h 143707"/>
                <a:gd name="connsiteX86" fmla="*/ 38910 w 178663"/>
                <a:gd name="connsiteY86" fmla="*/ 135477 h 143707"/>
                <a:gd name="connsiteX87" fmla="*/ 47259 w 178663"/>
                <a:gd name="connsiteY87" fmla="*/ 133555 h 143707"/>
                <a:gd name="connsiteX88" fmla="*/ 54294 w 178663"/>
                <a:gd name="connsiteY88" fmla="*/ 133555 h 143707"/>
                <a:gd name="connsiteX89" fmla="*/ 59454 w 178663"/>
                <a:gd name="connsiteY89" fmla="*/ 138684 h 14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8663" h="143707">
                  <a:moveTo>
                    <a:pt x="59454" y="138684"/>
                  </a:moveTo>
                  <a:cubicBezTo>
                    <a:pt x="61168" y="140587"/>
                    <a:pt x="62158" y="141957"/>
                    <a:pt x="63510" y="143708"/>
                  </a:cubicBezTo>
                  <a:cubicBezTo>
                    <a:pt x="67365" y="142004"/>
                    <a:pt x="69498" y="140691"/>
                    <a:pt x="73572" y="139321"/>
                  </a:cubicBezTo>
                  <a:cubicBezTo>
                    <a:pt x="76266" y="138417"/>
                    <a:pt x="78085" y="138722"/>
                    <a:pt x="80627" y="137399"/>
                  </a:cubicBezTo>
                  <a:cubicBezTo>
                    <a:pt x="83597" y="135848"/>
                    <a:pt x="83654" y="131871"/>
                    <a:pt x="87033" y="131633"/>
                  </a:cubicBezTo>
                  <a:cubicBezTo>
                    <a:pt x="90270" y="131414"/>
                    <a:pt x="90918" y="135287"/>
                    <a:pt x="94078" y="136124"/>
                  </a:cubicBezTo>
                  <a:cubicBezTo>
                    <a:pt x="97448" y="137028"/>
                    <a:pt x="101390" y="138569"/>
                    <a:pt x="103046" y="135477"/>
                  </a:cubicBezTo>
                  <a:cubicBezTo>
                    <a:pt x="104398" y="132974"/>
                    <a:pt x="101237" y="131281"/>
                    <a:pt x="101113" y="128445"/>
                  </a:cubicBezTo>
                  <a:cubicBezTo>
                    <a:pt x="100999" y="125648"/>
                    <a:pt x="100276" y="123193"/>
                    <a:pt x="102408" y="121385"/>
                  </a:cubicBezTo>
                  <a:cubicBezTo>
                    <a:pt x="104312" y="119758"/>
                    <a:pt x="106530" y="121794"/>
                    <a:pt x="108825" y="120747"/>
                  </a:cubicBezTo>
                  <a:cubicBezTo>
                    <a:pt x="112785" y="118930"/>
                    <a:pt x="110995" y="113668"/>
                    <a:pt x="114575" y="111147"/>
                  </a:cubicBezTo>
                  <a:cubicBezTo>
                    <a:pt x="117354" y="109177"/>
                    <a:pt x="119535" y="108863"/>
                    <a:pt x="122914" y="108578"/>
                  </a:cubicBezTo>
                  <a:cubicBezTo>
                    <a:pt x="125665" y="108349"/>
                    <a:pt x="127217" y="108996"/>
                    <a:pt x="129959" y="109215"/>
                  </a:cubicBezTo>
                  <a:cubicBezTo>
                    <a:pt x="133462" y="109510"/>
                    <a:pt x="135443" y="109615"/>
                    <a:pt x="138927" y="109862"/>
                  </a:cubicBezTo>
                  <a:cubicBezTo>
                    <a:pt x="142687" y="110119"/>
                    <a:pt x="144820" y="109957"/>
                    <a:pt x="148542" y="110500"/>
                  </a:cubicBezTo>
                  <a:cubicBezTo>
                    <a:pt x="151065" y="110861"/>
                    <a:pt x="152445" y="111404"/>
                    <a:pt x="154949" y="111784"/>
                  </a:cubicBezTo>
                  <a:cubicBezTo>
                    <a:pt x="157434" y="112155"/>
                    <a:pt x="158862" y="112174"/>
                    <a:pt x="161365" y="112422"/>
                  </a:cubicBezTo>
                  <a:lnTo>
                    <a:pt x="164564" y="111784"/>
                  </a:lnTo>
                  <a:cubicBezTo>
                    <a:pt x="166982" y="109386"/>
                    <a:pt x="167677" y="107464"/>
                    <a:pt x="169695" y="104733"/>
                  </a:cubicBezTo>
                  <a:cubicBezTo>
                    <a:pt x="171932" y="101717"/>
                    <a:pt x="173208" y="100043"/>
                    <a:pt x="175474" y="97055"/>
                  </a:cubicBezTo>
                  <a:lnTo>
                    <a:pt x="178663" y="96408"/>
                  </a:lnTo>
                  <a:cubicBezTo>
                    <a:pt x="175912" y="95409"/>
                    <a:pt x="174189" y="95237"/>
                    <a:pt x="171628" y="93848"/>
                  </a:cubicBezTo>
                  <a:cubicBezTo>
                    <a:pt x="168182" y="91983"/>
                    <a:pt x="167230" y="89538"/>
                    <a:pt x="163936" y="87435"/>
                  </a:cubicBezTo>
                  <a:cubicBezTo>
                    <a:pt x="161108" y="85627"/>
                    <a:pt x="159528" y="84228"/>
                    <a:pt x="156225" y="83591"/>
                  </a:cubicBezTo>
                  <a:cubicBezTo>
                    <a:pt x="153026" y="82982"/>
                    <a:pt x="151017" y="85161"/>
                    <a:pt x="147895" y="84238"/>
                  </a:cubicBezTo>
                  <a:cubicBezTo>
                    <a:pt x="145315" y="83467"/>
                    <a:pt x="144286" y="82021"/>
                    <a:pt x="142144" y="80394"/>
                  </a:cubicBezTo>
                  <a:cubicBezTo>
                    <a:pt x="138613" y="77729"/>
                    <a:pt x="138003" y="74085"/>
                    <a:pt x="133814" y="72715"/>
                  </a:cubicBezTo>
                  <a:cubicBezTo>
                    <a:pt x="132596" y="72315"/>
                    <a:pt x="131853" y="72325"/>
                    <a:pt x="130597" y="72068"/>
                  </a:cubicBezTo>
                  <a:lnTo>
                    <a:pt x="129226" y="71507"/>
                  </a:lnTo>
                  <a:cubicBezTo>
                    <a:pt x="129493" y="70251"/>
                    <a:pt x="128836" y="70764"/>
                    <a:pt x="128683" y="69499"/>
                  </a:cubicBezTo>
                  <a:cubicBezTo>
                    <a:pt x="128445" y="67719"/>
                    <a:pt x="126989" y="67234"/>
                    <a:pt x="126103" y="65664"/>
                  </a:cubicBezTo>
                  <a:cubicBezTo>
                    <a:pt x="124314" y="62419"/>
                    <a:pt x="123847" y="60288"/>
                    <a:pt x="122905" y="56691"/>
                  </a:cubicBezTo>
                  <a:cubicBezTo>
                    <a:pt x="122267" y="54227"/>
                    <a:pt x="122153" y="52781"/>
                    <a:pt x="121610" y="50288"/>
                  </a:cubicBezTo>
                  <a:cubicBezTo>
                    <a:pt x="120934" y="47024"/>
                    <a:pt x="121267" y="44902"/>
                    <a:pt x="119706" y="41962"/>
                  </a:cubicBezTo>
                  <a:cubicBezTo>
                    <a:pt x="118288" y="39307"/>
                    <a:pt x="113699" y="39069"/>
                    <a:pt x="114565" y="36196"/>
                  </a:cubicBezTo>
                  <a:cubicBezTo>
                    <a:pt x="115203" y="34140"/>
                    <a:pt x="118288" y="34997"/>
                    <a:pt x="119068" y="32989"/>
                  </a:cubicBezTo>
                  <a:cubicBezTo>
                    <a:pt x="120039" y="30487"/>
                    <a:pt x="117612" y="29040"/>
                    <a:pt x="116488" y="26585"/>
                  </a:cubicBezTo>
                  <a:cubicBezTo>
                    <a:pt x="115355" y="24035"/>
                    <a:pt x="114537" y="22684"/>
                    <a:pt x="113280" y="20182"/>
                  </a:cubicBezTo>
                  <a:lnTo>
                    <a:pt x="113280" y="18897"/>
                  </a:lnTo>
                  <a:cubicBezTo>
                    <a:pt x="110043" y="18764"/>
                    <a:pt x="108425" y="17308"/>
                    <a:pt x="105607" y="15690"/>
                  </a:cubicBezTo>
                  <a:cubicBezTo>
                    <a:pt x="104036" y="14806"/>
                    <a:pt x="103284" y="14082"/>
                    <a:pt x="101761" y="13131"/>
                  </a:cubicBezTo>
                  <a:cubicBezTo>
                    <a:pt x="99571" y="11780"/>
                    <a:pt x="98448" y="10705"/>
                    <a:pt x="96001" y="9924"/>
                  </a:cubicBezTo>
                  <a:cubicBezTo>
                    <a:pt x="91708" y="8583"/>
                    <a:pt x="88766" y="9277"/>
                    <a:pt x="84435" y="10571"/>
                  </a:cubicBezTo>
                  <a:cubicBezTo>
                    <a:pt x="82102" y="11275"/>
                    <a:pt x="80398" y="11361"/>
                    <a:pt x="78694" y="13131"/>
                  </a:cubicBezTo>
                  <a:cubicBezTo>
                    <a:pt x="77675" y="14187"/>
                    <a:pt x="77875" y="15386"/>
                    <a:pt x="76761" y="16338"/>
                  </a:cubicBezTo>
                  <a:cubicBezTo>
                    <a:pt x="75191" y="17679"/>
                    <a:pt x="73648" y="18079"/>
                    <a:pt x="71640" y="17622"/>
                  </a:cubicBezTo>
                  <a:cubicBezTo>
                    <a:pt x="68850" y="16975"/>
                    <a:pt x="69526" y="13435"/>
                    <a:pt x="67137" y="11856"/>
                  </a:cubicBezTo>
                  <a:cubicBezTo>
                    <a:pt x="65176" y="10533"/>
                    <a:pt x="63548" y="10895"/>
                    <a:pt x="61377" y="9924"/>
                  </a:cubicBezTo>
                  <a:cubicBezTo>
                    <a:pt x="60368" y="9477"/>
                    <a:pt x="59835" y="9106"/>
                    <a:pt x="58826" y="8649"/>
                  </a:cubicBezTo>
                  <a:cubicBezTo>
                    <a:pt x="57588" y="8097"/>
                    <a:pt x="56541" y="8326"/>
                    <a:pt x="55618" y="7365"/>
                  </a:cubicBezTo>
                  <a:cubicBezTo>
                    <a:pt x="54199" y="5928"/>
                    <a:pt x="56141" y="3882"/>
                    <a:pt x="54961" y="2246"/>
                  </a:cubicBezTo>
                  <a:cubicBezTo>
                    <a:pt x="53457" y="124"/>
                    <a:pt x="50153" y="2398"/>
                    <a:pt x="48573" y="323"/>
                  </a:cubicBezTo>
                  <a:lnTo>
                    <a:pt x="47107" y="0"/>
                  </a:lnTo>
                  <a:cubicBezTo>
                    <a:pt x="47107" y="0"/>
                    <a:pt x="46317" y="3207"/>
                    <a:pt x="43917" y="3207"/>
                  </a:cubicBezTo>
                  <a:cubicBezTo>
                    <a:pt x="41519" y="3207"/>
                    <a:pt x="39900" y="4006"/>
                    <a:pt x="39900" y="4006"/>
                  </a:cubicBezTo>
                  <a:lnTo>
                    <a:pt x="34293" y="3207"/>
                  </a:lnTo>
                  <a:lnTo>
                    <a:pt x="33826" y="3530"/>
                  </a:lnTo>
                  <a:cubicBezTo>
                    <a:pt x="35569" y="7022"/>
                    <a:pt x="37853" y="8611"/>
                    <a:pt x="38301" y="12493"/>
                  </a:cubicBezTo>
                  <a:cubicBezTo>
                    <a:pt x="38605" y="14986"/>
                    <a:pt x="39005" y="16766"/>
                    <a:pt x="37653" y="18897"/>
                  </a:cubicBezTo>
                  <a:cubicBezTo>
                    <a:pt x="36530" y="20724"/>
                    <a:pt x="34702" y="20600"/>
                    <a:pt x="33189" y="22104"/>
                  </a:cubicBezTo>
                  <a:cubicBezTo>
                    <a:pt x="32037" y="23227"/>
                    <a:pt x="32208" y="25130"/>
                    <a:pt x="30608" y="25301"/>
                  </a:cubicBezTo>
                  <a:cubicBezTo>
                    <a:pt x="29028" y="25482"/>
                    <a:pt x="28695" y="23693"/>
                    <a:pt x="27419" y="22741"/>
                  </a:cubicBezTo>
                  <a:cubicBezTo>
                    <a:pt x="25963" y="21676"/>
                    <a:pt x="25258" y="20762"/>
                    <a:pt x="23583" y="20182"/>
                  </a:cubicBezTo>
                  <a:cubicBezTo>
                    <a:pt x="21441" y="19459"/>
                    <a:pt x="20041" y="20010"/>
                    <a:pt x="17814" y="20182"/>
                  </a:cubicBezTo>
                  <a:cubicBezTo>
                    <a:pt x="16043" y="20324"/>
                    <a:pt x="14663" y="19668"/>
                    <a:pt x="13311" y="20819"/>
                  </a:cubicBezTo>
                  <a:cubicBezTo>
                    <a:pt x="11931" y="21999"/>
                    <a:pt x="13415" y="24140"/>
                    <a:pt x="12026" y="25301"/>
                  </a:cubicBezTo>
                  <a:lnTo>
                    <a:pt x="12664" y="27223"/>
                  </a:lnTo>
                  <a:cubicBezTo>
                    <a:pt x="13920" y="29221"/>
                    <a:pt x="15491" y="30030"/>
                    <a:pt x="15872" y="32352"/>
                  </a:cubicBezTo>
                  <a:cubicBezTo>
                    <a:pt x="16252" y="34626"/>
                    <a:pt x="15710" y="36110"/>
                    <a:pt x="14587" y="38118"/>
                  </a:cubicBezTo>
                  <a:cubicBezTo>
                    <a:pt x="13282" y="40430"/>
                    <a:pt x="9712" y="39954"/>
                    <a:pt x="9455" y="42599"/>
                  </a:cubicBezTo>
                  <a:cubicBezTo>
                    <a:pt x="9246" y="44950"/>
                    <a:pt x="12759" y="45368"/>
                    <a:pt x="12664" y="47728"/>
                  </a:cubicBezTo>
                  <a:cubicBezTo>
                    <a:pt x="12559" y="50373"/>
                    <a:pt x="10360" y="51334"/>
                    <a:pt x="8170" y="52847"/>
                  </a:cubicBezTo>
                  <a:cubicBezTo>
                    <a:pt x="5600" y="54665"/>
                    <a:pt x="2077" y="52676"/>
                    <a:pt x="497" y="55416"/>
                  </a:cubicBezTo>
                  <a:cubicBezTo>
                    <a:pt x="-903" y="57795"/>
                    <a:pt x="1097" y="59698"/>
                    <a:pt x="1116" y="62458"/>
                  </a:cubicBezTo>
                  <a:cubicBezTo>
                    <a:pt x="1135" y="65464"/>
                    <a:pt x="621" y="67139"/>
                    <a:pt x="497" y="70146"/>
                  </a:cubicBezTo>
                  <a:cubicBezTo>
                    <a:pt x="287" y="74133"/>
                    <a:pt x="497" y="76397"/>
                    <a:pt x="497" y="80394"/>
                  </a:cubicBezTo>
                  <a:cubicBezTo>
                    <a:pt x="497" y="82392"/>
                    <a:pt x="-503" y="83781"/>
                    <a:pt x="497" y="85513"/>
                  </a:cubicBezTo>
                  <a:cubicBezTo>
                    <a:pt x="1582" y="87454"/>
                    <a:pt x="3515" y="87283"/>
                    <a:pt x="5609" y="88082"/>
                  </a:cubicBezTo>
                  <a:cubicBezTo>
                    <a:pt x="9189" y="89443"/>
                    <a:pt x="11769" y="88367"/>
                    <a:pt x="15224" y="89994"/>
                  </a:cubicBezTo>
                  <a:cubicBezTo>
                    <a:pt x="18756" y="91679"/>
                    <a:pt x="20041" y="93762"/>
                    <a:pt x="22916" y="96408"/>
                  </a:cubicBezTo>
                  <a:cubicBezTo>
                    <a:pt x="25258" y="98558"/>
                    <a:pt x="27553" y="99196"/>
                    <a:pt x="28685" y="102174"/>
                  </a:cubicBezTo>
                  <a:cubicBezTo>
                    <a:pt x="30247" y="106246"/>
                    <a:pt x="26858" y="108768"/>
                    <a:pt x="26125" y="113059"/>
                  </a:cubicBezTo>
                  <a:cubicBezTo>
                    <a:pt x="25296" y="117760"/>
                    <a:pt x="25944" y="120595"/>
                    <a:pt x="24839" y="125239"/>
                  </a:cubicBezTo>
                  <a:cubicBezTo>
                    <a:pt x="24097" y="128303"/>
                    <a:pt x="24125" y="130367"/>
                    <a:pt x="22260" y="132917"/>
                  </a:cubicBezTo>
                  <a:lnTo>
                    <a:pt x="24183" y="133555"/>
                  </a:lnTo>
                  <a:cubicBezTo>
                    <a:pt x="26429" y="134564"/>
                    <a:pt x="27553" y="135591"/>
                    <a:pt x="29942" y="136124"/>
                  </a:cubicBezTo>
                  <a:cubicBezTo>
                    <a:pt x="33389" y="136876"/>
                    <a:pt x="35454" y="136000"/>
                    <a:pt x="38910" y="135477"/>
                  </a:cubicBezTo>
                  <a:cubicBezTo>
                    <a:pt x="42223" y="134982"/>
                    <a:pt x="43927" y="133897"/>
                    <a:pt x="47259" y="133555"/>
                  </a:cubicBezTo>
                  <a:cubicBezTo>
                    <a:pt x="49972" y="133279"/>
                    <a:pt x="51752" y="132527"/>
                    <a:pt x="54294" y="133555"/>
                  </a:cubicBezTo>
                  <a:cubicBezTo>
                    <a:pt x="56950" y="134621"/>
                    <a:pt x="57560" y="136581"/>
                    <a:pt x="59454" y="1386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" name="任意形状 38"/>
            <p:cNvSpPr/>
            <p:nvPr/>
          </p:nvSpPr>
          <p:spPr>
            <a:xfrm>
              <a:off x="14495007" y="4028825"/>
              <a:ext cx="1294" cy="1379"/>
            </a:xfrm>
            <a:custGeom>
              <a:avLst/>
              <a:gdLst>
                <a:gd name="connsiteX0" fmla="*/ 1295 w 1294"/>
                <a:gd name="connsiteY0" fmla="*/ 1380 h 1379"/>
                <a:gd name="connsiteX1" fmla="*/ 209 w 1294"/>
                <a:gd name="connsiteY1" fmla="*/ 0 h 1379"/>
                <a:gd name="connsiteX2" fmla="*/ 0 w 1294"/>
                <a:gd name="connsiteY2" fmla="*/ 105 h 1379"/>
                <a:gd name="connsiteX3" fmla="*/ 1295 w 1294"/>
                <a:gd name="connsiteY3" fmla="*/ 1380 h 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4" h="1379">
                  <a:moveTo>
                    <a:pt x="1295" y="1380"/>
                  </a:moveTo>
                  <a:cubicBezTo>
                    <a:pt x="876" y="885"/>
                    <a:pt x="552" y="438"/>
                    <a:pt x="209" y="0"/>
                  </a:cubicBezTo>
                  <a:cubicBezTo>
                    <a:pt x="143" y="38"/>
                    <a:pt x="67" y="67"/>
                    <a:pt x="0" y="105"/>
                  </a:cubicBezTo>
                  <a:lnTo>
                    <a:pt x="1295" y="138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" name="任意形状 39"/>
            <p:cNvSpPr/>
            <p:nvPr/>
          </p:nvSpPr>
          <p:spPr>
            <a:xfrm>
              <a:off x="16002599" y="4786456"/>
              <a:ext cx="77396" cy="112167"/>
            </a:xfrm>
            <a:custGeom>
              <a:avLst/>
              <a:gdLst>
                <a:gd name="connsiteX0" fmla="*/ 72114 w 77396"/>
                <a:gd name="connsiteY0" fmla="*/ 90609 h 112167"/>
                <a:gd name="connsiteX1" fmla="*/ 65060 w 77396"/>
                <a:gd name="connsiteY1" fmla="*/ 86108 h 112167"/>
                <a:gd name="connsiteX2" fmla="*/ 63784 w 77396"/>
                <a:gd name="connsiteY2" fmla="*/ 75870 h 112167"/>
                <a:gd name="connsiteX3" fmla="*/ 63146 w 77396"/>
                <a:gd name="connsiteY3" fmla="*/ 68819 h 112167"/>
                <a:gd name="connsiteX4" fmla="*/ 63784 w 77396"/>
                <a:gd name="connsiteY4" fmla="*/ 57933 h 112167"/>
                <a:gd name="connsiteX5" fmla="*/ 61861 w 77396"/>
                <a:gd name="connsiteY5" fmla="*/ 44479 h 112167"/>
                <a:gd name="connsiteX6" fmla="*/ 58005 w 77396"/>
                <a:gd name="connsiteY6" fmla="*/ 36781 h 112167"/>
                <a:gd name="connsiteX7" fmla="*/ 53531 w 77396"/>
                <a:gd name="connsiteY7" fmla="*/ 29740 h 112167"/>
                <a:gd name="connsiteX8" fmla="*/ 47771 w 77396"/>
                <a:gd name="connsiteY8" fmla="*/ 25896 h 112167"/>
                <a:gd name="connsiteX9" fmla="*/ 45201 w 77396"/>
                <a:gd name="connsiteY9" fmla="*/ 19502 h 112167"/>
                <a:gd name="connsiteX10" fmla="*/ 38146 w 77396"/>
                <a:gd name="connsiteY10" fmla="*/ 18217 h 112167"/>
                <a:gd name="connsiteX11" fmla="*/ 37499 w 77396"/>
                <a:gd name="connsiteY11" fmla="*/ 17361 h 112167"/>
                <a:gd name="connsiteX12" fmla="*/ 24676 w 77396"/>
                <a:gd name="connsiteY12" fmla="*/ 13088 h 112167"/>
                <a:gd name="connsiteX13" fmla="*/ 19335 w 77396"/>
                <a:gd name="connsiteY13" fmla="*/ 14145 h 112167"/>
                <a:gd name="connsiteX14" fmla="*/ 17193 w 77396"/>
                <a:gd name="connsiteY14" fmla="*/ 20558 h 112167"/>
                <a:gd name="connsiteX15" fmla="*/ 13985 w 77396"/>
                <a:gd name="connsiteY15" fmla="*/ 16285 h 112167"/>
                <a:gd name="connsiteX16" fmla="*/ 8663 w 77396"/>
                <a:gd name="connsiteY16" fmla="*/ 6675 h 112167"/>
                <a:gd name="connsiteX17" fmla="*/ 5455 w 77396"/>
                <a:gd name="connsiteY17" fmla="*/ 271 h 112167"/>
                <a:gd name="connsiteX18" fmla="*/ 2247 w 77396"/>
                <a:gd name="connsiteY18" fmla="*/ 5619 h 112167"/>
                <a:gd name="connsiteX19" fmla="*/ 105 w 77396"/>
                <a:gd name="connsiteY19" fmla="*/ 8816 h 112167"/>
                <a:gd name="connsiteX20" fmla="*/ 0 w 77396"/>
                <a:gd name="connsiteY20" fmla="*/ 9416 h 112167"/>
                <a:gd name="connsiteX21" fmla="*/ 3513 w 77396"/>
                <a:gd name="connsiteY21" fmla="*/ 15658 h 112167"/>
                <a:gd name="connsiteX22" fmla="*/ 9929 w 77396"/>
                <a:gd name="connsiteY22" fmla="*/ 22699 h 112167"/>
                <a:gd name="connsiteX23" fmla="*/ 11205 w 77396"/>
                <a:gd name="connsiteY23" fmla="*/ 29112 h 112167"/>
                <a:gd name="connsiteX24" fmla="*/ 11205 w 77396"/>
                <a:gd name="connsiteY24" fmla="*/ 39350 h 112167"/>
                <a:gd name="connsiteX25" fmla="*/ 13785 w 77396"/>
                <a:gd name="connsiteY25" fmla="*/ 47676 h 112167"/>
                <a:gd name="connsiteX26" fmla="*/ 14423 w 77396"/>
                <a:gd name="connsiteY26" fmla="*/ 58571 h 112167"/>
                <a:gd name="connsiteX27" fmla="*/ 18897 w 77396"/>
                <a:gd name="connsiteY27" fmla="*/ 62415 h 112167"/>
                <a:gd name="connsiteX28" fmla="*/ 24038 w 77396"/>
                <a:gd name="connsiteY28" fmla="*/ 71388 h 112167"/>
                <a:gd name="connsiteX29" fmla="*/ 25323 w 77396"/>
                <a:gd name="connsiteY29" fmla="*/ 75870 h 112167"/>
                <a:gd name="connsiteX30" fmla="*/ 28531 w 77396"/>
                <a:gd name="connsiteY30" fmla="*/ 84823 h 112167"/>
                <a:gd name="connsiteX31" fmla="*/ 29807 w 77396"/>
                <a:gd name="connsiteY31" fmla="*/ 89324 h 112167"/>
                <a:gd name="connsiteX32" fmla="*/ 33015 w 77396"/>
                <a:gd name="connsiteY32" fmla="*/ 91236 h 112167"/>
                <a:gd name="connsiteX33" fmla="*/ 38137 w 77396"/>
                <a:gd name="connsiteY33" fmla="*/ 92521 h 112167"/>
                <a:gd name="connsiteX34" fmla="*/ 41336 w 77396"/>
                <a:gd name="connsiteY34" fmla="*/ 95718 h 112167"/>
                <a:gd name="connsiteX35" fmla="*/ 47114 w 77396"/>
                <a:gd name="connsiteY35" fmla="*/ 102131 h 112167"/>
                <a:gd name="connsiteX36" fmla="*/ 53521 w 77396"/>
                <a:gd name="connsiteY36" fmla="*/ 106623 h 112167"/>
                <a:gd name="connsiteX37" fmla="*/ 63136 w 77396"/>
                <a:gd name="connsiteY37" fmla="*/ 111095 h 112167"/>
                <a:gd name="connsiteX38" fmla="*/ 70829 w 77396"/>
                <a:gd name="connsiteY38" fmla="*/ 111742 h 112167"/>
                <a:gd name="connsiteX39" fmla="*/ 77236 w 77396"/>
                <a:gd name="connsiteY39" fmla="*/ 104044 h 112167"/>
                <a:gd name="connsiteX40" fmla="*/ 76607 w 77396"/>
                <a:gd name="connsiteY40" fmla="*/ 98287 h 112167"/>
                <a:gd name="connsiteX41" fmla="*/ 72114 w 77396"/>
                <a:gd name="connsiteY41" fmla="*/ 90609 h 11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7396" h="112167">
                  <a:moveTo>
                    <a:pt x="72114" y="90609"/>
                  </a:moveTo>
                  <a:cubicBezTo>
                    <a:pt x="69838" y="88268"/>
                    <a:pt x="66945" y="88782"/>
                    <a:pt x="65060" y="86108"/>
                  </a:cubicBezTo>
                  <a:cubicBezTo>
                    <a:pt x="62737" y="82816"/>
                    <a:pt x="64193" y="79866"/>
                    <a:pt x="63784" y="75870"/>
                  </a:cubicBezTo>
                  <a:cubicBezTo>
                    <a:pt x="63489" y="73120"/>
                    <a:pt x="63222" y="71578"/>
                    <a:pt x="63146" y="68819"/>
                  </a:cubicBezTo>
                  <a:cubicBezTo>
                    <a:pt x="63013" y="64575"/>
                    <a:pt x="63917" y="62187"/>
                    <a:pt x="63784" y="57933"/>
                  </a:cubicBezTo>
                  <a:cubicBezTo>
                    <a:pt x="63612" y="52634"/>
                    <a:pt x="63612" y="49474"/>
                    <a:pt x="61861" y="44479"/>
                  </a:cubicBezTo>
                  <a:cubicBezTo>
                    <a:pt x="60747" y="41320"/>
                    <a:pt x="59671" y="39702"/>
                    <a:pt x="58005" y="36781"/>
                  </a:cubicBezTo>
                  <a:cubicBezTo>
                    <a:pt x="56396" y="33955"/>
                    <a:pt x="55854" y="32024"/>
                    <a:pt x="53531" y="29740"/>
                  </a:cubicBezTo>
                  <a:cubicBezTo>
                    <a:pt x="51589" y="27846"/>
                    <a:pt x="49466" y="27989"/>
                    <a:pt x="47771" y="25896"/>
                  </a:cubicBezTo>
                  <a:cubicBezTo>
                    <a:pt x="46067" y="23812"/>
                    <a:pt x="47257" y="21214"/>
                    <a:pt x="45201" y="19502"/>
                  </a:cubicBezTo>
                  <a:cubicBezTo>
                    <a:pt x="43030" y="17713"/>
                    <a:pt x="39993" y="20310"/>
                    <a:pt x="38146" y="18217"/>
                  </a:cubicBezTo>
                  <a:lnTo>
                    <a:pt x="37499" y="17361"/>
                  </a:lnTo>
                  <a:cubicBezTo>
                    <a:pt x="37499" y="17361"/>
                    <a:pt x="27884" y="14145"/>
                    <a:pt x="24676" y="13088"/>
                  </a:cubicBezTo>
                  <a:cubicBezTo>
                    <a:pt x="21486" y="12023"/>
                    <a:pt x="19335" y="14145"/>
                    <a:pt x="19335" y="14145"/>
                  </a:cubicBezTo>
                  <a:cubicBezTo>
                    <a:pt x="19335" y="14145"/>
                    <a:pt x="19202" y="20158"/>
                    <a:pt x="17193" y="20558"/>
                  </a:cubicBezTo>
                  <a:cubicBezTo>
                    <a:pt x="15204" y="20967"/>
                    <a:pt x="13985" y="16285"/>
                    <a:pt x="13985" y="16285"/>
                  </a:cubicBezTo>
                  <a:cubicBezTo>
                    <a:pt x="13985" y="16285"/>
                    <a:pt x="11852" y="10947"/>
                    <a:pt x="8663" y="6675"/>
                  </a:cubicBezTo>
                  <a:cubicBezTo>
                    <a:pt x="5455" y="2403"/>
                    <a:pt x="8663" y="1337"/>
                    <a:pt x="5455" y="271"/>
                  </a:cubicBezTo>
                  <a:cubicBezTo>
                    <a:pt x="2247" y="-794"/>
                    <a:pt x="4379" y="1337"/>
                    <a:pt x="2247" y="5619"/>
                  </a:cubicBezTo>
                  <a:cubicBezTo>
                    <a:pt x="105" y="9891"/>
                    <a:pt x="105" y="8816"/>
                    <a:pt x="105" y="8816"/>
                  </a:cubicBezTo>
                  <a:lnTo>
                    <a:pt x="0" y="9416"/>
                  </a:lnTo>
                  <a:cubicBezTo>
                    <a:pt x="981" y="11461"/>
                    <a:pt x="1818" y="13374"/>
                    <a:pt x="3513" y="15658"/>
                  </a:cubicBezTo>
                  <a:cubicBezTo>
                    <a:pt x="5712" y="18636"/>
                    <a:pt x="8435" y="19302"/>
                    <a:pt x="9929" y="22699"/>
                  </a:cubicBezTo>
                  <a:cubicBezTo>
                    <a:pt x="10967" y="25020"/>
                    <a:pt x="10891" y="26571"/>
                    <a:pt x="11205" y="29112"/>
                  </a:cubicBezTo>
                  <a:cubicBezTo>
                    <a:pt x="11690" y="33070"/>
                    <a:pt x="10577" y="35411"/>
                    <a:pt x="11205" y="39350"/>
                  </a:cubicBezTo>
                  <a:cubicBezTo>
                    <a:pt x="11757" y="42709"/>
                    <a:pt x="13128" y="44346"/>
                    <a:pt x="13785" y="47676"/>
                  </a:cubicBezTo>
                  <a:cubicBezTo>
                    <a:pt x="14604" y="51853"/>
                    <a:pt x="12062" y="55022"/>
                    <a:pt x="14423" y="58571"/>
                  </a:cubicBezTo>
                  <a:cubicBezTo>
                    <a:pt x="15689" y="60493"/>
                    <a:pt x="17355" y="60721"/>
                    <a:pt x="18897" y="62415"/>
                  </a:cubicBezTo>
                  <a:cubicBezTo>
                    <a:pt x="21610" y="65393"/>
                    <a:pt x="22658" y="67601"/>
                    <a:pt x="24038" y="71388"/>
                  </a:cubicBezTo>
                  <a:cubicBezTo>
                    <a:pt x="24657" y="73082"/>
                    <a:pt x="24771" y="74119"/>
                    <a:pt x="25323" y="75870"/>
                  </a:cubicBezTo>
                  <a:cubicBezTo>
                    <a:pt x="26399" y="79419"/>
                    <a:pt x="27418" y="81293"/>
                    <a:pt x="28531" y="84823"/>
                  </a:cubicBezTo>
                  <a:cubicBezTo>
                    <a:pt x="29065" y="86574"/>
                    <a:pt x="28636" y="87925"/>
                    <a:pt x="29807" y="89324"/>
                  </a:cubicBezTo>
                  <a:cubicBezTo>
                    <a:pt x="30740" y="90447"/>
                    <a:pt x="31673" y="90647"/>
                    <a:pt x="33015" y="91236"/>
                  </a:cubicBezTo>
                  <a:cubicBezTo>
                    <a:pt x="34900" y="92074"/>
                    <a:pt x="36376" y="91455"/>
                    <a:pt x="38137" y="92521"/>
                  </a:cubicBezTo>
                  <a:cubicBezTo>
                    <a:pt x="39660" y="93425"/>
                    <a:pt x="40108" y="94453"/>
                    <a:pt x="41336" y="95718"/>
                  </a:cubicBezTo>
                  <a:cubicBezTo>
                    <a:pt x="43678" y="98135"/>
                    <a:pt x="44573" y="99905"/>
                    <a:pt x="47114" y="102131"/>
                  </a:cubicBezTo>
                  <a:cubicBezTo>
                    <a:pt x="49399" y="104139"/>
                    <a:pt x="50884" y="105072"/>
                    <a:pt x="53521" y="106623"/>
                  </a:cubicBezTo>
                  <a:cubicBezTo>
                    <a:pt x="57072" y="108735"/>
                    <a:pt x="59119" y="110143"/>
                    <a:pt x="63136" y="111095"/>
                  </a:cubicBezTo>
                  <a:cubicBezTo>
                    <a:pt x="66069" y="111799"/>
                    <a:pt x="67973" y="112722"/>
                    <a:pt x="70829" y="111742"/>
                  </a:cubicBezTo>
                  <a:cubicBezTo>
                    <a:pt x="74532" y="110476"/>
                    <a:pt x="76541" y="107898"/>
                    <a:pt x="77236" y="104044"/>
                  </a:cubicBezTo>
                  <a:cubicBezTo>
                    <a:pt x="77645" y="101827"/>
                    <a:pt x="77216" y="100457"/>
                    <a:pt x="76607" y="98287"/>
                  </a:cubicBezTo>
                  <a:cubicBezTo>
                    <a:pt x="75655" y="94957"/>
                    <a:pt x="74541" y="93082"/>
                    <a:pt x="72114" y="90609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" name="任意形状 40"/>
            <p:cNvSpPr/>
            <p:nvPr/>
          </p:nvSpPr>
          <p:spPr>
            <a:xfrm>
              <a:off x="17022714" y="5269303"/>
              <a:ext cx="8363" cy="8899"/>
            </a:xfrm>
            <a:custGeom>
              <a:avLst/>
              <a:gdLst>
                <a:gd name="connsiteX0" fmla="*/ 5708 w 8363"/>
                <a:gd name="connsiteY0" fmla="*/ 8731 h 8899"/>
                <a:gd name="connsiteX1" fmla="*/ 6984 w 8363"/>
                <a:gd name="connsiteY1" fmla="*/ 1052 h 8899"/>
                <a:gd name="connsiteX2" fmla="*/ 587 w 8363"/>
                <a:gd name="connsiteY2" fmla="*/ 1681 h 8899"/>
                <a:gd name="connsiteX3" fmla="*/ 5708 w 8363"/>
                <a:gd name="connsiteY3" fmla="*/ 8731 h 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63" h="8899">
                  <a:moveTo>
                    <a:pt x="5708" y="8731"/>
                  </a:moveTo>
                  <a:cubicBezTo>
                    <a:pt x="8546" y="7647"/>
                    <a:pt x="9326" y="2984"/>
                    <a:pt x="6984" y="1052"/>
                  </a:cubicBezTo>
                  <a:cubicBezTo>
                    <a:pt x="5061" y="-565"/>
                    <a:pt x="2148" y="-289"/>
                    <a:pt x="587" y="1681"/>
                  </a:cubicBezTo>
                  <a:cubicBezTo>
                    <a:pt x="-1536" y="4326"/>
                    <a:pt x="2548" y="9940"/>
                    <a:pt x="5708" y="87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" name="任意形状 41"/>
            <p:cNvSpPr/>
            <p:nvPr/>
          </p:nvSpPr>
          <p:spPr>
            <a:xfrm>
              <a:off x="17068134" y="5352914"/>
              <a:ext cx="9774" cy="7544"/>
            </a:xfrm>
            <a:custGeom>
              <a:avLst/>
              <a:gdLst>
                <a:gd name="connsiteX0" fmla="*/ 3223 w 9774"/>
                <a:gd name="connsiteY0" fmla="*/ 7141 h 7544"/>
                <a:gd name="connsiteX1" fmla="*/ 8365 w 9774"/>
                <a:gd name="connsiteY1" fmla="*/ 6503 h 7544"/>
                <a:gd name="connsiteX2" fmla="*/ 9621 w 9774"/>
                <a:gd name="connsiteY2" fmla="*/ 2669 h 7544"/>
                <a:gd name="connsiteX3" fmla="*/ 6432 w 9774"/>
                <a:gd name="connsiteY3" fmla="*/ 100 h 7544"/>
                <a:gd name="connsiteX4" fmla="*/ 1291 w 9774"/>
                <a:gd name="connsiteY4" fmla="*/ 2669 h 7544"/>
                <a:gd name="connsiteX5" fmla="*/ 25 w 9774"/>
                <a:gd name="connsiteY5" fmla="*/ 5228 h 7544"/>
                <a:gd name="connsiteX6" fmla="*/ 3223 w 9774"/>
                <a:gd name="connsiteY6" fmla="*/ 7141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74" h="7544">
                  <a:moveTo>
                    <a:pt x="3223" y="7141"/>
                  </a:moveTo>
                  <a:cubicBezTo>
                    <a:pt x="5166" y="7664"/>
                    <a:pt x="6889" y="7883"/>
                    <a:pt x="8365" y="6503"/>
                  </a:cubicBezTo>
                  <a:cubicBezTo>
                    <a:pt x="9507" y="5419"/>
                    <a:pt x="10068" y="4182"/>
                    <a:pt x="9621" y="2669"/>
                  </a:cubicBezTo>
                  <a:cubicBezTo>
                    <a:pt x="9183" y="1127"/>
                    <a:pt x="8003" y="442"/>
                    <a:pt x="6432" y="100"/>
                  </a:cubicBezTo>
                  <a:cubicBezTo>
                    <a:pt x="4252" y="-376"/>
                    <a:pt x="2710" y="909"/>
                    <a:pt x="1291" y="2669"/>
                  </a:cubicBezTo>
                  <a:cubicBezTo>
                    <a:pt x="606" y="3535"/>
                    <a:pt x="-147" y="4125"/>
                    <a:pt x="25" y="5228"/>
                  </a:cubicBezTo>
                  <a:cubicBezTo>
                    <a:pt x="253" y="6656"/>
                    <a:pt x="1834" y="6751"/>
                    <a:pt x="3223" y="71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7" name="任意形状 42"/>
            <p:cNvSpPr/>
            <p:nvPr/>
          </p:nvSpPr>
          <p:spPr>
            <a:xfrm>
              <a:off x="17019132" y="5298278"/>
              <a:ext cx="49099" cy="53423"/>
            </a:xfrm>
            <a:custGeom>
              <a:avLst/>
              <a:gdLst>
                <a:gd name="connsiteX0" fmla="*/ 6721 w 49099"/>
                <a:gd name="connsiteY0" fmla="*/ 18197 h 53423"/>
                <a:gd name="connsiteX1" fmla="*/ 8015 w 49099"/>
                <a:gd name="connsiteY1" fmla="*/ 23954 h 53423"/>
                <a:gd name="connsiteX2" fmla="*/ 12499 w 49099"/>
                <a:gd name="connsiteY2" fmla="*/ 28445 h 53423"/>
                <a:gd name="connsiteX3" fmla="*/ 18269 w 49099"/>
                <a:gd name="connsiteY3" fmla="*/ 34211 h 53423"/>
                <a:gd name="connsiteX4" fmla="*/ 20829 w 49099"/>
                <a:gd name="connsiteY4" fmla="*/ 38693 h 53423"/>
                <a:gd name="connsiteX5" fmla="*/ 27874 w 49099"/>
                <a:gd name="connsiteY5" fmla="*/ 43184 h 53423"/>
                <a:gd name="connsiteX6" fmla="*/ 30435 w 49099"/>
                <a:gd name="connsiteY6" fmla="*/ 48303 h 53423"/>
                <a:gd name="connsiteX7" fmla="*/ 33005 w 49099"/>
                <a:gd name="connsiteY7" fmla="*/ 52794 h 53423"/>
                <a:gd name="connsiteX8" fmla="*/ 40060 w 49099"/>
                <a:gd name="connsiteY8" fmla="*/ 52157 h 53423"/>
                <a:gd name="connsiteX9" fmla="*/ 47114 w 49099"/>
                <a:gd name="connsiteY9" fmla="*/ 52794 h 53423"/>
                <a:gd name="connsiteX10" fmla="*/ 49027 w 49099"/>
                <a:gd name="connsiteY10" fmla="*/ 48950 h 53423"/>
                <a:gd name="connsiteX11" fmla="*/ 47752 w 49099"/>
                <a:gd name="connsiteY11" fmla="*/ 43821 h 53423"/>
                <a:gd name="connsiteX12" fmla="*/ 42611 w 49099"/>
                <a:gd name="connsiteY12" fmla="*/ 38055 h 53423"/>
                <a:gd name="connsiteX13" fmla="*/ 37489 w 49099"/>
                <a:gd name="connsiteY13" fmla="*/ 34858 h 53423"/>
                <a:gd name="connsiteX14" fmla="*/ 29807 w 49099"/>
                <a:gd name="connsiteY14" fmla="*/ 34858 h 53423"/>
                <a:gd name="connsiteX15" fmla="*/ 29159 w 49099"/>
                <a:gd name="connsiteY15" fmla="*/ 27179 h 53423"/>
                <a:gd name="connsiteX16" fmla="*/ 23390 w 49099"/>
                <a:gd name="connsiteY16" fmla="*/ 16275 h 53423"/>
                <a:gd name="connsiteX17" fmla="*/ 16983 w 49099"/>
                <a:gd name="connsiteY17" fmla="*/ 15637 h 53423"/>
                <a:gd name="connsiteX18" fmla="*/ 11842 w 49099"/>
                <a:gd name="connsiteY18" fmla="*/ 10509 h 53423"/>
                <a:gd name="connsiteX19" fmla="*/ 9948 w 49099"/>
                <a:gd name="connsiteY19" fmla="*/ 2820 h 53423"/>
                <a:gd name="connsiteX20" fmla="*/ 3512 w 49099"/>
                <a:gd name="connsiteY20" fmla="*/ 261 h 53423"/>
                <a:gd name="connsiteX21" fmla="*/ 333 w 49099"/>
                <a:gd name="connsiteY21" fmla="*/ 3458 h 53423"/>
                <a:gd name="connsiteX22" fmla="*/ 2237 w 49099"/>
                <a:gd name="connsiteY22" fmla="*/ 10499 h 53423"/>
                <a:gd name="connsiteX23" fmla="*/ 6721 w 49099"/>
                <a:gd name="connsiteY23" fmla="*/ 18197 h 5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099" h="53423">
                  <a:moveTo>
                    <a:pt x="6721" y="18197"/>
                  </a:moveTo>
                  <a:cubicBezTo>
                    <a:pt x="7492" y="20376"/>
                    <a:pt x="6930" y="21936"/>
                    <a:pt x="8015" y="23954"/>
                  </a:cubicBezTo>
                  <a:cubicBezTo>
                    <a:pt x="9186" y="26133"/>
                    <a:pt x="10738" y="26684"/>
                    <a:pt x="12499" y="28445"/>
                  </a:cubicBezTo>
                  <a:cubicBezTo>
                    <a:pt x="14765" y="30681"/>
                    <a:pt x="16402" y="31623"/>
                    <a:pt x="18269" y="34211"/>
                  </a:cubicBezTo>
                  <a:cubicBezTo>
                    <a:pt x="19420" y="35848"/>
                    <a:pt x="19516" y="37151"/>
                    <a:pt x="20829" y="38693"/>
                  </a:cubicBezTo>
                  <a:cubicBezTo>
                    <a:pt x="22943" y="41186"/>
                    <a:pt x="25818" y="40643"/>
                    <a:pt x="27874" y="43184"/>
                  </a:cubicBezTo>
                  <a:cubicBezTo>
                    <a:pt x="29273" y="44925"/>
                    <a:pt x="29388" y="46333"/>
                    <a:pt x="30435" y="48303"/>
                  </a:cubicBezTo>
                  <a:cubicBezTo>
                    <a:pt x="31416" y="50073"/>
                    <a:pt x="31320" y="51681"/>
                    <a:pt x="33005" y="52794"/>
                  </a:cubicBezTo>
                  <a:cubicBezTo>
                    <a:pt x="35319" y="54298"/>
                    <a:pt x="37299" y="52157"/>
                    <a:pt x="40060" y="52157"/>
                  </a:cubicBezTo>
                  <a:cubicBezTo>
                    <a:pt x="42811" y="52157"/>
                    <a:pt x="44953" y="54516"/>
                    <a:pt x="47114" y="52794"/>
                  </a:cubicBezTo>
                  <a:cubicBezTo>
                    <a:pt x="48418" y="51747"/>
                    <a:pt x="48790" y="50615"/>
                    <a:pt x="49027" y="48950"/>
                  </a:cubicBezTo>
                  <a:cubicBezTo>
                    <a:pt x="49332" y="46914"/>
                    <a:pt x="48628" y="45686"/>
                    <a:pt x="47752" y="43821"/>
                  </a:cubicBezTo>
                  <a:cubicBezTo>
                    <a:pt x="46467" y="41110"/>
                    <a:pt x="44944" y="39968"/>
                    <a:pt x="42611" y="38055"/>
                  </a:cubicBezTo>
                  <a:cubicBezTo>
                    <a:pt x="40793" y="36580"/>
                    <a:pt x="39746" y="35581"/>
                    <a:pt x="37489" y="34858"/>
                  </a:cubicBezTo>
                  <a:cubicBezTo>
                    <a:pt x="34643" y="33935"/>
                    <a:pt x="32015" y="36894"/>
                    <a:pt x="29807" y="34858"/>
                  </a:cubicBezTo>
                  <a:cubicBezTo>
                    <a:pt x="27588" y="32831"/>
                    <a:pt x="29864" y="30101"/>
                    <a:pt x="29159" y="27179"/>
                  </a:cubicBezTo>
                  <a:cubicBezTo>
                    <a:pt x="28017" y="22507"/>
                    <a:pt x="27760" y="18254"/>
                    <a:pt x="23390" y="16275"/>
                  </a:cubicBezTo>
                  <a:cubicBezTo>
                    <a:pt x="21105" y="15247"/>
                    <a:pt x="19287" y="16665"/>
                    <a:pt x="16983" y="15637"/>
                  </a:cubicBezTo>
                  <a:cubicBezTo>
                    <a:pt x="14413" y="14486"/>
                    <a:pt x="13280" y="12964"/>
                    <a:pt x="11842" y="10509"/>
                  </a:cubicBezTo>
                  <a:cubicBezTo>
                    <a:pt x="10300" y="7854"/>
                    <a:pt x="12052" y="5085"/>
                    <a:pt x="9948" y="2820"/>
                  </a:cubicBezTo>
                  <a:cubicBezTo>
                    <a:pt x="8101" y="870"/>
                    <a:pt x="6074" y="-624"/>
                    <a:pt x="3512" y="261"/>
                  </a:cubicBezTo>
                  <a:cubicBezTo>
                    <a:pt x="1856" y="851"/>
                    <a:pt x="1009" y="1840"/>
                    <a:pt x="333" y="3458"/>
                  </a:cubicBezTo>
                  <a:cubicBezTo>
                    <a:pt x="-781" y="6094"/>
                    <a:pt x="1171" y="7864"/>
                    <a:pt x="2237" y="10499"/>
                  </a:cubicBezTo>
                  <a:cubicBezTo>
                    <a:pt x="3522" y="13715"/>
                    <a:pt x="5550" y="14924"/>
                    <a:pt x="6721" y="181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8" name="任意形状 43"/>
            <p:cNvSpPr/>
            <p:nvPr/>
          </p:nvSpPr>
          <p:spPr>
            <a:xfrm>
              <a:off x="15637651" y="3991773"/>
              <a:ext cx="618" cy="1922"/>
            </a:xfrm>
            <a:custGeom>
              <a:avLst/>
              <a:gdLst>
                <a:gd name="connsiteX0" fmla="*/ 0 w 618"/>
                <a:gd name="connsiteY0" fmla="*/ 0 h 1922"/>
                <a:gd name="connsiteX1" fmla="*/ 0 w 618"/>
                <a:gd name="connsiteY1" fmla="*/ 1893 h 1922"/>
                <a:gd name="connsiteX2" fmla="*/ 619 w 618"/>
                <a:gd name="connsiteY2" fmla="*/ 1922 h 1922"/>
                <a:gd name="connsiteX3" fmla="*/ 0 w 618"/>
                <a:gd name="connsiteY3" fmla="*/ 0 h 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8" h="1922">
                  <a:moveTo>
                    <a:pt x="0" y="0"/>
                  </a:moveTo>
                  <a:cubicBezTo>
                    <a:pt x="67" y="676"/>
                    <a:pt x="38" y="1294"/>
                    <a:pt x="0" y="1893"/>
                  </a:cubicBezTo>
                  <a:cubicBezTo>
                    <a:pt x="200" y="1893"/>
                    <a:pt x="390" y="1922"/>
                    <a:pt x="619" y="1922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9" name="任意形状 44"/>
            <p:cNvSpPr/>
            <p:nvPr/>
          </p:nvSpPr>
          <p:spPr>
            <a:xfrm>
              <a:off x="15482466" y="3918023"/>
              <a:ext cx="852017" cy="622667"/>
            </a:xfrm>
            <a:custGeom>
              <a:avLst/>
              <a:gdLst>
                <a:gd name="connsiteX0" fmla="*/ 626899 w 852017"/>
                <a:gd name="connsiteY0" fmla="*/ 598321 h 622667"/>
                <a:gd name="connsiteX1" fmla="*/ 628813 w 852017"/>
                <a:gd name="connsiteY1" fmla="*/ 600243 h 622667"/>
                <a:gd name="connsiteX2" fmla="*/ 639066 w 852017"/>
                <a:gd name="connsiteY2" fmla="*/ 597683 h 622667"/>
                <a:gd name="connsiteX3" fmla="*/ 644825 w 852017"/>
                <a:gd name="connsiteY3" fmla="*/ 600243 h 622667"/>
                <a:gd name="connsiteX4" fmla="*/ 650595 w 852017"/>
                <a:gd name="connsiteY4" fmla="*/ 598968 h 622667"/>
                <a:gd name="connsiteX5" fmla="*/ 650595 w 852017"/>
                <a:gd name="connsiteY5" fmla="*/ 609216 h 622667"/>
                <a:gd name="connsiteX6" fmla="*/ 654431 w 852017"/>
                <a:gd name="connsiteY6" fmla="*/ 619454 h 622667"/>
                <a:gd name="connsiteX7" fmla="*/ 662133 w 852017"/>
                <a:gd name="connsiteY7" fmla="*/ 622661 h 622667"/>
                <a:gd name="connsiteX8" fmla="*/ 669178 w 852017"/>
                <a:gd name="connsiteY8" fmla="*/ 619454 h 622667"/>
                <a:gd name="connsiteX9" fmla="*/ 669178 w 852017"/>
                <a:gd name="connsiteY9" fmla="*/ 607931 h 622667"/>
                <a:gd name="connsiteX10" fmla="*/ 669178 w 852017"/>
                <a:gd name="connsiteY10" fmla="*/ 600881 h 622667"/>
                <a:gd name="connsiteX11" fmla="*/ 689684 w 852017"/>
                <a:gd name="connsiteY11" fmla="*/ 597036 h 622667"/>
                <a:gd name="connsiteX12" fmla="*/ 704411 w 852017"/>
                <a:gd name="connsiteY12" fmla="*/ 591270 h 622667"/>
                <a:gd name="connsiteX13" fmla="*/ 704411 w 852017"/>
                <a:gd name="connsiteY13" fmla="*/ 590642 h 622667"/>
                <a:gd name="connsiteX14" fmla="*/ 712760 w 852017"/>
                <a:gd name="connsiteY14" fmla="*/ 588073 h 622667"/>
                <a:gd name="connsiteX15" fmla="*/ 716596 w 852017"/>
                <a:gd name="connsiteY15" fmla="*/ 582307 h 622667"/>
                <a:gd name="connsiteX16" fmla="*/ 721718 w 852017"/>
                <a:gd name="connsiteY16" fmla="*/ 582954 h 622667"/>
                <a:gd name="connsiteX17" fmla="*/ 728135 w 852017"/>
                <a:gd name="connsiteY17" fmla="*/ 583592 h 622667"/>
                <a:gd name="connsiteX18" fmla="*/ 742234 w 852017"/>
                <a:gd name="connsiteY18" fmla="*/ 577816 h 622667"/>
                <a:gd name="connsiteX19" fmla="*/ 751202 w 852017"/>
                <a:gd name="connsiteY19" fmla="*/ 571422 h 622667"/>
                <a:gd name="connsiteX20" fmla="*/ 762102 w 852017"/>
                <a:gd name="connsiteY20" fmla="*/ 570784 h 622667"/>
                <a:gd name="connsiteX21" fmla="*/ 763378 w 852017"/>
                <a:gd name="connsiteY21" fmla="*/ 565008 h 622667"/>
                <a:gd name="connsiteX22" fmla="*/ 767871 w 852017"/>
                <a:gd name="connsiteY22" fmla="*/ 561174 h 622667"/>
                <a:gd name="connsiteX23" fmla="*/ 775582 w 852017"/>
                <a:gd name="connsiteY23" fmla="*/ 554770 h 622667"/>
                <a:gd name="connsiteX24" fmla="*/ 780037 w 852017"/>
                <a:gd name="connsiteY24" fmla="*/ 550916 h 622667"/>
                <a:gd name="connsiteX25" fmla="*/ 782627 w 852017"/>
                <a:gd name="connsiteY25" fmla="*/ 543875 h 622667"/>
                <a:gd name="connsiteX26" fmla="*/ 792242 w 852017"/>
                <a:gd name="connsiteY26" fmla="*/ 538109 h 622667"/>
                <a:gd name="connsiteX27" fmla="*/ 794784 w 852017"/>
                <a:gd name="connsiteY27" fmla="*/ 528508 h 622667"/>
                <a:gd name="connsiteX28" fmla="*/ 801191 w 852017"/>
                <a:gd name="connsiteY28" fmla="*/ 524664 h 622667"/>
                <a:gd name="connsiteX29" fmla="*/ 800572 w 852017"/>
                <a:gd name="connsiteY29" fmla="*/ 510572 h 622667"/>
                <a:gd name="connsiteX30" fmla="*/ 801191 w 852017"/>
                <a:gd name="connsiteY30" fmla="*/ 500952 h 622667"/>
                <a:gd name="connsiteX31" fmla="*/ 801848 w 852017"/>
                <a:gd name="connsiteY31" fmla="*/ 493274 h 622667"/>
                <a:gd name="connsiteX32" fmla="*/ 805685 w 852017"/>
                <a:gd name="connsiteY32" fmla="*/ 485585 h 622667"/>
                <a:gd name="connsiteX33" fmla="*/ 809531 w 852017"/>
                <a:gd name="connsiteY33" fmla="*/ 474053 h 622667"/>
                <a:gd name="connsiteX34" fmla="*/ 815299 w 852017"/>
                <a:gd name="connsiteY34" fmla="*/ 471493 h 622667"/>
                <a:gd name="connsiteX35" fmla="*/ 817956 w 852017"/>
                <a:gd name="connsiteY35" fmla="*/ 467002 h 622667"/>
                <a:gd name="connsiteX36" fmla="*/ 818498 w 852017"/>
                <a:gd name="connsiteY36" fmla="*/ 465090 h 622667"/>
                <a:gd name="connsiteX37" fmla="*/ 819136 w 852017"/>
                <a:gd name="connsiteY37" fmla="*/ 458676 h 622667"/>
                <a:gd name="connsiteX38" fmla="*/ 817841 w 852017"/>
                <a:gd name="connsiteY38" fmla="*/ 454842 h 622667"/>
                <a:gd name="connsiteX39" fmla="*/ 820421 w 852017"/>
                <a:gd name="connsiteY39" fmla="*/ 445231 h 622667"/>
                <a:gd name="connsiteX40" fmla="*/ 817213 w 852017"/>
                <a:gd name="connsiteY40" fmla="*/ 436259 h 622667"/>
                <a:gd name="connsiteX41" fmla="*/ 810806 w 852017"/>
                <a:gd name="connsiteY41" fmla="*/ 435621 h 622667"/>
                <a:gd name="connsiteX42" fmla="*/ 801838 w 852017"/>
                <a:gd name="connsiteY42" fmla="*/ 434337 h 622667"/>
                <a:gd name="connsiteX43" fmla="*/ 794137 w 852017"/>
                <a:gd name="connsiteY43" fmla="*/ 431777 h 622667"/>
                <a:gd name="connsiteX44" fmla="*/ 799277 w 852017"/>
                <a:gd name="connsiteY44" fmla="*/ 429217 h 622667"/>
                <a:gd name="connsiteX45" fmla="*/ 808902 w 852017"/>
                <a:gd name="connsiteY45" fmla="*/ 423451 h 622667"/>
                <a:gd name="connsiteX46" fmla="*/ 807607 w 852017"/>
                <a:gd name="connsiteY46" fmla="*/ 416410 h 622667"/>
                <a:gd name="connsiteX47" fmla="*/ 805027 w 852017"/>
                <a:gd name="connsiteY47" fmla="*/ 411919 h 622667"/>
                <a:gd name="connsiteX48" fmla="*/ 805027 w 852017"/>
                <a:gd name="connsiteY48" fmla="*/ 407437 h 622667"/>
                <a:gd name="connsiteX49" fmla="*/ 803114 w 852017"/>
                <a:gd name="connsiteY49" fmla="*/ 400386 h 622667"/>
                <a:gd name="connsiteX50" fmla="*/ 801172 w 852017"/>
                <a:gd name="connsiteY50" fmla="*/ 393983 h 622667"/>
                <a:gd name="connsiteX51" fmla="*/ 792233 w 852017"/>
                <a:gd name="connsiteY51" fmla="*/ 391423 h 622667"/>
                <a:gd name="connsiteX52" fmla="*/ 783246 w 852017"/>
                <a:gd name="connsiteY52" fmla="*/ 386932 h 622667"/>
                <a:gd name="connsiteX53" fmla="*/ 778762 w 852017"/>
                <a:gd name="connsiteY53" fmla="*/ 383097 h 622667"/>
                <a:gd name="connsiteX54" fmla="*/ 774268 w 852017"/>
                <a:gd name="connsiteY54" fmla="*/ 374772 h 622667"/>
                <a:gd name="connsiteX55" fmla="*/ 769785 w 852017"/>
                <a:gd name="connsiteY55" fmla="*/ 366436 h 622667"/>
                <a:gd name="connsiteX56" fmla="*/ 765301 w 852017"/>
                <a:gd name="connsiteY56" fmla="*/ 360033 h 622667"/>
                <a:gd name="connsiteX57" fmla="*/ 762721 w 852017"/>
                <a:gd name="connsiteY57" fmla="*/ 355551 h 622667"/>
                <a:gd name="connsiteX58" fmla="*/ 756314 w 852017"/>
                <a:gd name="connsiteY58" fmla="*/ 349785 h 622667"/>
                <a:gd name="connsiteX59" fmla="*/ 750564 w 852017"/>
                <a:gd name="connsiteY59" fmla="*/ 346588 h 622667"/>
                <a:gd name="connsiteX60" fmla="*/ 746718 w 852017"/>
                <a:gd name="connsiteY60" fmla="*/ 345294 h 622667"/>
                <a:gd name="connsiteX61" fmla="*/ 742234 w 852017"/>
                <a:gd name="connsiteY61" fmla="*/ 340174 h 622667"/>
                <a:gd name="connsiteX62" fmla="*/ 744166 w 852017"/>
                <a:gd name="connsiteY62" fmla="*/ 330574 h 622667"/>
                <a:gd name="connsiteX63" fmla="*/ 751202 w 852017"/>
                <a:gd name="connsiteY63" fmla="*/ 319679 h 622667"/>
                <a:gd name="connsiteX64" fmla="*/ 752496 w 852017"/>
                <a:gd name="connsiteY64" fmla="*/ 315197 h 622667"/>
                <a:gd name="connsiteX65" fmla="*/ 755105 w 852017"/>
                <a:gd name="connsiteY65" fmla="*/ 311353 h 622667"/>
                <a:gd name="connsiteX66" fmla="*/ 756971 w 852017"/>
                <a:gd name="connsiteY66" fmla="*/ 310068 h 622667"/>
                <a:gd name="connsiteX67" fmla="*/ 764644 w 852017"/>
                <a:gd name="connsiteY67" fmla="*/ 309431 h 622667"/>
                <a:gd name="connsiteX68" fmla="*/ 771060 w 852017"/>
                <a:gd name="connsiteY68" fmla="*/ 306224 h 622667"/>
                <a:gd name="connsiteX69" fmla="*/ 774268 w 852017"/>
                <a:gd name="connsiteY69" fmla="*/ 297899 h 622667"/>
                <a:gd name="connsiteX70" fmla="*/ 773640 w 852017"/>
                <a:gd name="connsiteY70" fmla="*/ 293417 h 622667"/>
                <a:gd name="connsiteX71" fmla="*/ 766586 w 852017"/>
                <a:gd name="connsiteY71" fmla="*/ 293417 h 622667"/>
                <a:gd name="connsiteX72" fmla="*/ 760836 w 852017"/>
                <a:gd name="connsiteY72" fmla="*/ 294701 h 622667"/>
                <a:gd name="connsiteX73" fmla="*/ 752506 w 852017"/>
                <a:gd name="connsiteY73" fmla="*/ 290848 h 622667"/>
                <a:gd name="connsiteX74" fmla="*/ 745461 w 852017"/>
                <a:gd name="connsiteY74" fmla="*/ 290210 h 622667"/>
                <a:gd name="connsiteX75" fmla="*/ 737131 w 852017"/>
                <a:gd name="connsiteY75" fmla="*/ 290848 h 622667"/>
                <a:gd name="connsiteX76" fmla="*/ 731990 w 852017"/>
                <a:gd name="connsiteY76" fmla="*/ 292770 h 622667"/>
                <a:gd name="connsiteX77" fmla="*/ 731334 w 852017"/>
                <a:gd name="connsiteY77" fmla="*/ 295976 h 622667"/>
                <a:gd name="connsiteX78" fmla="*/ 728801 w 852017"/>
                <a:gd name="connsiteY78" fmla="*/ 299174 h 622667"/>
                <a:gd name="connsiteX79" fmla="*/ 723660 w 852017"/>
                <a:gd name="connsiteY79" fmla="*/ 298536 h 622667"/>
                <a:gd name="connsiteX80" fmla="*/ 720452 w 852017"/>
                <a:gd name="connsiteY80" fmla="*/ 296614 h 622667"/>
                <a:gd name="connsiteX81" fmla="*/ 715330 w 852017"/>
                <a:gd name="connsiteY81" fmla="*/ 292132 h 622667"/>
                <a:gd name="connsiteX82" fmla="*/ 710837 w 852017"/>
                <a:gd name="connsiteY82" fmla="*/ 287013 h 622667"/>
                <a:gd name="connsiteX83" fmla="*/ 708914 w 852017"/>
                <a:gd name="connsiteY83" fmla="*/ 282532 h 622667"/>
                <a:gd name="connsiteX84" fmla="*/ 698013 w 852017"/>
                <a:gd name="connsiteY84" fmla="*/ 280609 h 622667"/>
                <a:gd name="connsiteX85" fmla="*/ 692254 w 852017"/>
                <a:gd name="connsiteY85" fmla="*/ 275481 h 622667"/>
                <a:gd name="connsiteX86" fmla="*/ 686475 w 852017"/>
                <a:gd name="connsiteY86" fmla="*/ 271637 h 622667"/>
                <a:gd name="connsiteX87" fmla="*/ 685209 w 852017"/>
                <a:gd name="connsiteY87" fmla="*/ 262673 h 622667"/>
                <a:gd name="connsiteX88" fmla="*/ 690978 w 852017"/>
                <a:gd name="connsiteY88" fmla="*/ 263948 h 622667"/>
                <a:gd name="connsiteX89" fmla="*/ 698013 w 852017"/>
                <a:gd name="connsiteY89" fmla="*/ 263311 h 622667"/>
                <a:gd name="connsiteX90" fmla="*/ 705725 w 852017"/>
                <a:gd name="connsiteY90" fmla="*/ 262026 h 622667"/>
                <a:gd name="connsiteX91" fmla="*/ 708914 w 852017"/>
                <a:gd name="connsiteY91" fmla="*/ 256260 h 622667"/>
                <a:gd name="connsiteX92" fmla="*/ 703792 w 852017"/>
                <a:gd name="connsiteY92" fmla="*/ 253063 h 622667"/>
                <a:gd name="connsiteX93" fmla="*/ 708276 w 852017"/>
                <a:gd name="connsiteY93" fmla="*/ 247297 h 622667"/>
                <a:gd name="connsiteX94" fmla="*/ 710846 w 852017"/>
                <a:gd name="connsiteY94" fmla="*/ 245375 h 622667"/>
                <a:gd name="connsiteX95" fmla="*/ 715968 w 852017"/>
                <a:gd name="connsiteY95" fmla="*/ 238971 h 622667"/>
                <a:gd name="connsiteX96" fmla="*/ 716834 w 852017"/>
                <a:gd name="connsiteY96" fmla="*/ 233519 h 622667"/>
                <a:gd name="connsiteX97" fmla="*/ 717882 w 852017"/>
                <a:gd name="connsiteY97" fmla="*/ 231920 h 622667"/>
                <a:gd name="connsiteX98" fmla="*/ 724298 w 852017"/>
                <a:gd name="connsiteY98" fmla="*/ 230645 h 622667"/>
                <a:gd name="connsiteX99" fmla="*/ 732000 w 852017"/>
                <a:gd name="connsiteY99" fmla="*/ 227439 h 622667"/>
                <a:gd name="connsiteX100" fmla="*/ 734570 w 852017"/>
                <a:gd name="connsiteY100" fmla="*/ 228714 h 622667"/>
                <a:gd name="connsiteX101" fmla="*/ 738750 w 852017"/>
                <a:gd name="connsiteY101" fmla="*/ 233519 h 622667"/>
                <a:gd name="connsiteX102" fmla="*/ 739692 w 852017"/>
                <a:gd name="connsiteY102" fmla="*/ 235117 h 622667"/>
                <a:gd name="connsiteX103" fmla="*/ 742262 w 852017"/>
                <a:gd name="connsiteY103" fmla="*/ 240246 h 622667"/>
                <a:gd name="connsiteX104" fmla="*/ 739692 w 852017"/>
                <a:gd name="connsiteY104" fmla="*/ 245375 h 622667"/>
                <a:gd name="connsiteX105" fmla="*/ 736484 w 852017"/>
                <a:gd name="connsiteY105" fmla="*/ 253701 h 622667"/>
                <a:gd name="connsiteX106" fmla="*/ 738407 w 852017"/>
                <a:gd name="connsiteY106" fmla="*/ 257545 h 622667"/>
                <a:gd name="connsiteX107" fmla="*/ 739692 w 852017"/>
                <a:gd name="connsiteY107" fmla="*/ 262026 h 622667"/>
                <a:gd name="connsiteX108" fmla="*/ 738407 w 852017"/>
                <a:gd name="connsiteY108" fmla="*/ 270999 h 622667"/>
                <a:gd name="connsiteX109" fmla="*/ 746737 w 852017"/>
                <a:gd name="connsiteY109" fmla="*/ 267783 h 622667"/>
                <a:gd name="connsiteX110" fmla="*/ 750583 w 852017"/>
                <a:gd name="connsiteY110" fmla="*/ 260742 h 622667"/>
                <a:gd name="connsiteX111" fmla="*/ 757627 w 852017"/>
                <a:gd name="connsiteY111" fmla="*/ 255623 h 622667"/>
                <a:gd name="connsiteX112" fmla="*/ 762740 w 852017"/>
                <a:gd name="connsiteY112" fmla="*/ 253701 h 622667"/>
                <a:gd name="connsiteX113" fmla="*/ 771708 w 852017"/>
                <a:gd name="connsiteY113" fmla="*/ 251131 h 622667"/>
                <a:gd name="connsiteX114" fmla="*/ 775373 w 852017"/>
                <a:gd name="connsiteY114" fmla="*/ 251122 h 622667"/>
                <a:gd name="connsiteX115" fmla="*/ 776848 w 852017"/>
                <a:gd name="connsiteY115" fmla="*/ 249856 h 622667"/>
                <a:gd name="connsiteX116" fmla="*/ 778115 w 852017"/>
                <a:gd name="connsiteY116" fmla="*/ 246012 h 622667"/>
                <a:gd name="connsiteX117" fmla="*/ 781979 w 852017"/>
                <a:gd name="connsiteY117" fmla="*/ 241531 h 622667"/>
                <a:gd name="connsiteX118" fmla="*/ 787101 w 852017"/>
                <a:gd name="connsiteY118" fmla="*/ 239609 h 622667"/>
                <a:gd name="connsiteX119" fmla="*/ 794146 w 852017"/>
                <a:gd name="connsiteY119" fmla="*/ 237687 h 622667"/>
                <a:gd name="connsiteX120" fmla="*/ 804389 w 852017"/>
                <a:gd name="connsiteY120" fmla="*/ 233842 h 622667"/>
                <a:gd name="connsiteX121" fmla="*/ 805113 w 852017"/>
                <a:gd name="connsiteY121" fmla="*/ 233519 h 622667"/>
                <a:gd name="connsiteX122" fmla="*/ 812739 w 852017"/>
                <a:gd name="connsiteY122" fmla="*/ 229361 h 622667"/>
                <a:gd name="connsiteX123" fmla="*/ 816575 w 852017"/>
                <a:gd name="connsiteY123" fmla="*/ 222320 h 622667"/>
                <a:gd name="connsiteX124" fmla="*/ 824905 w 852017"/>
                <a:gd name="connsiteY124" fmla="*/ 208228 h 622667"/>
                <a:gd name="connsiteX125" fmla="*/ 830027 w 852017"/>
                <a:gd name="connsiteY125" fmla="*/ 202452 h 622667"/>
                <a:gd name="connsiteX126" fmla="*/ 829399 w 852017"/>
                <a:gd name="connsiteY126" fmla="*/ 194773 h 622667"/>
                <a:gd name="connsiteX127" fmla="*/ 833235 w 852017"/>
                <a:gd name="connsiteY127" fmla="*/ 196686 h 622667"/>
                <a:gd name="connsiteX128" fmla="*/ 839014 w 852017"/>
                <a:gd name="connsiteY128" fmla="*/ 202452 h 622667"/>
                <a:gd name="connsiteX129" fmla="*/ 840927 w 852017"/>
                <a:gd name="connsiteY129" fmla="*/ 197970 h 622667"/>
                <a:gd name="connsiteX130" fmla="*/ 844126 w 852017"/>
                <a:gd name="connsiteY130" fmla="*/ 201177 h 622667"/>
                <a:gd name="connsiteX131" fmla="*/ 849257 w 852017"/>
                <a:gd name="connsiteY131" fmla="*/ 201177 h 622667"/>
                <a:gd name="connsiteX132" fmla="*/ 846687 w 852017"/>
                <a:gd name="connsiteY132" fmla="*/ 195411 h 622667"/>
                <a:gd name="connsiteX133" fmla="*/ 844117 w 852017"/>
                <a:gd name="connsiteY133" fmla="*/ 187085 h 622667"/>
                <a:gd name="connsiteX134" fmla="*/ 840918 w 852017"/>
                <a:gd name="connsiteY134" fmla="*/ 178750 h 622667"/>
                <a:gd name="connsiteX135" fmla="*/ 833873 w 852017"/>
                <a:gd name="connsiteY135" fmla="*/ 171708 h 622667"/>
                <a:gd name="connsiteX136" fmla="*/ 831950 w 852017"/>
                <a:gd name="connsiteY136" fmla="*/ 161460 h 622667"/>
                <a:gd name="connsiteX137" fmla="*/ 830369 w 852017"/>
                <a:gd name="connsiteY137" fmla="*/ 155694 h 622667"/>
                <a:gd name="connsiteX138" fmla="*/ 831303 w 852017"/>
                <a:gd name="connsiteY138" fmla="*/ 150575 h 622667"/>
                <a:gd name="connsiteX139" fmla="*/ 839642 w 852017"/>
                <a:gd name="connsiteY139" fmla="*/ 148653 h 622667"/>
                <a:gd name="connsiteX140" fmla="*/ 851180 w 852017"/>
                <a:gd name="connsiteY140" fmla="*/ 146084 h 622667"/>
                <a:gd name="connsiteX141" fmla="*/ 849876 w 852017"/>
                <a:gd name="connsiteY141" fmla="*/ 135836 h 622667"/>
                <a:gd name="connsiteX142" fmla="*/ 846687 w 852017"/>
                <a:gd name="connsiteY142" fmla="*/ 126873 h 622667"/>
                <a:gd name="connsiteX143" fmla="*/ 844117 w 852017"/>
                <a:gd name="connsiteY143" fmla="*/ 121097 h 622667"/>
                <a:gd name="connsiteX144" fmla="*/ 840918 w 852017"/>
                <a:gd name="connsiteY144" fmla="*/ 115331 h 622667"/>
                <a:gd name="connsiteX145" fmla="*/ 842203 w 852017"/>
                <a:gd name="connsiteY145" fmla="*/ 109574 h 622667"/>
                <a:gd name="connsiteX146" fmla="*/ 842822 w 852017"/>
                <a:gd name="connsiteY146" fmla="*/ 105093 h 622667"/>
                <a:gd name="connsiteX147" fmla="*/ 837709 w 852017"/>
                <a:gd name="connsiteY147" fmla="*/ 101886 h 622667"/>
                <a:gd name="connsiteX148" fmla="*/ 835787 w 852017"/>
                <a:gd name="connsiteY148" fmla="*/ 97404 h 622667"/>
                <a:gd name="connsiteX149" fmla="*/ 830674 w 852017"/>
                <a:gd name="connsiteY149" fmla="*/ 94198 h 622667"/>
                <a:gd name="connsiteX150" fmla="*/ 824896 w 852017"/>
                <a:gd name="connsiteY150" fmla="*/ 96129 h 622667"/>
                <a:gd name="connsiteX151" fmla="*/ 817841 w 852017"/>
                <a:gd name="connsiteY151" fmla="*/ 102524 h 622667"/>
                <a:gd name="connsiteX152" fmla="*/ 810149 w 852017"/>
                <a:gd name="connsiteY152" fmla="*/ 105730 h 622667"/>
                <a:gd name="connsiteX153" fmla="*/ 800543 w 852017"/>
                <a:gd name="connsiteY153" fmla="*/ 105730 h 622667"/>
                <a:gd name="connsiteX154" fmla="*/ 794127 w 852017"/>
                <a:gd name="connsiteY154" fmla="*/ 106368 h 622667"/>
                <a:gd name="connsiteX155" fmla="*/ 787711 w 852017"/>
                <a:gd name="connsiteY155" fmla="*/ 102524 h 622667"/>
                <a:gd name="connsiteX156" fmla="*/ 781294 w 852017"/>
                <a:gd name="connsiteY156" fmla="*/ 95492 h 622667"/>
                <a:gd name="connsiteX157" fmla="*/ 774897 w 852017"/>
                <a:gd name="connsiteY157" fmla="*/ 87794 h 622667"/>
                <a:gd name="connsiteX158" fmla="*/ 767204 w 852017"/>
                <a:gd name="connsiteY158" fmla="*/ 83950 h 622667"/>
                <a:gd name="connsiteX159" fmla="*/ 758237 w 852017"/>
                <a:gd name="connsiteY159" fmla="*/ 78831 h 622667"/>
                <a:gd name="connsiteX160" fmla="*/ 755400 w 852017"/>
                <a:gd name="connsiteY160" fmla="*/ 77860 h 622667"/>
                <a:gd name="connsiteX161" fmla="*/ 751820 w 852017"/>
                <a:gd name="connsiteY161" fmla="*/ 76909 h 622667"/>
                <a:gd name="connsiteX162" fmla="*/ 742214 w 852017"/>
                <a:gd name="connsiteY162" fmla="*/ 74340 h 622667"/>
                <a:gd name="connsiteX163" fmla="*/ 731305 w 852017"/>
                <a:gd name="connsiteY163" fmla="*/ 71143 h 622667"/>
                <a:gd name="connsiteX164" fmla="*/ 723632 w 852017"/>
                <a:gd name="connsiteY164" fmla="*/ 70505 h 622667"/>
                <a:gd name="connsiteX165" fmla="*/ 717853 w 852017"/>
                <a:gd name="connsiteY165" fmla="*/ 68573 h 622667"/>
                <a:gd name="connsiteX166" fmla="*/ 713369 w 852017"/>
                <a:gd name="connsiteY166" fmla="*/ 66004 h 622667"/>
                <a:gd name="connsiteX167" fmla="*/ 705039 w 852017"/>
                <a:gd name="connsiteY167" fmla="*/ 54481 h 622667"/>
                <a:gd name="connsiteX168" fmla="*/ 692854 w 852017"/>
                <a:gd name="connsiteY168" fmla="*/ 45518 h 622667"/>
                <a:gd name="connsiteX169" fmla="*/ 683905 w 852017"/>
                <a:gd name="connsiteY169" fmla="*/ 37830 h 622667"/>
                <a:gd name="connsiteX170" fmla="*/ 675585 w 852017"/>
                <a:gd name="connsiteY170" fmla="*/ 30779 h 622667"/>
                <a:gd name="connsiteX171" fmla="*/ 671710 w 852017"/>
                <a:gd name="connsiteY171" fmla="*/ 25660 h 622667"/>
                <a:gd name="connsiteX172" fmla="*/ 669158 w 852017"/>
                <a:gd name="connsiteY172" fmla="*/ 21178 h 622667"/>
                <a:gd name="connsiteX173" fmla="*/ 665322 w 852017"/>
                <a:gd name="connsiteY173" fmla="*/ 20541 h 622667"/>
                <a:gd name="connsiteX174" fmla="*/ 660828 w 852017"/>
                <a:gd name="connsiteY174" fmla="*/ 18609 h 622667"/>
                <a:gd name="connsiteX175" fmla="*/ 651861 w 852017"/>
                <a:gd name="connsiteY175" fmla="*/ 10931 h 622667"/>
                <a:gd name="connsiteX176" fmla="*/ 646729 w 852017"/>
                <a:gd name="connsiteY176" fmla="*/ 9008 h 622667"/>
                <a:gd name="connsiteX177" fmla="*/ 637752 w 852017"/>
                <a:gd name="connsiteY177" fmla="*/ 4517 h 622667"/>
                <a:gd name="connsiteX178" fmla="*/ 630717 w 852017"/>
                <a:gd name="connsiteY178" fmla="*/ 5802 h 622667"/>
                <a:gd name="connsiteX179" fmla="*/ 623025 w 852017"/>
                <a:gd name="connsiteY179" fmla="*/ 5164 h 622667"/>
                <a:gd name="connsiteX180" fmla="*/ 617884 w 852017"/>
                <a:gd name="connsiteY180" fmla="*/ 1958 h 622667"/>
                <a:gd name="connsiteX181" fmla="*/ 610211 w 852017"/>
                <a:gd name="connsiteY181" fmla="*/ 1320 h 622667"/>
                <a:gd name="connsiteX182" fmla="*/ 600586 w 852017"/>
                <a:gd name="connsiteY182" fmla="*/ 36 h 622667"/>
                <a:gd name="connsiteX183" fmla="*/ 589686 w 852017"/>
                <a:gd name="connsiteY183" fmla="*/ 683 h 622667"/>
                <a:gd name="connsiteX184" fmla="*/ 580080 w 852017"/>
                <a:gd name="connsiteY184" fmla="*/ 1320 h 622667"/>
                <a:gd name="connsiteX185" fmla="*/ 573026 w 852017"/>
                <a:gd name="connsiteY185" fmla="*/ 3242 h 622667"/>
                <a:gd name="connsiteX186" fmla="*/ 570446 w 852017"/>
                <a:gd name="connsiteY186" fmla="*/ 7086 h 622667"/>
                <a:gd name="connsiteX187" fmla="*/ 571084 w 852017"/>
                <a:gd name="connsiteY187" fmla="*/ 14137 h 622667"/>
                <a:gd name="connsiteX188" fmla="*/ 574939 w 852017"/>
                <a:gd name="connsiteY188" fmla="*/ 12853 h 622667"/>
                <a:gd name="connsiteX189" fmla="*/ 581984 w 852017"/>
                <a:gd name="connsiteY189" fmla="*/ 18609 h 622667"/>
                <a:gd name="connsiteX190" fmla="*/ 585830 w 852017"/>
                <a:gd name="connsiteY190" fmla="*/ 21816 h 622667"/>
                <a:gd name="connsiteX191" fmla="*/ 583907 w 852017"/>
                <a:gd name="connsiteY191" fmla="*/ 27582 h 622667"/>
                <a:gd name="connsiteX192" fmla="*/ 580699 w 852017"/>
                <a:gd name="connsiteY192" fmla="*/ 36545 h 622667"/>
                <a:gd name="connsiteX193" fmla="*/ 584536 w 852017"/>
                <a:gd name="connsiteY193" fmla="*/ 43596 h 622667"/>
                <a:gd name="connsiteX194" fmla="*/ 585173 w 852017"/>
                <a:gd name="connsiteY194" fmla="*/ 53206 h 622667"/>
                <a:gd name="connsiteX195" fmla="*/ 588382 w 852017"/>
                <a:gd name="connsiteY195" fmla="*/ 59610 h 622667"/>
                <a:gd name="connsiteX196" fmla="*/ 582622 w 852017"/>
                <a:gd name="connsiteY196" fmla="*/ 62170 h 622667"/>
                <a:gd name="connsiteX197" fmla="*/ 578786 w 852017"/>
                <a:gd name="connsiteY197" fmla="*/ 70505 h 622667"/>
                <a:gd name="connsiteX198" fmla="*/ 569170 w 852017"/>
                <a:gd name="connsiteY198" fmla="*/ 67936 h 622667"/>
                <a:gd name="connsiteX199" fmla="*/ 560193 w 852017"/>
                <a:gd name="connsiteY199" fmla="*/ 64739 h 622667"/>
                <a:gd name="connsiteX200" fmla="*/ 558270 w 852017"/>
                <a:gd name="connsiteY200" fmla="*/ 65376 h 622667"/>
                <a:gd name="connsiteX201" fmla="*/ 558270 w 852017"/>
                <a:gd name="connsiteY201" fmla="*/ 73065 h 622667"/>
                <a:gd name="connsiteX202" fmla="*/ 558574 w 852017"/>
                <a:gd name="connsiteY202" fmla="*/ 77860 h 622667"/>
                <a:gd name="connsiteX203" fmla="*/ 558927 w 852017"/>
                <a:gd name="connsiteY203" fmla="*/ 82028 h 622667"/>
                <a:gd name="connsiteX204" fmla="*/ 559546 w 852017"/>
                <a:gd name="connsiteY204" fmla="*/ 93560 h 622667"/>
                <a:gd name="connsiteX205" fmla="*/ 559546 w 852017"/>
                <a:gd name="connsiteY205" fmla="*/ 98679 h 622667"/>
                <a:gd name="connsiteX206" fmla="*/ 565315 w 852017"/>
                <a:gd name="connsiteY206" fmla="*/ 102524 h 622667"/>
                <a:gd name="connsiteX207" fmla="*/ 570427 w 852017"/>
                <a:gd name="connsiteY207" fmla="*/ 105730 h 622667"/>
                <a:gd name="connsiteX208" fmla="*/ 574930 w 852017"/>
                <a:gd name="connsiteY208" fmla="*/ 101239 h 622667"/>
                <a:gd name="connsiteX209" fmla="*/ 580061 w 852017"/>
                <a:gd name="connsiteY209" fmla="*/ 101886 h 622667"/>
                <a:gd name="connsiteX210" fmla="*/ 587734 w 852017"/>
                <a:gd name="connsiteY210" fmla="*/ 106368 h 622667"/>
                <a:gd name="connsiteX211" fmla="*/ 592237 w 852017"/>
                <a:gd name="connsiteY211" fmla="*/ 105093 h 622667"/>
                <a:gd name="connsiteX212" fmla="*/ 596064 w 852017"/>
                <a:gd name="connsiteY212" fmla="*/ 99326 h 622667"/>
                <a:gd name="connsiteX213" fmla="*/ 602490 w 852017"/>
                <a:gd name="connsiteY213" fmla="*/ 99964 h 622667"/>
                <a:gd name="connsiteX214" fmla="*/ 608240 w 852017"/>
                <a:gd name="connsiteY214" fmla="*/ 104446 h 622667"/>
                <a:gd name="connsiteX215" fmla="*/ 616570 w 852017"/>
                <a:gd name="connsiteY215" fmla="*/ 108290 h 622667"/>
                <a:gd name="connsiteX216" fmla="*/ 624900 w 852017"/>
                <a:gd name="connsiteY216" fmla="*/ 111496 h 622667"/>
                <a:gd name="connsiteX217" fmla="*/ 629403 w 852017"/>
                <a:gd name="connsiteY217" fmla="*/ 114693 h 622667"/>
                <a:gd name="connsiteX218" fmla="*/ 632602 w 852017"/>
                <a:gd name="connsiteY218" fmla="*/ 121097 h 622667"/>
                <a:gd name="connsiteX219" fmla="*/ 636448 w 852017"/>
                <a:gd name="connsiteY219" fmla="*/ 127510 h 622667"/>
                <a:gd name="connsiteX220" fmla="*/ 636448 w 852017"/>
                <a:gd name="connsiteY220" fmla="*/ 131992 h 622667"/>
                <a:gd name="connsiteX221" fmla="*/ 628118 w 852017"/>
                <a:gd name="connsiteY221" fmla="*/ 126873 h 622667"/>
                <a:gd name="connsiteX222" fmla="*/ 621701 w 852017"/>
                <a:gd name="connsiteY222" fmla="*/ 122391 h 622667"/>
                <a:gd name="connsiteX223" fmla="*/ 616570 w 852017"/>
                <a:gd name="connsiteY223" fmla="*/ 121097 h 622667"/>
                <a:gd name="connsiteX224" fmla="*/ 612743 w 852017"/>
                <a:gd name="connsiteY224" fmla="*/ 124951 h 622667"/>
                <a:gd name="connsiteX225" fmla="*/ 609526 w 852017"/>
                <a:gd name="connsiteY225" fmla="*/ 124304 h 622667"/>
                <a:gd name="connsiteX226" fmla="*/ 605708 w 852017"/>
                <a:gd name="connsiteY226" fmla="*/ 126226 h 622667"/>
                <a:gd name="connsiteX227" fmla="*/ 599929 w 852017"/>
                <a:gd name="connsiteY227" fmla="*/ 127510 h 622667"/>
                <a:gd name="connsiteX228" fmla="*/ 592875 w 852017"/>
                <a:gd name="connsiteY228" fmla="*/ 131355 h 622667"/>
                <a:gd name="connsiteX229" fmla="*/ 591599 w 852017"/>
                <a:gd name="connsiteY229" fmla="*/ 139680 h 622667"/>
                <a:gd name="connsiteX230" fmla="*/ 587115 w 852017"/>
                <a:gd name="connsiteY230" fmla="*/ 145446 h 622667"/>
                <a:gd name="connsiteX231" fmla="*/ 579404 w 852017"/>
                <a:gd name="connsiteY231" fmla="*/ 149291 h 622667"/>
                <a:gd name="connsiteX232" fmla="*/ 572369 w 852017"/>
                <a:gd name="connsiteY232" fmla="*/ 148006 h 622667"/>
                <a:gd name="connsiteX233" fmla="*/ 571074 w 852017"/>
                <a:gd name="connsiteY233" fmla="*/ 151850 h 622667"/>
                <a:gd name="connsiteX234" fmla="*/ 567666 w 852017"/>
                <a:gd name="connsiteY234" fmla="*/ 155694 h 622667"/>
                <a:gd name="connsiteX235" fmla="*/ 565324 w 852017"/>
                <a:gd name="connsiteY235" fmla="*/ 157616 h 622667"/>
                <a:gd name="connsiteX236" fmla="*/ 560831 w 852017"/>
                <a:gd name="connsiteY236" fmla="*/ 161460 h 622667"/>
                <a:gd name="connsiteX237" fmla="*/ 557613 w 852017"/>
                <a:gd name="connsiteY237" fmla="*/ 159538 h 622667"/>
                <a:gd name="connsiteX238" fmla="*/ 551863 w 852017"/>
                <a:gd name="connsiteY238" fmla="*/ 156969 h 622667"/>
                <a:gd name="connsiteX239" fmla="*/ 549883 w 852017"/>
                <a:gd name="connsiteY239" fmla="*/ 155694 h 622667"/>
                <a:gd name="connsiteX240" fmla="*/ 545446 w 852017"/>
                <a:gd name="connsiteY240" fmla="*/ 153135 h 622667"/>
                <a:gd name="connsiteX241" fmla="*/ 540306 w 852017"/>
                <a:gd name="connsiteY241" fmla="*/ 153135 h 622667"/>
                <a:gd name="connsiteX242" fmla="*/ 533946 w 852017"/>
                <a:gd name="connsiteY242" fmla="*/ 155694 h 622667"/>
                <a:gd name="connsiteX243" fmla="*/ 533261 w 852017"/>
                <a:gd name="connsiteY243" fmla="*/ 156969 h 622667"/>
                <a:gd name="connsiteX244" fmla="*/ 533908 w 852017"/>
                <a:gd name="connsiteY244" fmla="*/ 162098 h 622667"/>
                <a:gd name="connsiteX245" fmla="*/ 533908 w 852017"/>
                <a:gd name="connsiteY245" fmla="*/ 167227 h 622667"/>
                <a:gd name="connsiteX246" fmla="*/ 539021 w 852017"/>
                <a:gd name="connsiteY246" fmla="*/ 169786 h 622667"/>
                <a:gd name="connsiteX247" fmla="*/ 545446 w 852017"/>
                <a:gd name="connsiteY247" fmla="*/ 172993 h 622667"/>
                <a:gd name="connsiteX248" fmla="*/ 547998 w 852017"/>
                <a:gd name="connsiteY248" fmla="*/ 177475 h 622667"/>
                <a:gd name="connsiteX249" fmla="*/ 546722 w 852017"/>
                <a:gd name="connsiteY249" fmla="*/ 183241 h 622667"/>
                <a:gd name="connsiteX250" fmla="*/ 540306 w 852017"/>
                <a:gd name="connsiteY250" fmla="*/ 185800 h 622667"/>
                <a:gd name="connsiteX251" fmla="*/ 537735 w 852017"/>
                <a:gd name="connsiteY251" fmla="*/ 189007 h 622667"/>
                <a:gd name="connsiteX252" fmla="*/ 535841 w 852017"/>
                <a:gd name="connsiteY252" fmla="*/ 194773 h 622667"/>
                <a:gd name="connsiteX253" fmla="*/ 530700 w 852017"/>
                <a:gd name="connsiteY253" fmla="*/ 201177 h 622667"/>
                <a:gd name="connsiteX254" fmla="*/ 525578 w 852017"/>
                <a:gd name="connsiteY254" fmla="*/ 205658 h 622667"/>
                <a:gd name="connsiteX255" fmla="*/ 517248 w 852017"/>
                <a:gd name="connsiteY255" fmla="*/ 205021 h 622667"/>
                <a:gd name="connsiteX256" fmla="*/ 505710 w 852017"/>
                <a:gd name="connsiteY256" fmla="*/ 205658 h 622667"/>
                <a:gd name="connsiteX257" fmla="*/ 497999 w 852017"/>
                <a:gd name="connsiteY257" fmla="*/ 206306 h 622667"/>
                <a:gd name="connsiteX258" fmla="*/ 490954 w 852017"/>
                <a:gd name="connsiteY258" fmla="*/ 205658 h 622667"/>
                <a:gd name="connsiteX259" fmla="*/ 485194 w 852017"/>
                <a:gd name="connsiteY259" fmla="*/ 207581 h 622667"/>
                <a:gd name="connsiteX260" fmla="*/ 480082 w 852017"/>
                <a:gd name="connsiteY260" fmla="*/ 210778 h 622667"/>
                <a:gd name="connsiteX261" fmla="*/ 474304 w 852017"/>
                <a:gd name="connsiteY261" fmla="*/ 215269 h 622667"/>
                <a:gd name="connsiteX262" fmla="*/ 467268 w 852017"/>
                <a:gd name="connsiteY262" fmla="*/ 219750 h 622667"/>
                <a:gd name="connsiteX263" fmla="*/ 461490 w 852017"/>
                <a:gd name="connsiteY263" fmla="*/ 219750 h 622667"/>
                <a:gd name="connsiteX264" fmla="*/ 457644 w 852017"/>
                <a:gd name="connsiteY264" fmla="*/ 215269 h 622667"/>
                <a:gd name="connsiteX265" fmla="*/ 453160 w 852017"/>
                <a:gd name="connsiteY265" fmla="*/ 215269 h 622667"/>
                <a:gd name="connsiteX266" fmla="*/ 446753 w 852017"/>
                <a:gd name="connsiteY266" fmla="*/ 215906 h 622667"/>
                <a:gd name="connsiteX267" fmla="*/ 435862 w 852017"/>
                <a:gd name="connsiteY267" fmla="*/ 214631 h 622667"/>
                <a:gd name="connsiteX268" fmla="*/ 431359 w 852017"/>
                <a:gd name="connsiteY268" fmla="*/ 212709 h 622667"/>
                <a:gd name="connsiteX269" fmla="*/ 423667 w 852017"/>
                <a:gd name="connsiteY269" fmla="*/ 209493 h 622667"/>
                <a:gd name="connsiteX270" fmla="*/ 418555 w 852017"/>
                <a:gd name="connsiteY270" fmla="*/ 209493 h 622667"/>
                <a:gd name="connsiteX271" fmla="*/ 412148 w 852017"/>
                <a:gd name="connsiteY271" fmla="*/ 205658 h 622667"/>
                <a:gd name="connsiteX272" fmla="*/ 401238 w 852017"/>
                <a:gd name="connsiteY272" fmla="*/ 202452 h 622667"/>
                <a:gd name="connsiteX273" fmla="*/ 394193 w 852017"/>
                <a:gd name="connsiteY273" fmla="*/ 201177 h 622667"/>
                <a:gd name="connsiteX274" fmla="*/ 385225 w 852017"/>
                <a:gd name="connsiteY274" fmla="*/ 200539 h 622667"/>
                <a:gd name="connsiteX275" fmla="*/ 372402 w 852017"/>
                <a:gd name="connsiteY275" fmla="*/ 199892 h 622667"/>
                <a:gd name="connsiteX276" fmla="*/ 358313 w 852017"/>
                <a:gd name="connsiteY276" fmla="*/ 199892 h 622667"/>
                <a:gd name="connsiteX277" fmla="*/ 345489 w 852017"/>
                <a:gd name="connsiteY277" fmla="*/ 199892 h 622667"/>
                <a:gd name="connsiteX278" fmla="*/ 329448 w 852017"/>
                <a:gd name="connsiteY278" fmla="*/ 199255 h 622667"/>
                <a:gd name="connsiteX279" fmla="*/ 323051 w 852017"/>
                <a:gd name="connsiteY279" fmla="*/ 198617 h 622667"/>
                <a:gd name="connsiteX280" fmla="*/ 314073 w 852017"/>
                <a:gd name="connsiteY280" fmla="*/ 190929 h 622667"/>
                <a:gd name="connsiteX281" fmla="*/ 301926 w 852017"/>
                <a:gd name="connsiteY281" fmla="*/ 179387 h 622667"/>
                <a:gd name="connsiteX282" fmla="*/ 298708 w 852017"/>
                <a:gd name="connsiteY282" fmla="*/ 173630 h 622667"/>
                <a:gd name="connsiteX283" fmla="*/ 289731 w 852017"/>
                <a:gd name="connsiteY283" fmla="*/ 167227 h 622667"/>
                <a:gd name="connsiteX284" fmla="*/ 281401 w 852017"/>
                <a:gd name="connsiteY284" fmla="*/ 162736 h 622667"/>
                <a:gd name="connsiteX285" fmla="*/ 271805 w 852017"/>
                <a:gd name="connsiteY285" fmla="*/ 158901 h 622667"/>
                <a:gd name="connsiteX286" fmla="*/ 266369 w 852017"/>
                <a:gd name="connsiteY286" fmla="*/ 155694 h 622667"/>
                <a:gd name="connsiteX287" fmla="*/ 261532 w 852017"/>
                <a:gd name="connsiteY287" fmla="*/ 151850 h 622667"/>
                <a:gd name="connsiteX288" fmla="*/ 256420 w 852017"/>
                <a:gd name="connsiteY288" fmla="*/ 146722 h 622667"/>
                <a:gd name="connsiteX289" fmla="*/ 251279 w 852017"/>
                <a:gd name="connsiteY289" fmla="*/ 142249 h 622667"/>
                <a:gd name="connsiteX290" fmla="*/ 239741 w 852017"/>
                <a:gd name="connsiteY290" fmla="*/ 137758 h 622667"/>
                <a:gd name="connsiteX291" fmla="*/ 228213 w 852017"/>
                <a:gd name="connsiteY291" fmla="*/ 139680 h 622667"/>
                <a:gd name="connsiteX292" fmla="*/ 217950 w 852017"/>
                <a:gd name="connsiteY292" fmla="*/ 137758 h 622667"/>
                <a:gd name="connsiteX293" fmla="*/ 212200 w 852017"/>
                <a:gd name="connsiteY293" fmla="*/ 131992 h 622667"/>
                <a:gd name="connsiteX294" fmla="*/ 211562 w 852017"/>
                <a:gd name="connsiteY294" fmla="*/ 123666 h 622667"/>
                <a:gd name="connsiteX295" fmla="*/ 208354 w 852017"/>
                <a:gd name="connsiteY295" fmla="*/ 119822 h 622667"/>
                <a:gd name="connsiteX296" fmla="*/ 200671 w 852017"/>
                <a:gd name="connsiteY296" fmla="*/ 113418 h 622667"/>
                <a:gd name="connsiteX297" fmla="*/ 189761 w 852017"/>
                <a:gd name="connsiteY297" fmla="*/ 105730 h 622667"/>
                <a:gd name="connsiteX298" fmla="*/ 180803 w 852017"/>
                <a:gd name="connsiteY298" fmla="*/ 107005 h 622667"/>
                <a:gd name="connsiteX299" fmla="*/ 173758 w 852017"/>
                <a:gd name="connsiteY299" fmla="*/ 103171 h 622667"/>
                <a:gd name="connsiteX300" fmla="*/ 168646 w 852017"/>
                <a:gd name="connsiteY300" fmla="*/ 93560 h 622667"/>
                <a:gd name="connsiteX301" fmla="*/ 162858 w 852017"/>
                <a:gd name="connsiteY301" fmla="*/ 81390 h 622667"/>
                <a:gd name="connsiteX302" fmla="*/ 155813 w 852017"/>
                <a:gd name="connsiteY302" fmla="*/ 79468 h 622667"/>
                <a:gd name="connsiteX303" fmla="*/ 155195 w 852017"/>
                <a:gd name="connsiteY303" fmla="*/ 75596 h 622667"/>
                <a:gd name="connsiteX304" fmla="*/ 143647 w 852017"/>
                <a:gd name="connsiteY304" fmla="*/ 75624 h 622667"/>
                <a:gd name="connsiteX305" fmla="*/ 131461 w 852017"/>
                <a:gd name="connsiteY305" fmla="*/ 80753 h 622667"/>
                <a:gd name="connsiteX306" fmla="*/ 121199 w 852017"/>
                <a:gd name="connsiteY306" fmla="*/ 94198 h 622667"/>
                <a:gd name="connsiteX307" fmla="*/ 120580 w 852017"/>
                <a:gd name="connsiteY307" fmla="*/ 100601 h 622667"/>
                <a:gd name="connsiteX308" fmla="*/ 124416 w 852017"/>
                <a:gd name="connsiteY308" fmla="*/ 107005 h 622667"/>
                <a:gd name="connsiteX309" fmla="*/ 124416 w 852017"/>
                <a:gd name="connsiteY309" fmla="*/ 113418 h 622667"/>
                <a:gd name="connsiteX310" fmla="*/ 119285 w 852017"/>
                <a:gd name="connsiteY310" fmla="*/ 119185 h 622667"/>
                <a:gd name="connsiteX311" fmla="*/ 112250 w 852017"/>
                <a:gd name="connsiteY311" fmla="*/ 115331 h 622667"/>
                <a:gd name="connsiteX312" fmla="*/ 104539 w 852017"/>
                <a:gd name="connsiteY312" fmla="*/ 115978 h 622667"/>
                <a:gd name="connsiteX313" fmla="*/ 100712 w 852017"/>
                <a:gd name="connsiteY313" fmla="*/ 116616 h 622667"/>
                <a:gd name="connsiteX314" fmla="*/ 95590 w 852017"/>
                <a:gd name="connsiteY314" fmla="*/ 113418 h 622667"/>
                <a:gd name="connsiteX315" fmla="*/ 89811 w 852017"/>
                <a:gd name="connsiteY315" fmla="*/ 122391 h 622667"/>
                <a:gd name="connsiteX316" fmla="*/ 91106 w 852017"/>
                <a:gd name="connsiteY316" fmla="*/ 138396 h 622667"/>
                <a:gd name="connsiteX317" fmla="*/ 94952 w 852017"/>
                <a:gd name="connsiteY317" fmla="*/ 146084 h 622667"/>
                <a:gd name="connsiteX318" fmla="*/ 96875 w 852017"/>
                <a:gd name="connsiteY318" fmla="*/ 153772 h 622667"/>
                <a:gd name="connsiteX319" fmla="*/ 89164 w 852017"/>
                <a:gd name="connsiteY319" fmla="*/ 151203 h 622667"/>
                <a:gd name="connsiteX320" fmla="*/ 82129 w 852017"/>
                <a:gd name="connsiteY320" fmla="*/ 148006 h 622667"/>
                <a:gd name="connsiteX321" fmla="*/ 68667 w 852017"/>
                <a:gd name="connsiteY321" fmla="*/ 148653 h 622667"/>
                <a:gd name="connsiteX322" fmla="*/ 62908 w 852017"/>
                <a:gd name="connsiteY322" fmla="*/ 151850 h 622667"/>
                <a:gd name="connsiteX323" fmla="*/ 62584 w 852017"/>
                <a:gd name="connsiteY323" fmla="*/ 155694 h 622667"/>
                <a:gd name="connsiteX324" fmla="*/ 64831 w 852017"/>
                <a:gd name="connsiteY324" fmla="*/ 158901 h 622667"/>
                <a:gd name="connsiteX325" fmla="*/ 69315 w 852017"/>
                <a:gd name="connsiteY325" fmla="*/ 160185 h 622667"/>
                <a:gd name="connsiteX326" fmla="*/ 72513 w 852017"/>
                <a:gd name="connsiteY326" fmla="*/ 167864 h 622667"/>
                <a:gd name="connsiteX327" fmla="*/ 78930 w 852017"/>
                <a:gd name="connsiteY327" fmla="*/ 175552 h 622667"/>
                <a:gd name="connsiteX328" fmla="*/ 81491 w 852017"/>
                <a:gd name="connsiteY328" fmla="*/ 182594 h 622667"/>
                <a:gd name="connsiteX329" fmla="*/ 80853 w 852017"/>
                <a:gd name="connsiteY329" fmla="*/ 193489 h 622667"/>
                <a:gd name="connsiteX330" fmla="*/ 78302 w 852017"/>
                <a:gd name="connsiteY330" fmla="*/ 194773 h 622667"/>
                <a:gd name="connsiteX331" fmla="*/ 77654 w 852017"/>
                <a:gd name="connsiteY331" fmla="*/ 206306 h 622667"/>
                <a:gd name="connsiteX332" fmla="*/ 75094 w 852017"/>
                <a:gd name="connsiteY332" fmla="*/ 215906 h 622667"/>
                <a:gd name="connsiteX333" fmla="*/ 66764 w 852017"/>
                <a:gd name="connsiteY333" fmla="*/ 215906 h 622667"/>
                <a:gd name="connsiteX334" fmla="*/ 59052 w 852017"/>
                <a:gd name="connsiteY334" fmla="*/ 224879 h 622667"/>
                <a:gd name="connsiteX335" fmla="*/ 55225 w 852017"/>
                <a:gd name="connsiteY335" fmla="*/ 225507 h 622667"/>
                <a:gd name="connsiteX336" fmla="*/ 42392 w 852017"/>
                <a:gd name="connsiteY336" fmla="*/ 231283 h 622667"/>
                <a:gd name="connsiteX337" fmla="*/ 35357 w 852017"/>
                <a:gd name="connsiteY337" fmla="*/ 229361 h 622667"/>
                <a:gd name="connsiteX338" fmla="*/ 28312 w 852017"/>
                <a:gd name="connsiteY338" fmla="*/ 229998 h 622667"/>
                <a:gd name="connsiteX339" fmla="*/ 23629 w 852017"/>
                <a:gd name="connsiteY339" fmla="*/ 233519 h 622667"/>
                <a:gd name="connsiteX340" fmla="*/ 21258 w 852017"/>
                <a:gd name="connsiteY340" fmla="*/ 235765 h 622667"/>
                <a:gd name="connsiteX341" fmla="*/ 11652 w 852017"/>
                <a:gd name="connsiteY341" fmla="*/ 242806 h 622667"/>
                <a:gd name="connsiteX342" fmla="*/ 7806 w 852017"/>
                <a:gd name="connsiteY342" fmla="*/ 246012 h 622667"/>
                <a:gd name="connsiteX343" fmla="*/ 2047 w 852017"/>
                <a:gd name="connsiteY343" fmla="*/ 252416 h 622667"/>
                <a:gd name="connsiteX344" fmla="*/ 752 w 852017"/>
                <a:gd name="connsiteY344" fmla="*/ 256260 h 622667"/>
                <a:gd name="connsiteX345" fmla="*/ 0 w 852017"/>
                <a:gd name="connsiteY345" fmla="*/ 256974 h 622667"/>
                <a:gd name="connsiteX346" fmla="*/ 752 w 852017"/>
                <a:gd name="connsiteY346" fmla="*/ 256907 h 622667"/>
                <a:gd name="connsiteX347" fmla="*/ 3313 w 852017"/>
                <a:gd name="connsiteY347" fmla="*/ 266517 h 622667"/>
                <a:gd name="connsiteX348" fmla="*/ 5245 w 852017"/>
                <a:gd name="connsiteY348" fmla="*/ 277403 h 622667"/>
                <a:gd name="connsiteX349" fmla="*/ 14213 w 852017"/>
                <a:gd name="connsiteY349" fmla="*/ 281885 h 622667"/>
                <a:gd name="connsiteX350" fmla="*/ 25742 w 852017"/>
                <a:gd name="connsiteY350" fmla="*/ 279325 h 622667"/>
                <a:gd name="connsiteX351" fmla="*/ 30873 w 852017"/>
                <a:gd name="connsiteY351" fmla="*/ 287651 h 622667"/>
                <a:gd name="connsiteX352" fmla="*/ 33444 w 852017"/>
                <a:gd name="connsiteY352" fmla="*/ 294701 h 622667"/>
                <a:gd name="connsiteX353" fmla="*/ 28189 w 852017"/>
                <a:gd name="connsiteY353" fmla="*/ 299459 h 622667"/>
                <a:gd name="connsiteX354" fmla="*/ 32796 w 852017"/>
                <a:gd name="connsiteY354" fmla="*/ 299174 h 622667"/>
                <a:gd name="connsiteX355" fmla="*/ 35367 w 852017"/>
                <a:gd name="connsiteY355" fmla="*/ 303027 h 622667"/>
                <a:gd name="connsiteX356" fmla="*/ 38584 w 852017"/>
                <a:gd name="connsiteY356" fmla="*/ 308146 h 622667"/>
                <a:gd name="connsiteX357" fmla="*/ 46257 w 852017"/>
                <a:gd name="connsiteY357" fmla="*/ 308784 h 622667"/>
                <a:gd name="connsiteX358" fmla="*/ 49361 w 852017"/>
                <a:gd name="connsiteY358" fmla="*/ 311353 h 622667"/>
                <a:gd name="connsiteX359" fmla="*/ 51370 w 852017"/>
                <a:gd name="connsiteY359" fmla="*/ 315197 h 622667"/>
                <a:gd name="connsiteX360" fmla="*/ 52674 w 852017"/>
                <a:gd name="connsiteY360" fmla="*/ 321601 h 622667"/>
                <a:gd name="connsiteX361" fmla="*/ 56510 w 852017"/>
                <a:gd name="connsiteY361" fmla="*/ 324160 h 622667"/>
                <a:gd name="connsiteX362" fmla="*/ 64850 w 852017"/>
                <a:gd name="connsiteY362" fmla="*/ 326730 h 622667"/>
                <a:gd name="connsiteX363" fmla="*/ 71895 w 852017"/>
                <a:gd name="connsiteY363" fmla="*/ 329928 h 622667"/>
                <a:gd name="connsiteX364" fmla="*/ 82776 w 852017"/>
                <a:gd name="connsiteY364" fmla="*/ 332486 h 622667"/>
                <a:gd name="connsiteX365" fmla="*/ 80225 w 852017"/>
                <a:gd name="connsiteY365" fmla="*/ 336340 h 622667"/>
                <a:gd name="connsiteX366" fmla="*/ 88564 w 852017"/>
                <a:gd name="connsiteY366" fmla="*/ 338253 h 622667"/>
                <a:gd name="connsiteX367" fmla="*/ 98808 w 852017"/>
                <a:gd name="connsiteY367" fmla="*/ 345942 h 622667"/>
                <a:gd name="connsiteX368" fmla="*/ 107775 w 852017"/>
                <a:gd name="connsiteY368" fmla="*/ 352354 h 622667"/>
                <a:gd name="connsiteX369" fmla="*/ 112269 w 852017"/>
                <a:gd name="connsiteY369" fmla="*/ 361955 h 622667"/>
                <a:gd name="connsiteX370" fmla="*/ 118028 w 852017"/>
                <a:gd name="connsiteY370" fmla="*/ 372203 h 622667"/>
                <a:gd name="connsiteX371" fmla="*/ 123160 w 852017"/>
                <a:gd name="connsiteY371" fmla="*/ 376684 h 622667"/>
                <a:gd name="connsiteX372" fmla="*/ 121875 w 852017"/>
                <a:gd name="connsiteY372" fmla="*/ 387589 h 622667"/>
                <a:gd name="connsiteX373" fmla="*/ 114820 w 852017"/>
                <a:gd name="connsiteY373" fmla="*/ 395277 h 622667"/>
                <a:gd name="connsiteX374" fmla="*/ 116762 w 852017"/>
                <a:gd name="connsiteY374" fmla="*/ 408084 h 622667"/>
                <a:gd name="connsiteX375" fmla="*/ 124435 w 852017"/>
                <a:gd name="connsiteY375" fmla="*/ 410653 h 622667"/>
                <a:gd name="connsiteX376" fmla="*/ 134070 w 852017"/>
                <a:gd name="connsiteY376" fmla="*/ 418332 h 622667"/>
                <a:gd name="connsiteX377" fmla="*/ 144960 w 852017"/>
                <a:gd name="connsiteY377" fmla="*/ 421539 h 622667"/>
                <a:gd name="connsiteX378" fmla="*/ 150082 w 852017"/>
                <a:gd name="connsiteY378" fmla="*/ 422186 h 622667"/>
                <a:gd name="connsiteX379" fmla="*/ 156489 w 852017"/>
                <a:gd name="connsiteY379" fmla="*/ 421539 h 622667"/>
                <a:gd name="connsiteX380" fmla="*/ 162896 w 852017"/>
                <a:gd name="connsiteY380" fmla="*/ 424098 h 622667"/>
                <a:gd name="connsiteX381" fmla="*/ 168027 w 852017"/>
                <a:gd name="connsiteY381" fmla="*/ 428580 h 622667"/>
                <a:gd name="connsiteX382" fmla="*/ 173149 w 852017"/>
                <a:gd name="connsiteY382" fmla="*/ 431149 h 622667"/>
                <a:gd name="connsiteX383" fmla="*/ 180203 w 852017"/>
                <a:gd name="connsiteY383" fmla="*/ 435631 h 622667"/>
                <a:gd name="connsiteX384" fmla="*/ 184687 w 852017"/>
                <a:gd name="connsiteY384" fmla="*/ 436906 h 622667"/>
                <a:gd name="connsiteX385" fmla="*/ 191104 w 852017"/>
                <a:gd name="connsiteY385" fmla="*/ 441397 h 622667"/>
                <a:gd name="connsiteX386" fmla="*/ 199434 w 852017"/>
                <a:gd name="connsiteY386" fmla="*/ 448448 h 622667"/>
                <a:gd name="connsiteX387" fmla="*/ 207126 w 852017"/>
                <a:gd name="connsiteY387" fmla="*/ 450360 h 622667"/>
                <a:gd name="connsiteX388" fmla="*/ 212876 w 852017"/>
                <a:gd name="connsiteY388" fmla="*/ 452282 h 622667"/>
                <a:gd name="connsiteX389" fmla="*/ 221206 w 852017"/>
                <a:gd name="connsiteY389" fmla="*/ 453567 h 622667"/>
                <a:gd name="connsiteX390" fmla="*/ 225080 w 852017"/>
                <a:gd name="connsiteY390" fmla="*/ 459970 h 622667"/>
                <a:gd name="connsiteX391" fmla="*/ 234039 w 852017"/>
                <a:gd name="connsiteY391" fmla="*/ 464462 h 622667"/>
                <a:gd name="connsiteX392" fmla="*/ 244273 w 852017"/>
                <a:gd name="connsiteY392" fmla="*/ 460608 h 622667"/>
                <a:gd name="connsiteX393" fmla="*/ 248795 w 852017"/>
                <a:gd name="connsiteY393" fmla="*/ 459970 h 622667"/>
                <a:gd name="connsiteX394" fmla="*/ 255820 w 852017"/>
                <a:gd name="connsiteY394" fmla="*/ 464462 h 622667"/>
                <a:gd name="connsiteX395" fmla="*/ 262484 w 852017"/>
                <a:gd name="connsiteY395" fmla="*/ 467012 h 622667"/>
                <a:gd name="connsiteX396" fmla="*/ 263522 w 852017"/>
                <a:gd name="connsiteY396" fmla="*/ 467649 h 622667"/>
                <a:gd name="connsiteX397" fmla="*/ 269272 w 852017"/>
                <a:gd name="connsiteY397" fmla="*/ 474062 h 622667"/>
                <a:gd name="connsiteX398" fmla="*/ 273775 w 852017"/>
                <a:gd name="connsiteY398" fmla="*/ 470218 h 622667"/>
                <a:gd name="connsiteX399" fmla="*/ 282714 w 852017"/>
                <a:gd name="connsiteY399" fmla="*/ 467649 h 622667"/>
                <a:gd name="connsiteX400" fmla="*/ 291044 w 852017"/>
                <a:gd name="connsiteY400" fmla="*/ 468296 h 622667"/>
                <a:gd name="connsiteX401" fmla="*/ 294910 w 852017"/>
                <a:gd name="connsiteY401" fmla="*/ 474062 h 622667"/>
                <a:gd name="connsiteX402" fmla="*/ 302592 w 852017"/>
                <a:gd name="connsiteY402" fmla="*/ 471503 h 622667"/>
                <a:gd name="connsiteX403" fmla="*/ 310932 w 852017"/>
                <a:gd name="connsiteY403" fmla="*/ 467012 h 622667"/>
                <a:gd name="connsiteX404" fmla="*/ 310932 w 852017"/>
                <a:gd name="connsiteY404" fmla="*/ 467649 h 622667"/>
                <a:gd name="connsiteX405" fmla="*/ 318633 w 852017"/>
                <a:gd name="connsiteY405" fmla="*/ 468943 h 622667"/>
                <a:gd name="connsiteX406" fmla="*/ 326325 w 852017"/>
                <a:gd name="connsiteY406" fmla="*/ 468296 h 622667"/>
                <a:gd name="connsiteX407" fmla="*/ 327611 w 852017"/>
                <a:gd name="connsiteY407" fmla="*/ 467012 h 622667"/>
                <a:gd name="connsiteX408" fmla="*/ 330171 w 852017"/>
                <a:gd name="connsiteY408" fmla="*/ 462530 h 622667"/>
                <a:gd name="connsiteX409" fmla="*/ 339777 w 852017"/>
                <a:gd name="connsiteY409" fmla="*/ 458686 h 622667"/>
                <a:gd name="connsiteX410" fmla="*/ 346194 w 852017"/>
                <a:gd name="connsiteY410" fmla="*/ 459333 h 622667"/>
                <a:gd name="connsiteX411" fmla="*/ 351963 w 852017"/>
                <a:gd name="connsiteY411" fmla="*/ 460608 h 622667"/>
                <a:gd name="connsiteX412" fmla="*/ 357722 w 852017"/>
                <a:gd name="connsiteY412" fmla="*/ 460608 h 622667"/>
                <a:gd name="connsiteX413" fmla="*/ 369889 w 852017"/>
                <a:gd name="connsiteY413" fmla="*/ 460608 h 622667"/>
                <a:gd name="connsiteX414" fmla="*/ 379504 w 852017"/>
                <a:gd name="connsiteY414" fmla="*/ 458048 h 622667"/>
                <a:gd name="connsiteX415" fmla="*/ 386549 w 852017"/>
                <a:gd name="connsiteY415" fmla="*/ 454204 h 622667"/>
                <a:gd name="connsiteX416" fmla="*/ 392965 w 852017"/>
                <a:gd name="connsiteY416" fmla="*/ 456764 h 622667"/>
                <a:gd name="connsiteX417" fmla="*/ 407064 w 852017"/>
                <a:gd name="connsiteY417" fmla="*/ 452282 h 622667"/>
                <a:gd name="connsiteX418" fmla="*/ 414756 w 852017"/>
                <a:gd name="connsiteY418" fmla="*/ 452282 h 622667"/>
                <a:gd name="connsiteX419" fmla="*/ 421811 w 852017"/>
                <a:gd name="connsiteY419" fmla="*/ 459970 h 622667"/>
                <a:gd name="connsiteX420" fmla="*/ 426304 w 852017"/>
                <a:gd name="connsiteY420" fmla="*/ 466374 h 622667"/>
                <a:gd name="connsiteX421" fmla="*/ 429493 w 852017"/>
                <a:gd name="connsiteY421" fmla="*/ 466374 h 622667"/>
                <a:gd name="connsiteX422" fmla="*/ 431055 w 852017"/>
                <a:gd name="connsiteY422" fmla="*/ 467012 h 622667"/>
                <a:gd name="connsiteX423" fmla="*/ 435272 w 852017"/>
                <a:gd name="connsiteY423" fmla="*/ 468943 h 622667"/>
                <a:gd name="connsiteX424" fmla="*/ 442317 w 852017"/>
                <a:gd name="connsiteY424" fmla="*/ 475984 h 622667"/>
                <a:gd name="connsiteX425" fmla="*/ 450018 w 852017"/>
                <a:gd name="connsiteY425" fmla="*/ 486232 h 622667"/>
                <a:gd name="connsiteX426" fmla="*/ 455131 w 852017"/>
                <a:gd name="connsiteY426" fmla="*/ 491361 h 622667"/>
                <a:gd name="connsiteX427" fmla="*/ 457063 w 852017"/>
                <a:gd name="connsiteY427" fmla="*/ 506090 h 622667"/>
                <a:gd name="connsiteX428" fmla="*/ 460271 w 852017"/>
                <a:gd name="connsiteY428" fmla="*/ 514416 h 622667"/>
                <a:gd name="connsiteX429" fmla="*/ 449362 w 852017"/>
                <a:gd name="connsiteY429" fmla="*/ 523389 h 622667"/>
                <a:gd name="connsiteX430" fmla="*/ 442964 w 852017"/>
                <a:gd name="connsiteY430" fmla="*/ 532999 h 622667"/>
                <a:gd name="connsiteX431" fmla="*/ 446801 w 852017"/>
                <a:gd name="connsiteY431" fmla="*/ 544522 h 622667"/>
                <a:gd name="connsiteX432" fmla="*/ 450656 w 852017"/>
                <a:gd name="connsiteY432" fmla="*/ 551573 h 622667"/>
                <a:gd name="connsiteX433" fmla="*/ 459605 w 852017"/>
                <a:gd name="connsiteY433" fmla="*/ 550926 h 622667"/>
                <a:gd name="connsiteX434" fmla="*/ 467935 w 852017"/>
                <a:gd name="connsiteY434" fmla="*/ 547729 h 622667"/>
                <a:gd name="connsiteX435" fmla="*/ 469211 w 852017"/>
                <a:gd name="connsiteY435" fmla="*/ 558614 h 622667"/>
                <a:gd name="connsiteX436" fmla="*/ 474989 w 852017"/>
                <a:gd name="connsiteY436" fmla="*/ 567587 h 622667"/>
                <a:gd name="connsiteX437" fmla="*/ 480758 w 852017"/>
                <a:gd name="connsiteY437" fmla="*/ 568862 h 622667"/>
                <a:gd name="connsiteX438" fmla="*/ 482043 w 852017"/>
                <a:gd name="connsiteY438" fmla="*/ 573991 h 622667"/>
                <a:gd name="connsiteX439" fmla="*/ 476912 w 852017"/>
                <a:gd name="connsiteY439" fmla="*/ 582317 h 622667"/>
                <a:gd name="connsiteX440" fmla="*/ 481406 w 852017"/>
                <a:gd name="connsiteY440" fmla="*/ 587445 h 622667"/>
                <a:gd name="connsiteX441" fmla="*/ 490373 w 852017"/>
                <a:gd name="connsiteY441" fmla="*/ 590005 h 622667"/>
                <a:gd name="connsiteX442" fmla="*/ 496790 w 852017"/>
                <a:gd name="connsiteY442" fmla="*/ 597046 h 622667"/>
                <a:gd name="connsiteX443" fmla="*/ 507043 w 852017"/>
                <a:gd name="connsiteY443" fmla="*/ 604097 h 622667"/>
                <a:gd name="connsiteX444" fmla="*/ 507662 w 852017"/>
                <a:gd name="connsiteY444" fmla="*/ 604744 h 622667"/>
                <a:gd name="connsiteX445" fmla="*/ 514716 w 852017"/>
                <a:gd name="connsiteY445" fmla="*/ 604744 h 622667"/>
                <a:gd name="connsiteX446" fmla="*/ 522418 w 852017"/>
                <a:gd name="connsiteY446" fmla="*/ 604097 h 622667"/>
                <a:gd name="connsiteX447" fmla="*/ 522418 w 852017"/>
                <a:gd name="connsiteY447" fmla="*/ 599615 h 622667"/>
                <a:gd name="connsiteX448" fmla="*/ 520504 w 852017"/>
                <a:gd name="connsiteY448" fmla="*/ 592574 h 622667"/>
                <a:gd name="connsiteX449" fmla="*/ 520504 w 852017"/>
                <a:gd name="connsiteY449" fmla="*/ 582964 h 622667"/>
                <a:gd name="connsiteX450" fmla="*/ 525626 w 852017"/>
                <a:gd name="connsiteY450" fmla="*/ 581679 h 622667"/>
                <a:gd name="connsiteX451" fmla="*/ 528187 w 852017"/>
                <a:gd name="connsiteY451" fmla="*/ 581679 h 622667"/>
                <a:gd name="connsiteX452" fmla="*/ 531386 w 852017"/>
                <a:gd name="connsiteY452" fmla="*/ 576560 h 622667"/>
                <a:gd name="connsiteX453" fmla="*/ 537793 w 852017"/>
                <a:gd name="connsiteY453" fmla="*/ 579110 h 622667"/>
                <a:gd name="connsiteX454" fmla="*/ 546132 w 852017"/>
                <a:gd name="connsiteY454" fmla="*/ 576560 h 622667"/>
                <a:gd name="connsiteX455" fmla="*/ 551263 w 852017"/>
                <a:gd name="connsiteY455" fmla="*/ 577825 h 622667"/>
                <a:gd name="connsiteX456" fmla="*/ 560231 w 852017"/>
                <a:gd name="connsiteY456" fmla="*/ 575275 h 622667"/>
                <a:gd name="connsiteX457" fmla="*/ 565362 w 852017"/>
                <a:gd name="connsiteY457" fmla="*/ 572706 h 622667"/>
                <a:gd name="connsiteX458" fmla="*/ 571750 w 852017"/>
                <a:gd name="connsiteY458" fmla="*/ 567587 h 622667"/>
                <a:gd name="connsiteX459" fmla="*/ 575615 w 852017"/>
                <a:gd name="connsiteY459" fmla="*/ 562458 h 622667"/>
                <a:gd name="connsiteX460" fmla="*/ 581375 w 852017"/>
                <a:gd name="connsiteY460" fmla="*/ 569509 h 622667"/>
                <a:gd name="connsiteX461" fmla="*/ 590990 w 852017"/>
                <a:gd name="connsiteY461" fmla="*/ 572059 h 622667"/>
                <a:gd name="connsiteX462" fmla="*/ 599320 w 852017"/>
                <a:gd name="connsiteY462" fmla="*/ 572706 h 622667"/>
                <a:gd name="connsiteX463" fmla="*/ 600605 w 852017"/>
                <a:gd name="connsiteY463" fmla="*/ 577197 h 622667"/>
                <a:gd name="connsiteX464" fmla="*/ 596769 w 852017"/>
                <a:gd name="connsiteY464" fmla="*/ 581032 h 622667"/>
                <a:gd name="connsiteX465" fmla="*/ 601243 w 852017"/>
                <a:gd name="connsiteY465" fmla="*/ 586808 h 622667"/>
                <a:gd name="connsiteX466" fmla="*/ 607022 w 852017"/>
                <a:gd name="connsiteY466" fmla="*/ 591280 h 622667"/>
                <a:gd name="connsiteX467" fmla="*/ 617275 w 852017"/>
                <a:gd name="connsiteY467" fmla="*/ 595771 h 622667"/>
                <a:gd name="connsiteX468" fmla="*/ 621749 w 852017"/>
                <a:gd name="connsiteY468" fmla="*/ 597046 h 622667"/>
                <a:gd name="connsiteX469" fmla="*/ 626899 w 852017"/>
                <a:gd name="connsiteY469" fmla="*/ 598321 h 62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852017" h="622667">
                  <a:moveTo>
                    <a:pt x="626899" y="598321"/>
                  </a:moveTo>
                  <a:lnTo>
                    <a:pt x="628813" y="600243"/>
                  </a:lnTo>
                  <a:cubicBezTo>
                    <a:pt x="632716" y="598911"/>
                    <a:pt x="634991" y="596970"/>
                    <a:pt x="639066" y="597683"/>
                  </a:cubicBezTo>
                  <a:cubicBezTo>
                    <a:pt x="641494" y="598102"/>
                    <a:pt x="642379" y="600024"/>
                    <a:pt x="644825" y="600243"/>
                  </a:cubicBezTo>
                  <a:cubicBezTo>
                    <a:pt x="647120" y="600452"/>
                    <a:pt x="648424" y="598169"/>
                    <a:pt x="650595" y="598968"/>
                  </a:cubicBezTo>
                  <a:cubicBezTo>
                    <a:pt x="654345" y="600338"/>
                    <a:pt x="649900" y="605277"/>
                    <a:pt x="650595" y="609216"/>
                  </a:cubicBezTo>
                  <a:cubicBezTo>
                    <a:pt x="651337" y="613422"/>
                    <a:pt x="651290" y="616571"/>
                    <a:pt x="654431" y="619454"/>
                  </a:cubicBezTo>
                  <a:cubicBezTo>
                    <a:pt x="656830" y="621662"/>
                    <a:pt x="658887" y="622766"/>
                    <a:pt x="662133" y="622661"/>
                  </a:cubicBezTo>
                  <a:cubicBezTo>
                    <a:pt x="665141" y="622575"/>
                    <a:pt x="667235" y="621776"/>
                    <a:pt x="669178" y="619454"/>
                  </a:cubicBezTo>
                  <a:cubicBezTo>
                    <a:pt x="672072" y="616019"/>
                    <a:pt x="669178" y="612432"/>
                    <a:pt x="669178" y="607931"/>
                  </a:cubicBezTo>
                  <a:cubicBezTo>
                    <a:pt x="669178" y="605181"/>
                    <a:pt x="668340" y="603507"/>
                    <a:pt x="669178" y="600881"/>
                  </a:cubicBezTo>
                  <a:cubicBezTo>
                    <a:pt x="671615" y="593116"/>
                    <a:pt x="681906" y="599387"/>
                    <a:pt x="689684" y="597036"/>
                  </a:cubicBezTo>
                  <a:cubicBezTo>
                    <a:pt x="695595" y="595267"/>
                    <a:pt x="698680" y="593516"/>
                    <a:pt x="704411" y="591270"/>
                  </a:cubicBezTo>
                  <a:lnTo>
                    <a:pt x="704411" y="590642"/>
                  </a:lnTo>
                  <a:cubicBezTo>
                    <a:pt x="707676" y="589634"/>
                    <a:pt x="710113" y="590214"/>
                    <a:pt x="712760" y="588073"/>
                  </a:cubicBezTo>
                  <a:cubicBezTo>
                    <a:pt x="714873" y="586370"/>
                    <a:pt x="714064" y="583211"/>
                    <a:pt x="716596" y="582307"/>
                  </a:cubicBezTo>
                  <a:cubicBezTo>
                    <a:pt x="718501" y="581641"/>
                    <a:pt x="719729" y="582726"/>
                    <a:pt x="721718" y="582954"/>
                  </a:cubicBezTo>
                  <a:cubicBezTo>
                    <a:pt x="724213" y="583230"/>
                    <a:pt x="725631" y="583706"/>
                    <a:pt x="728135" y="583592"/>
                  </a:cubicBezTo>
                  <a:cubicBezTo>
                    <a:pt x="734075" y="583335"/>
                    <a:pt x="737083" y="580794"/>
                    <a:pt x="742234" y="577816"/>
                  </a:cubicBezTo>
                  <a:cubicBezTo>
                    <a:pt x="745966" y="575675"/>
                    <a:pt x="747146" y="572849"/>
                    <a:pt x="751202" y="571422"/>
                  </a:cubicBezTo>
                  <a:cubicBezTo>
                    <a:pt x="755228" y="570013"/>
                    <a:pt x="759532" y="574181"/>
                    <a:pt x="762102" y="570784"/>
                  </a:cubicBezTo>
                  <a:cubicBezTo>
                    <a:pt x="763482" y="568938"/>
                    <a:pt x="762197" y="566988"/>
                    <a:pt x="763378" y="565008"/>
                  </a:cubicBezTo>
                  <a:cubicBezTo>
                    <a:pt x="764558" y="563039"/>
                    <a:pt x="766120" y="562658"/>
                    <a:pt x="767871" y="561174"/>
                  </a:cubicBezTo>
                  <a:cubicBezTo>
                    <a:pt x="770851" y="558643"/>
                    <a:pt x="772574" y="557282"/>
                    <a:pt x="775582" y="554770"/>
                  </a:cubicBezTo>
                  <a:cubicBezTo>
                    <a:pt x="777325" y="553276"/>
                    <a:pt x="778686" y="552781"/>
                    <a:pt x="780037" y="550916"/>
                  </a:cubicBezTo>
                  <a:cubicBezTo>
                    <a:pt x="781789" y="548566"/>
                    <a:pt x="780913" y="546254"/>
                    <a:pt x="782627" y="543875"/>
                  </a:cubicBezTo>
                  <a:cubicBezTo>
                    <a:pt x="785159" y="540317"/>
                    <a:pt x="789681" y="541668"/>
                    <a:pt x="792242" y="538109"/>
                  </a:cubicBezTo>
                  <a:cubicBezTo>
                    <a:pt x="794480" y="534960"/>
                    <a:pt x="792280" y="531458"/>
                    <a:pt x="794784" y="528508"/>
                  </a:cubicBezTo>
                  <a:cubicBezTo>
                    <a:pt x="796669" y="526272"/>
                    <a:pt x="799382" y="526929"/>
                    <a:pt x="801191" y="524664"/>
                  </a:cubicBezTo>
                  <a:cubicBezTo>
                    <a:pt x="804637" y="520363"/>
                    <a:pt x="800467" y="516062"/>
                    <a:pt x="800572" y="510572"/>
                  </a:cubicBezTo>
                  <a:cubicBezTo>
                    <a:pt x="800658" y="506814"/>
                    <a:pt x="800915" y="504701"/>
                    <a:pt x="801191" y="500952"/>
                  </a:cubicBezTo>
                  <a:cubicBezTo>
                    <a:pt x="801429" y="497955"/>
                    <a:pt x="801067" y="496176"/>
                    <a:pt x="801848" y="493274"/>
                  </a:cubicBezTo>
                  <a:cubicBezTo>
                    <a:pt x="802704" y="490029"/>
                    <a:pt x="804371" y="488668"/>
                    <a:pt x="805685" y="485585"/>
                  </a:cubicBezTo>
                  <a:cubicBezTo>
                    <a:pt x="807550" y="481227"/>
                    <a:pt x="805884" y="477088"/>
                    <a:pt x="809531" y="474053"/>
                  </a:cubicBezTo>
                  <a:cubicBezTo>
                    <a:pt x="811406" y="472483"/>
                    <a:pt x="813481" y="473149"/>
                    <a:pt x="815299" y="471493"/>
                  </a:cubicBezTo>
                  <a:cubicBezTo>
                    <a:pt x="816813" y="470095"/>
                    <a:pt x="817432" y="468724"/>
                    <a:pt x="817956" y="467002"/>
                  </a:cubicBezTo>
                  <a:cubicBezTo>
                    <a:pt x="818127" y="466412"/>
                    <a:pt x="818298" y="465775"/>
                    <a:pt x="818498" y="465090"/>
                  </a:cubicBezTo>
                  <a:cubicBezTo>
                    <a:pt x="819174" y="462663"/>
                    <a:pt x="819536" y="461160"/>
                    <a:pt x="819136" y="458676"/>
                  </a:cubicBezTo>
                  <a:cubicBezTo>
                    <a:pt x="818879" y="457116"/>
                    <a:pt x="818098" y="456402"/>
                    <a:pt x="817841" y="454842"/>
                  </a:cubicBezTo>
                  <a:cubicBezTo>
                    <a:pt x="817251" y="451007"/>
                    <a:pt x="820593" y="449104"/>
                    <a:pt x="820421" y="445231"/>
                  </a:cubicBezTo>
                  <a:cubicBezTo>
                    <a:pt x="820241" y="441521"/>
                    <a:pt x="820383" y="438181"/>
                    <a:pt x="817213" y="436259"/>
                  </a:cubicBezTo>
                  <a:cubicBezTo>
                    <a:pt x="815052" y="434965"/>
                    <a:pt x="813310" y="435916"/>
                    <a:pt x="810806" y="435621"/>
                  </a:cubicBezTo>
                  <a:cubicBezTo>
                    <a:pt x="807303" y="435202"/>
                    <a:pt x="805284" y="435164"/>
                    <a:pt x="801838" y="434337"/>
                  </a:cubicBezTo>
                  <a:cubicBezTo>
                    <a:pt x="798763" y="433594"/>
                    <a:pt x="793137" y="434774"/>
                    <a:pt x="794137" y="431777"/>
                  </a:cubicBezTo>
                  <a:cubicBezTo>
                    <a:pt x="794841" y="429655"/>
                    <a:pt x="797297" y="430264"/>
                    <a:pt x="799277" y="429217"/>
                  </a:cubicBezTo>
                  <a:cubicBezTo>
                    <a:pt x="803114" y="427153"/>
                    <a:pt x="807703" y="427657"/>
                    <a:pt x="808902" y="423451"/>
                  </a:cubicBezTo>
                  <a:cubicBezTo>
                    <a:pt x="809635" y="420758"/>
                    <a:pt x="808626" y="419008"/>
                    <a:pt x="807607" y="416410"/>
                  </a:cubicBezTo>
                  <a:cubicBezTo>
                    <a:pt x="806865" y="414526"/>
                    <a:pt x="805503" y="413879"/>
                    <a:pt x="805027" y="411919"/>
                  </a:cubicBezTo>
                  <a:cubicBezTo>
                    <a:pt x="804618" y="410216"/>
                    <a:pt x="805208" y="409169"/>
                    <a:pt x="805027" y="407437"/>
                  </a:cubicBezTo>
                  <a:cubicBezTo>
                    <a:pt x="804732" y="404602"/>
                    <a:pt x="803894" y="403127"/>
                    <a:pt x="803114" y="400386"/>
                  </a:cubicBezTo>
                  <a:cubicBezTo>
                    <a:pt x="802391" y="397884"/>
                    <a:pt x="802876" y="395981"/>
                    <a:pt x="801172" y="393983"/>
                  </a:cubicBezTo>
                  <a:cubicBezTo>
                    <a:pt x="798840" y="391204"/>
                    <a:pt x="795612" y="392727"/>
                    <a:pt x="792233" y="391423"/>
                  </a:cubicBezTo>
                  <a:cubicBezTo>
                    <a:pt x="788567" y="390015"/>
                    <a:pt x="786435" y="389206"/>
                    <a:pt x="783246" y="386932"/>
                  </a:cubicBezTo>
                  <a:cubicBezTo>
                    <a:pt x="781370" y="385600"/>
                    <a:pt x="780294" y="384820"/>
                    <a:pt x="778762" y="383097"/>
                  </a:cubicBezTo>
                  <a:cubicBezTo>
                    <a:pt x="776325" y="380329"/>
                    <a:pt x="776029" y="378016"/>
                    <a:pt x="774268" y="374772"/>
                  </a:cubicBezTo>
                  <a:cubicBezTo>
                    <a:pt x="772517" y="371517"/>
                    <a:pt x="771727" y="369567"/>
                    <a:pt x="769785" y="366436"/>
                  </a:cubicBezTo>
                  <a:cubicBezTo>
                    <a:pt x="768157" y="363858"/>
                    <a:pt x="766910" y="362621"/>
                    <a:pt x="765301" y="360033"/>
                  </a:cubicBezTo>
                  <a:cubicBezTo>
                    <a:pt x="764215" y="358329"/>
                    <a:pt x="763930" y="357169"/>
                    <a:pt x="762721" y="355551"/>
                  </a:cubicBezTo>
                  <a:cubicBezTo>
                    <a:pt x="760731" y="352849"/>
                    <a:pt x="759084" y="351697"/>
                    <a:pt x="756314" y="349785"/>
                  </a:cubicBezTo>
                  <a:cubicBezTo>
                    <a:pt x="754210" y="348319"/>
                    <a:pt x="752944" y="347568"/>
                    <a:pt x="750564" y="346588"/>
                  </a:cubicBezTo>
                  <a:cubicBezTo>
                    <a:pt x="749107" y="345979"/>
                    <a:pt x="748098" y="346083"/>
                    <a:pt x="746718" y="345294"/>
                  </a:cubicBezTo>
                  <a:cubicBezTo>
                    <a:pt x="744414" y="343981"/>
                    <a:pt x="743148" y="342667"/>
                    <a:pt x="742234" y="340174"/>
                  </a:cubicBezTo>
                  <a:cubicBezTo>
                    <a:pt x="740920" y="336578"/>
                    <a:pt x="742815" y="334151"/>
                    <a:pt x="744166" y="330574"/>
                  </a:cubicBezTo>
                  <a:cubicBezTo>
                    <a:pt x="745927" y="325835"/>
                    <a:pt x="749450" y="324417"/>
                    <a:pt x="751202" y="319679"/>
                  </a:cubicBezTo>
                  <a:cubicBezTo>
                    <a:pt x="751830" y="317976"/>
                    <a:pt x="751687" y="316824"/>
                    <a:pt x="752496" y="315197"/>
                  </a:cubicBezTo>
                  <a:cubicBezTo>
                    <a:pt x="753296" y="313570"/>
                    <a:pt x="753991" y="312352"/>
                    <a:pt x="755105" y="311353"/>
                  </a:cubicBezTo>
                  <a:cubicBezTo>
                    <a:pt x="755609" y="310887"/>
                    <a:pt x="756209" y="310468"/>
                    <a:pt x="756971" y="310068"/>
                  </a:cubicBezTo>
                  <a:cubicBezTo>
                    <a:pt x="759627" y="308641"/>
                    <a:pt x="761769" y="310268"/>
                    <a:pt x="764644" y="309431"/>
                  </a:cubicBezTo>
                  <a:cubicBezTo>
                    <a:pt x="767338" y="308651"/>
                    <a:pt x="769090" y="308203"/>
                    <a:pt x="771060" y="306224"/>
                  </a:cubicBezTo>
                  <a:cubicBezTo>
                    <a:pt x="773526" y="303750"/>
                    <a:pt x="774183" y="301372"/>
                    <a:pt x="774268" y="297899"/>
                  </a:cubicBezTo>
                  <a:cubicBezTo>
                    <a:pt x="774316" y="296129"/>
                    <a:pt x="774735" y="294797"/>
                    <a:pt x="773640" y="293417"/>
                  </a:cubicBezTo>
                  <a:cubicBezTo>
                    <a:pt x="771927" y="291257"/>
                    <a:pt x="769318" y="293084"/>
                    <a:pt x="766586" y="293417"/>
                  </a:cubicBezTo>
                  <a:cubicBezTo>
                    <a:pt x="764301" y="293693"/>
                    <a:pt x="763130" y="294778"/>
                    <a:pt x="760836" y="294701"/>
                  </a:cubicBezTo>
                  <a:cubicBezTo>
                    <a:pt x="757256" y="294568"/>
                    <a:pt x="755971" y="291704"/>
                    <a:pt x="752506" y="290848"/>
                  </a:cubicBezTo>
                  <a:cubicBezTo>
                    <a:pt x="749812" y="290201"/>
                    <a:pt x="748222" y="290248"/>
                    <a:pt x="745461" y="290210"/>
                  </a:cubicBezTo>
                  <a:cubicBezTo>
                    <a:pt x="742186" y="290172"/>
                    <a:pt x="740273" y="290058"/>
                    <a:pt x="737131" y="290848"/>
                  </a:cubicBezTo>
                  <a:cubicBezTo>
                    <a:pt x="735046" y="291371"/>
                    <a:pt x="733133" y="290971"/>
                    <a:pt x="731990" y="292770"/>
                  </a:cubicBezTo>
                  <a:cubicBezTo>
                    <a:pt x="731305" y="293855"/>
                    <a:pt x="731866" y="294806"/>
                    <a:pt x="731334" y="295976"/>
                  </a:cubicBezTo>
                  <a:cubicBezTo>
                    <a:pt x="730715" y="297451"/>
                    <a:pt x="730229" y="298488"/>
                    <a:pt x="728801" y="299174"/>
                  </a:cubicBezTo>
                  <a:cubicBezTo>
                    <a:pt x="726973" y="300058"/>
                    <a:pt x="725545" y="299259"/>
                    <a:pt x="723660" y="298536"/>
                  </a:cubicBezTo>
                  <a:cubicBezTo>
                    <a:pt x="722299" y="298022"/>
                    <a:pt x="721652" y="297442"/>
                    <a:pt x="720452" y="296614"/>
                  </a:cubicBezTo>
                  <a:cubicBezTo>
                    <a:pt x="718272" y="295111"/>
                    <a:pt x="717196" y="294007"/>
                    <a:pt x="715330" y="292132"/>
                  </a:cubicBezTo>
                  <a:cubicBezTo>
                    <a:pt x="713445" y="290258"/>
                    <a:pt x="712189" y="289297"/>
                    <a:pt x="710837" y="287013"/>
                  </a:cubicBezTo>
                  <a:cubicBezTo>
                    <a:pt x="709856" y="285377"/>
                    <a:pt x="710132" y="283987"/>
                    <a:pt x="708914" y="282532"/>
                  </a:cubicBezTo>
                  <a:cubicBezTo>
                    <a:pt x="706153" y="279211"/>
                    <a:pt x="701803" y="282674"/>
                    <a:pt x="698013" y="280609"/>
                  </a:cubicBezTo>
                  <a:cubicBezTo>
                    <a:pt x="695386" y="279163"/>
                    <a:pt x="694643" y="277308"/>
                    <a:pt x="692254" y="275481"/>
                  </a:cubicBezTo>
                  <a:cubicBezTo>
                    <a:pt x="690093" y="273835"/>
                    <a:pt x="688056" y="273835"/>
                    <a:pt x="686475" y="271637"/>
                  </a:cubicBezTo>
                  <a:cubicBezTo>
                    <a:pt x="684428" y="268763"/>
                    <a:pt x="682030" y="264205"/>
                    <a:pt x="685209" y="262673"/>
                  </a:cubicBezTo>
                  <a:cubicBezTo>
                    <a:pt x="687275" y="261665"/>
                    <a:pt x="688665" y="263777"/>
                    <a:pt x="690978" y="263948"/>
                  </a:cubicBezTo>
                  <a:cubicBezTo>
                    <a:pt x="693710" y="264167"/>
                    <a:pt x="695262" y="263653"/>
                    <a:pt x="698013" y="263311"/>
                  </a:cubicBezTo>
                  <a:cubicBezTo>
                    <a:pt x="701031" y="262930"/>
                    <a:pt x="703307" y="263882"/>
                    <a:pt x="705725" y="262026"/>
                  </a:cubicBezTo>
                  <a:cubicBezTo>
                    <a:pt x="707762" y="260466"/>
                    <a:pt x="709656" y="258725"/>
                    <a:pt x="708914" y="256260"/>
                  </a:cubicBezTo>
                  <a:cubicBezTo>
                    <a:pt x="708228" y="254005"/>
                    <a:pt x="704430" y="255328"/>
                    <a:pt x="703792" y="253063"/>
                  </a:cubicBezTo>
                  <a:cubicBezTo>
                    <a:pt x="703002" y="250323"/>
                    <a:pt x="706524" y="249542"/>
                    <a:pt x="708276" y="247297"/>
                  </a:cubicBezTo>
                  <a:lnTo>
                    <a:pt x="710846" y="245375"/>
                  </a:lnTo>
                  <a:cubicBezTo>
                    <a:pt x="712836" y="242872"/>
                    <a:pt x="714559" y="241835"/>
                    <a:pt x="715968" y="238971"/>
                  </a:cubicBezTo>
                  <a:cubicBezTo>
                    <a:pt x="716911" y="237078"/>
                    <a:pt x="716320" y="235156"/>
                    <a:pt x="716834" y="233519"/>
                  </a:cubicBezTo>
                  <a:cubicBezTo>
                    <a:pt x="717025" y="232948"/>
                    <a:pt x="717339" y="232406"/>
                    <a:pt x="717882" y="231920"/>
                  </a:cubicBezTo>
                  <a:cubicBezTo>
                    <a:pt x="719814" y="230246"/>
                    <a:pt x="721842" y="231349"/>
                    <a:pt x="724298" y="230645"/>
                  </a:cubicBezTo>
                  <a:cubicBezTo>
                    <a:pt x="727421" y="229732"/>
                    <a:pt x="728839" y="226620"/>
                    <a:pt x="732000" y="227439"/>
                  </a:cubicBezTo>
                  <a:cubicBezTo>
                    <a:pt x="733085" y="227715"/>
                    <a:pt x="733618" y="228114"/>
                    <a:pt x="734570" y="228714"/>
                  </a:cubicBezTo>
                  <a:cubicBezTo>
                    <a:pt x="736703" y="230093"/>
                    <a:pt x="737597" y="231606"/>
                    <a:pt x="738750" y="233519"/>
                  </a:cubicBezTo>
                  <a:cubicBezTo>
                    <a:pt x="739035" y="234033"/>
                    <a:pt x="739349" y="234556"/>
                    <a:pt x="739692" y="235117"/>
                  </a:cubicBezTo>
                  <a:cubicBezTo>
                    <a:pt x="740854" y="237030"/>
                    <a:pt x="742262" y="238010"/>
                    <a:pt x="742262" y="240246"/>
                  </a:cubicBezTo>
                  <a:cubicBezTo>
                    <a:pt x="742262" y="242482"/>
                    <a:pt x="740625" y="243339"/>
                    <a:pt x="739692" y="245375"/>
                  </a:cubicBezTo>
                  <a:cubicBezTo>
                    <a:pt x="738264" y="248534"/>
                    <a:pt x="735798" y="250294"/>
                    <a:pt x="736484" y="253701"/>
                  </a:cubicBezTo>
                  <a:cubicBezTo>
                    <a:pt x="736817" y="255337"/>
                    <a:pt x="737807" y="255984"/>
                    <a:pt x="738407" y="257545"/>
                  </a:cubicBezTo>
                  <a:cubicBezTo>
                    <a:pt x="739073" y="259229"/>
                    <a:pt x="739445" y="260228"/>
                    <a:pt x="739692" y="262026"/>
                  </a:cubicBezTo>
                  <a:cubicBezTo>
                    <a:pt x="740168" y="265528"/>
                    <a:pt x="735617" y="268830"/>
                    <a:pt x="738407" y="270999"/>
                  </a:cubicBezTo>
                  <a:cubicBezTo>
                    <a:pt x="741158" y="273131"/>
                    <a:pt x="744166" y="270133"/>
                    <a:pt x="746737" y="267783"/>
                  </a:cubicBezTo>
                  <a:cubicBezTo>
                    <a:pt x="749050" y="265690"/>
                    <a:pt x="748546" y="263111"/>
                    <a:pt x="750583" y="260742"/>
                  </a:cubicBezTo>
                  <a:cubicBezTo>
                    <a:pt x="752801" y="258173"/>
                    <a:pt x="754600" y="257145"/>
                    <a:pt x="757627" y="255623"/>
                  </a:cubicBezTo>
                  <a:cubicBezTo>
                    <a:pt x="759532" y="254671"/>
                    <a:pt x="760731" y="254386"/>
                    <a:pt x="762740" y="253701"/>
                  </a:cubicBezTo>
                  <a:cubicBezTo>
                    <a:pt x="766205" y="252530"/>
                    <a:pt x="768109" y="251436"/>
                    <a:pt x="771708" y="251131"/>
                  </a:cubicBezTo>
                  <a:cubicBezTo>
                    <a:pt x="773126" y="251027"/>
                    <a:pt x="774259" y="251027"/>
                    <a:pt x="775373" y="251122"/>
                  </a:cubicBezTo>
                  <a:lnTo>
                    <a:pt x="776848" y="249856"/>
                  </a:lnTo>
                  <a:cubicBezTo>
                    <a:pt x="777343" y="248353"/>
                    <a:pt x="777401" y="247411"/>
                    <a:pt x="778115" y="246012"/>
                  </a:cubicBezTo>
                  <a:cubicBezTo>
                    <a:pt x="779200" y="243967"/>
                    <a:pt x="780076" y="242825"/>
                    <a:pt x="781979" y="241531"/>
                  </a:cubicBezTo>
                  <a:cubicBezTo>
                    <a:pt x="783722" y="240322"/>
                    <a:pt x="785073" y="240275"/>
                    <a:pt x="787101" y="239609"/>
                  </a:cubicBezTo>
                  <a:cubicBezTo>
                    <a:pt x="789814" y="238714"/>
                    <a:pt x="791442" y="238543"/>
                    <a:pt x="794146" y="237687"/>
                  </a:cubicBezTo>
                  <a:cubicBezTo>
                    <a:pt x="798230" y="236412"/>
                    <a:pt x="800534" y="235631"/>
                    <a:pt x="804389" y="233842"/>
                  </a:cubicBezTo>
                  <a:cubicBezTo>
                    <a:pt x="804647" y="233728"/>
                    <a:pt x="804894" y="233624"/>
                    <a:pt x="805113" y="233519"/>
                  </a:cubicBezTo>
                  <a:cubicBezTo>
                    <a:pt x="808112" y="232244"/>
                    <a:pt x="810378" y="231825"/>
                    <a:pt x="812739" y="229361"/>
                  </a:cubicBezTo>
                  <a:cubicBezTo>
                    <a:pt x="814899" y="227096"/>
                    <a:pt x="815042" y="225041"/>
                    <a:pt x="816575" y="222320"/>
                  </a:cubicBezTo>
                  <a:cubicBezTo>
                    <a:pt x="819688" y="216744"/>
                    <a:pt x="820973" y="213242"/>
                    <a:pt x="824905" y="208228"/>
                  </a:cubicBezTo>
                  <a:cubicBezTo>
                    <a:pt x="826762" y="205858"/>
                    <a:pt x="829084" y="205306"/>
                    <a:pt x="830027" y="202452"/>
                  </a:cubicBezTo>
                  <a:cubicBezTo>
                    <a:pt x="830979" y="199597"/>
                    <a:pt x="826400" y="195144"/>
                    <a:pt x="829399" y="194773"/>
                  </a:cubicBezTo>
                  <a:cubicBezTo>
                    <a:pt x="831064" y="194554"/>
                    <a:pt x="831845" y="195782"/>
                    <a:pt x="833235" y="196686"/>
                  </a:cubicBezTo>
                  <a:cubicBezTo>
                    <a:pt x="835910" y="198417"/>
                    <a:pt x="836291" y="204107"/>
                    <a:pt x="839014" y="202452"/>
                  </a:cubicBezTo>
                  <a:cubicBezTo>
                    <a:pt x="840632" y="201462"/>
                    <a:pt x="839033" y="198227"/>
                    <a:pt x="840927" y="197970"/>
                  </a:cubicBezTo>
                  <a:cubicBezTo>
                    <a:pt x="842679" y="197732"/>
                    <a:pt x="842870" y="199930"/>
                    <a:pt x="844126" y="201177"/>
                  </a:cubicBezTo>
                  <a:lnTo>
                    <a:pt x="849257" y="201177"/>
                  </a:lnTo>
                  <a:cubicBezTo>
                    <a:pt x="848267" y="198922"/>
                    <a:pt x="847572" y="197704"/>
                    <a:pt x="846687" y="195411"/>
                  </a:cubicBezTo>
                  <a:cubicBezTo>
                    <a:pt x="845450" y="192242"/>
                    <a:pt x="845250" y="190292"/>
                    <a:pt x="844117" y="187085"/>
                  </a:cubicBezTo>
                  <a:cubicBezTo>
                    <a:pt x="843003" y="183802"/>
                    <a:pt x="842784" y="181699"/>
                    <a:pt x="840918" y="178750"/>
                  </a:cubicBezTo>
                  <a:cubicBezTo>
                    <a:pt x="838823" y="175476"/>
                    <a:pt x="835701" y="175134"/>
                    <a:pt x="833873" y="171708"/>
                  </a:cubicBezTo>
                  <a:cubicBezTo>
                    <a:pt x="831950" y="168131"/>
                    <a:pt x="832454" y="165495"/>
                    <a:pt x="831950" y="161460"/>
                  </a:cubicBezTo>
                  <a:cubicBezTo>
                    <a:pt x="831693" y="159386"/>
                    <a:pt x="830817" y="157474"/>
                    <a:pt x="830369" y="155694"/>
                  </a:cubicBezTo>
                  <a:cubicBezTo>
                    <a:pt x="829894" y="153858"/>
                    <a:pt x="829837" y="152155"/>
                    <a:pt x="831303" y="150575"/>
                  </a:cubicBezTo>
                  <a:cubicBezTo>
                    <a:pt x="833568" y="148120"/>
                    <a:pt x="836386" y="149386"/>
                    <a:pt x="839642" y="148653"/>
                  </a:cubicBezTo>
                  <a:cubicBezTo>
                    <a:pt x="844145" y="147625"/>
                    <a:pt x="848743" y="150014"/>
                    <a:pt x="851180" y="146084"/>
                  </a:cubicBezTo>
                  <a:cubicBezTo>
                    <a:pt x="853294" y="142659"/>
                    <a:pt x="850857" y="139747"/>
                    <a:pt x="849876" y="135836"/>
                  </a:cubicBezTo>
                  <a:cubicBezTo>
                    <a:pt x="849010" y="132230"/>
                    <a:pt x="848096" y="130298"/>
                    <a:pt x="846687" y="126873"/>
                  </a:cubicBezTo>
                  <a:cubicBezTo>
                    <a:pt x="845763" y="124589"/>
                    <a:pt x="845221" y="123305"/>
                    <a:pt x="844117" y="121097"/>
                  </a:cubicBezTo>
                  <a:cubicBezTo>
                    <a:pt x="842984" y="118804"/>
                    <a:pt x="841222" y="117891"/>
                    <a:pt x="840918" y="115331"/>
                  </a:cubicBezTo>
                  <a:cubicBezTo>
                    <a:pt x="840642" y="113057"/>
                    <a:pt x="841794" y="111848"/>
                    <a:pt x="842203" y="109574"/>
                  </a:cubicBezTo>
                  <a:cubicBezTo>
                    <a:pt x="842498" y="107843"/>
                    <a:pt x="843441" y="106748"/>
                    <a:pt x="842822" y="105093"/>
                  </a:cubicBezTo>
                  <a:cubicBezTo>
                    <a:pt x="842041" y="102866"/>
                    <a:pt x="839176" y="103722"/>
                    <a:pt x="837709" y="101886"/>
                  </a:cubicBezTo>
                  <a:cubicBezTo>
                    <a:pt x="836519" y="100402"/>
                    <a:pt x="836977" y="98879"/>
                    <a:pt x="835787" y="97404"/>
                  </a:cubicBezTo>
                  <a:cubicBezTo>
                    <a:pt x="834321" y="95558"/>
                    <a:pt x="833007" y="94483"/>
                    <a:pt x="830674" y="94198"/>
                  </a:cubicBezTo>
                  <a:cubicBezTo>
                    <a:pt x="828313" y="93922"/>
                    <a:pt x="826999" y="95026"/>
                    <a:pt x="824896" y="96129"/>
                  </a:cubicBezTo>
                  <a:cubicBezTo>
                    <a:pt x="821621" y="97842"/>
                    <a:pt x="821002" y="100573"/>
                    <a:pt x="817841" y="102524"/>
                  </a:cubicBezTo>
                  <a:cubicBezTo>
                    <a:pt x="815081" y="104236"/>
                    <a:pt x="813329" y="105045"/>
                    <a:pt x="810149" y="105730"/>
                  </a:cubicBezTo>
                  <a:cubicBezTo>
                    <a:pt x="806484" y="106520"/>
                    <a:pt x="804285" y="105511"/>
                    <a:pt x="800543" y="105730"/>
                  </a:cubicBezTo>
                  <a:cubicBezTo>
                    <a:pt x="798030" y="105882"/>
                    <a:pt x="796593" y="106862"/>
                    <a:pt x="794127" y="106368"/>
                  </a:cubicBezTo>
                  <a:cubicBezTo>
                    <a:pt x="791271" y="105806"/>
                    <a:pt x="790005" y="104331"/>
                    <a:pt x="787711" y="102524"/>
                  </a:cubicBezTo>
                  <a:cubicBezTo>
                    <a:pt x="784807" y="100221"/>
                    <a:pt x="783750" y="98280"/>
                    <a:pt x="781294" y="95492"/>
                  </a:cubicBezTo>
                  <a:cubicBezTo>
                    <a:pt x="778743" y="92533"/>
                    <a:pt x="778000" y="90163"/>
                    <a:pt x="774897" y="87794"/>
                  </a:cubicBezTo>
                  <a:cubicBezTo>
                    <a:pt x="772241" y="85758"/>
                    <a:pt x="770175" y="85529"/>
                    <a:pt x="767204" y="83950"/>
                  </a:cubicBezTo>
                  <a:cubicBezTo>
                    <a:pt x="763654" y="82056"/>
                    <a:pt x="761968" y="80325"/>
                    <a:pt x="758237" y="78831"/>
                  </a:cubicBezTo>
                  <a:cubicBezTo>
                    <a:pt x="757161" y="78403"/>
                    <a:pt x="756276" y="78108"/>
                    <a:pt x="755400" y="77860"/>
                  </a:cubicBezTo>
                  <a:cubicBezTo>
                    <a:pt x="754296" y="77556"/>
                    <a:pt x="753220" y="77299"/>
                    <a:pt x="751820" y="76909"/>
                  </a:cubicBezTo>
                  <a:cubicBezTo>
                    <a:pt x="748088" y="75833"/>
                    <a:pt x="745956" y="75386"/>
                    <a:pt x="742214" y="74340"/>
                  </a:cubicBezTo>
                  <a:cubicBezTo>
                    <a:pt x="737940" y="73150"/>
                    <a:pt x="735675" y="71875"/>
                    <a:pt x="731305" y="71143"/>
                  </a:cubicBezTo>
                  <a:cubicBezTo>
                    <a:pt x="728363" y="70648"/>
                    <a:pt x="726564" y="71143"/>
                    <a:pt x="723632" y="70505"/>
                  </a:cubicBezTo>
                  <a:cubicBezTo>
                    <a:pt x="721299" y="69991"/>
                    <a:pt x="720014" y="69563"/>
                    <a:pt x="717853" y="68573"/>
                  </a:cubicBezTo>
                  <a:cubicBezTo>
                    <a:pt x="716044" y="67746"/>
                    <a:pt x="714997" y="67203"/>
                    <a:pt x="713369" y="66004"/>
                  </a:cubicBezTo>
                  <a:cubicBezTo>
                    <a:pt x="708895" y="62741"/>
                    <a:pt x="708933" y="58440"/>
                    <a:pt x="705039" y="54481"/>
                  </a:cubicBezTo>
                  <a:cubicBezTo>
                    <a:pt x="700917" y="50276"/>
                    <a:pt x="697480" y="49210"/>
                    <a:pt x="692854" y="45518"/>
                  </a:cubicBezTo>
                  <a:cubicBezTo>
                    <a:pt x="689265" y="42626"/>
                    <a:pt x="687408" y="40818"/>
                    <a:pt x="683905" y="37830"/>
                  </a:cubicBezTo>
                  <a:cubicBezTo>
                    <a:pt x="680659" y="35070"/>
                    <a:pt x="678412" y="33967"/>
                    <a:pt x="675585" y="30779"/>
                  </a:cubicBezTo>
                  <a:cubicBezTo>
                    <a:pt x="673918" y="28914"/>
                    <a:pt x="673062" y="27753"/>
                    <a:pt x="671710" y="25660"/>
                  </a:cubicBezTo>
                  <a:cubicBezTo>
                    <a:pt x="670625" y="23966"/>
                    <a:pt x="670901" y="22216"/>
                    <a:pt x="669158" y="21178"/>
                  </a:cubicBezTo>
                  <a:cubicBezTo>
                    <a:pt x="667854" y="20398"/>
                    <a:pt x="666788" y="20940"/>
                    <a:pt x="665322" y="20541"/>
                  </a:cubicBezTo>
                  <a:cubicBezTo>
                    <a:pt x="663485" y="20027"/>
                    <a:pt x="662513" y="19513"/>
                    <a:pt x="660828" y="18609"/>
                  </a:cubicBezTo>
                  <a:cubicBezTo>
                    <a:pt x="656754" y="16430"/>
                    <a:pt x="655954" y="13014"/>
                    <a:pt x="651861" y="10931"/>
                  </a:cubicBezTo>
                  <a:cubicBezTo>
                    <a:pt x="649957" y="9960"/>
                    <a:pt x="648710" y="9827"/>
                    <a:pt x="646729" y="9008"/>
                  </a:cubicBezTo>
                  <a:cubicBezTo>
                    <a:pt x="643131" y="7496"/>
                    <a:pt x="641655" y="4860"/>
                    <a:pt x="637752" y="4517"/>
                  </a:cubicBezTo>
                  <a:cubicBezTo>
                    <a:pt x="634972" y="4279"/>
                    <a:pt x="633516" y="5659"/>
                    <a:pt x="630717" y="5802"/>
                  </a:cubicBezTo>
                  <a:cubicBezTo>
                    <a:pt x="627708" y="5954"/>
                    <a:pt x="625843" y="6192"/>
                    <a:pt x="623025" y="5164"/>
                  </a:cubicBezTo>
                  <a:cubicBezTo>
                    <a:pt x="620826" y="4356"/>
                    <a:pt x="620102" y="2766"/>
                    <a:pt x="617884" y="1958"/>
                  </a:cubicBezTo>
                  <a:cubicBezTo>
                    <a:pt x="615057" y="930"/>
                    <a:pt x="613200" y="1634"/>
                    <a:pt x="610211" y="1320"/>
                  </a:cubicBezTo>
                  <a:cubicBezTo>
                    <a:pt x="606441" y="930"/>
                    <a:pt x="604356" y="197"/>
                    <a:pt x="600586" y="36"/>
                  </a:cubicBezTo>
                  <a:cubicBezTo>
                    <a:pt x="596331" y="-145"/>
                    <a:pt x="593951" y="407"/>
                    <a:pt x="589686" y="683"/>
                  </a:cubicBezTo>
                  <a:cubicBezTo>
                    <a:pt x="585935" y="911"/>
                    <a:pt x="583755" y="645"/>
                    <a:pt x="580080" y="1320"/>
                  </a:cubicBezTo>
                  <a:cubicBezTo>
                    <a:pt x="577281" y="1834"/>
                    <a:pt x="575187" y="1387"/>
                    <a:pt x="573026" y="3242"/>
                  </a:cubicBezTo>
                  <a:cubicBezTo>
                    <a:pt x="571655" y="4413"/>
                    <a:pt x="571036" y="5374"/>
                    <a:pt x="570446" y="7086"/>
                  </a:cubicBezTo>
                  <a:cubicBezTo>
                    <a:pt x="569580" y="9694"/>
                    <a:pt x="568418" y="13452"/>
                    <a:pt x="571084" y="14137"/>
                  </a:cubicBezTo>
                  <a:cubicBezTo>
                    <a:pt x="572616" y="14518"/>
                    <a:pt x="573349" y="12891"/>
                    <a:pt x="574939" y="12853"/>
                  </a:cubicBezTo>
                  <a:cubicBezTo>
                    <a:pt x="578490" y="12757"/>
                    <a:pt x="579252" y="16354"/>
                    <a:pt x="581984" y="18609"/>
                  </a:cubicBezTo>
                  <a:cubicBezTo>
                    <a:pt x="583479" y="19856"/>
                    <a:pt x="585173" y="19979"/>
                    <a:pt x="585830" y="21816"/>
                  </a:cubicBezTo>
                  <a:cubicBezTo>
                    <a:pt x="586630" y="24042"/>
                    <a:pt x="584678" y="25336"/>
                    <a:pt x="583907" y="27582"/>
                  </a:cubicBezTo>
                  <a:cubicBezTo>
                    <a:pt x="582708" y="31093"/>
                    <a:pt x="580270" y="32863"/>
                    <a:pt x="580699" y="36545"/>
                  </a:cubicBezTo>
                  <a:cubicBezTo>
                    <a:pt x="581061" y="39657"/>
                    <a:pt x="583602" y="40608"/>
                    <a:pt x="584536" y="43596"/>
                  </a:cubicBezTo>
                  <a:cubicBezTo>
                    <a:pt x="585649" y="47183"/>
                    <a:pt x="584088" y="49610"/>
                    <a:pt x="585173" y="53206"/>
                  </a:cubicBezTo>
                  <a:cubicBezTo>
                    <a:pt x="585982" y="55871"/>
                    <a:pt x="589505" y="57051"/>
                    <a:pt x="588382" y="59610"/>
                  </a:cubicBezTo>
                  <a:cubicBezTo>
                    <a:pt x="587401" y="61865"/>
                    <a:pt x="584478" y="60571"/>
                    <a:pt x="582622" y="62170"/>
                  </a:cubicBezTo>
                  <a:cubicBezTo>
                    <a:pt x="579909" y="64501"/>
                    <a:pt x="581965" y="68868"/>
                    <a:pt x="578786" y="70505"/>
                  </a:cubicBezTo>
                  <a:cubicBezTo>
                    <a:pt x="575320" y="72265"/>
                    <a:pt x="572874" y="69097"/>
                    <a:pt x="569170" y="67936"/>
                  </a:cubicBezTo>
                  <a:cubicBezTo>
                    <a:pt x="565619" y="66832"/>
                    <a:pt x="563687" y="65976"/>
                    <a:pt x="560193" y="64739"/>
                  </a:cubicBezTo>
                  <a:lnTo>
                    <a:pt x="558270" y="65376"/>
                  </a:lnTo>
                  <a:cubicBezTo>
                    <a:pt x="558270" y="68374"/>
                    <a:pt x="558184" y="70067"/>
                    <a:pt x="558270" y="73065"/>
                  </a:cubicBezTo>
                  <a:cubicBezTo>
                    <a:pt x="558327" y="74949"/>
                    <a:pt x="558441" y="76385"/>
                    <a:pt x="558574" y="77860"/>
                  </a:cubicBezTo>
                  <a:cubicBezTo>
                    <a:pt x="558679" y="79126"/>
                    <a:pt x="558803" y="80420"/>
                    <a:pt x="558927" y="82028"/>
                  </a:cubicBezTo>
                  <a:cubicBezTo>
                    <a:pt x="559193" y="86519"/>
                    <a:pt x="559469" y="89060"/>
                    <a:pt x="559546" y="93560"/>
                  </a:cubicBezTo>
                  <a:cubicBezTo>
                    <a:pt x="559565" y="95558"/>
                    <a:pt x="558746" y="96853"/>
                    <a:pt x="559546" y="98679"/>
                  </a:cubicBezTo>
                  <a:cubicBezTo>
                    <a:pt x="560621" y="101153"/>
                    <a:pt x="563030" y="101068"/>
                    <a:pt x="565315" y="102524"/>
                  </a:cubicBezTo>
                  <a:cubicBezTo>
                    <a:pt x="567285" y="103808"/>
                    <a:pt x="568094" y="105949"/>
                    <a:pt x="570427" y="105730"/>
                  </a:cubicBezTo>
                  <a:cubicBezTo>
                    <a:pt x="572902" y="105502"/>
                    <a:pt x="572540" y="101934"/>
                    <a:pt x="574930" y="101239"/>
                  </a:cubicBezTo>
                  <a:cubicBezTo>
                    <a:pt x="576863" y="100687"/>
                    <a:pt x="578109" y="101344"/>
                    <a:pt x="580061" y="101886"/>
                  </a:cubicBezTo>
                  <a:cubicBezTo>
                    <a:pt x="583384" y="102819"/>
                    <a:pt x="584278" y="106396"/>
                    <a:pt x="587734" y="106368"/>
                  </a:cubicBezTo>
                  <a:cubicBezTo>
                    <a:pt x="589562" y="106358"/>
                    <a:pt x="590685" y="106054"/>
                    <a:pt x="592237" y="105093"/>
                  </a:cubicBezTo>
                  <a:cubicBezTo>
                    <a:pt x="594522" y="103656"/>
                    <a:pt x="593608" y="100421"/>
                    <a:pt x="596064" y="99326"/>
                  </a:cubicBezTo>
                  <a:cubicBezTo>
                    <a:pt x="598349" y="98299"/>
                    <a:pt x="600139" y="99070"/>
                    <a:pt x="602490" y="99964"/>
                  </a:cubicBezTo>
                  <a:cubicBezTo>
                    <a:pt x="605156" y="100973"/>
                    <a:pt x="605832" y="102933"/>
                    <a:pt x="608240" y="104446"/>
                  </a:cubicBezTo>
                  <a:cubicBezTo>
                    <a:pt x="611287" y="106349"/>
                    <a:pt x="613286" y="106901"/>
                    <a:pt x="616570" y="108290"/>
                  </a:cubicBezTo>
                  <a:cubicBezTo>
                    <a:pt x="619788" y="109641"/>
                    <a:pt x="621892" y="109755"/>
                    <a:pt x="624900" y="111496"/>
                  </a:cubicBezTo>
                  <a:cubicBezTo>
                    <a:pt x="626776" y="112572"/>
                    <a:pt x="627947" y="113114"/>
                    <a:pt x="629403" y="114693"/>
                  </a:cubicBezTo>
                  <a:cubicBezTo>
                    <a:pt x="631278" y="116758"/>
                    <a:pt x="631260" y="118652"/>
                    <a:pt x="632602" y="121097"/>
                  </a:cubicBezTo>
                  <a:cubicBezTo>
                    <a:pt x="634001" y="123657"/>
                    <a:pt x="635867" y="124656"/>
                    <a:pt x="636448" y="127510"/>
                  </a:cubicBezTo>
                  <a:cubicBezTo>
                    <a:pt x="636791" y="129223"/>
                    <a:pt x="637228" y="130432"/>
                    <a:pt x="636448" y="131992"/>
                  </a:cubicBezTo>
                  <a:cubicBezTo>
                    <a:pt x="634706" y="135379"/>
                    <a:pt x="631307" y="128976"/>
                    <a:pt x="628118" y="126873"/>
                  </a:cubicBezTo>
                  <a:cubicBezTo>
                    <a:pt x="625576" y="125198"/>
                    <a:pt x="624529" y="123552"/>
                    <a:pt x="621701" y="122391"/>
                  </a:cubicBezTo>
                  <a:cubicBezTo>
                    <a:pt x="619807" y="121601"/>
                    <a:pt x="618569" y="120564"/>
                    <a:pt x="616570" y="121097"/>
                  </a:cubicBezTo>
                  <a:cubicBezTo>
                    <a:pt x="614542" y="121659"/>
                    <a:pt x="614828" y="124608"/>
                    <a:pt x="612743" y="124951"/>
                  </a:cubicBezTo>
                  <a:cubicBezTo>
                    <a:pt x="611477" y="125151"/>
                    <a:pt x="610792" y="124199"/>
                    <a:pt x="609526" y="124304"/>
                  </a:cubicBezTo>
                  <a:cubicBezTo>
                    <a:pt x="607869" y="124456"/>
                    <a:pt x="607269" y="125636"/>
                    <a:pt x="605708" y="126226"/>
                  </a:cubicBezTo>
                  <a:cubicBezTo>
                    <a:pt x="603528" y="127035"/>
                    <a:pt x="602100" y="126749"/>
                    <a:pt x="599929" y="127510"/>
                  </a:cubicBezTo>
                  <a:cubicBezTo>
                    <a:pt x="596978" y="128538"/>
                    <a:pt x="594703" y="128814"/>
                    <a:pt x="592875" y="131355"/>
                  </a:cubicBezTo>
                  <a:cubicBezTo>
                    <a:pt x="590961" y="134009"/>
                    <a:pt x="592951" y="136693"/>
                    <a:pt x="591599" y="139680"/>
                  </a:cubicBezTo>
                  <a:cubicBezTo>
                    <a:pt x="590419" y="142278"/>
                    <a:pt x="589276" y="143601"/>
                    <a:pt x="587115" y="145446"/>
                  </a:cubicBezTo>
                  <a:cubicBezTo>
                    <a:pt x="584536" y="147616"/>
                    <a:pt x="582755" y="148910"/>
                    <a:pt x="579404" y="149291"/>
                  </a:cubicBezTo>
                  <a:cubicBezTo>
                    <a:pt x="576624" y="149605"/>
                    <a:pt x="574378" y="146065"/>
                    <a:pt x="572369" y="148006"/>
                  </a:cubicBezTo>
                  <a:cubicBezTo>
                    <a:pt x="571236" y="149110"/>
                    <a:pt x="571798" y="150442"/>
                    <a:pt x="571074" y="151850"/>
                  </a:cubicBezTo>
                  <a:cubicBezTo>
                    <a:pt x="570141" y="153677"/>
                    <a:pt x="568989" y="154657"/>
                    <a:pt x="567666" y="155694"/>
                  </a:cubicBezTo>
                  <a:cubicBezTo>
                    <a:pt x="566933" y="156265"/>
                    <a:pt x="566143" y="156855"/>
                    <a:pt x="565324" y="157616"/>
                  </a:cubicBezTo>
                  <a:cubicBezTo>
                    <a:pt x="563610" y="159167"/>
                    <a:pt x="563125" y="161632"/>
                    <a:pt x="560831" y="161460"/>
                  </a:cubicBezTo>
                  <a:cubicBezTo>
                    <a:pt x="559374" y="161346"/>
                    <a:pt x="558927" y="160233"/>
                    <a:pt x="557613" y="159538"/>
                  </a:cubicBezTo>
                  <a:cubicBezTo>
                    <a:pt x="555443" y="158368"/>
                    <a:pt x="554043" y="158102"/>
                    <a:pt x="551863" y="156969"/>
                  </a:cubicBezTo>
                  <a:cubicBezTo>
                    <a:pt x="551082" y="156579"/>
                    <a:pt x="550454" y="156142"/>
                    <a:pt x="549883" y="155694"/>
                  </a:cubicBezTo>
                  <a:cubicBezTo>
                    <a:pt x="548512" y="154638"/>
                    <a:pt x="547455" y="153572"/>
                    <a:pt x="545446" y="153135"/>
                  </a:cubicBezTo>
                  <a:cubicBezTo>
                    <a:pt x="543485" y="152697"/>
                    <a:pt x="542286" y="152745"/>
                    <a:pt x="540306" y="153135"/>
                  </a:cubicBezTo>
                  <a:cubicBezTo>
                    <a:pt x="537745" y="153630"/>
                    <a:pt x="535279" y="153915"/>
                    <a:pt x="533946" y="155694"/>
                  </a:cubicBezTo>
                  <a:cubicBezTo>
                    <a:pt x="533642" y="156046"/>
                    <a:pt x="533432" y="156475"/>
                    <a:pt x="533261" y="156969"/>
                  </a:cubicBezTo>
                  <a:cubicBezTo>
                    <a:pt x="532604" y="158882"/>
                    <a:pt x="533775" y="160090"/>
                    <a:pt x="533908" y="162098"/>
                  </a:cubicBezTo>
                  <a:cubicBezTo>
                    <a:pt x="534042" y="164096"/>
                    <a:pt x="532909" y="165485"/>
                    <a:pt x="533908" y="167227"/>
                  </a:cubicBezTo>
                  <a:cubicBezTo>
                    <a:pt x="535012" y="169168"/>
                    <a:pt x="537031" y="168797"/>
                    <a:pt x="539021" y="169786"/>
                  </a:cubicBezTo>
                  <a:cubicBezTo>
                    <a:pt x="541543" y="171033"/>
                    <a:pt x="543504" y="170976"/>
                    <a:pt x="545446" y="172993"/>
                  </a:cubicBezTo>
                  <a:cubicBezTo>
                    <a:pt x="546827" y="174449"/>
                    <a:pt x="547646" y="175486"/>
                    <a:pt x="547998" y="177475"/>
                  </a:cubicBezTo>
                  <a:cubicBezTo>
                    <a:pt x="548407" y="179739"/>
                    <a:pt x="548160" y="181433"/>
                    <a:pt x="546722" y="183241"/>
                  </a:cubicBezTo>
                  <a:cubicBezTo>
                    <a:pt x="545066" y="185363"/>
                    <a:pt x="542362" y="184059"/>
                    <a:pt x="540306" y="185800"/>
                  </a:cubicBezTo>
                  <a:cubicBezTo>
                    <a:pt x="539097" y="186838"/>
                    <a:pt x="538564" y="187627"/>
                    <a:pt x="537735" y="189007"/>
                  </a:cubicBezTo>
                  <a:cubicBezTo>
                    <a:pt x="536555" y="191043"/>
                    <a:pt x="536897" y="192651"/>
                    <a:pt x="535841" y="194773"/>
                  </a:cubicBezTo>
                  <a:cubicBezTo>
                    <a:pt x="534384" y="197618"/>
                    <a:pt x="532928" y="198884"/>
                    <a:pt x="530700" y="201177"/>
                  </a:cubicBezTo>
                  <a:cubicBezTo>
                    <a:pt x="528853" y="203080"/>
                    <a:pt x="528063" y="204716"/>
                    <a:pt x="525578" y="205658"/>
                  </a:cubicBezTo>
                  <a:cubicBezTo>
                    <a:pt x="522522" y="206810"/>
                    <a:pt x="520504" y="205088"/>
                    <a:pt x="517248" y="205021"/>
                  </a:cubicBezTo>
                  <a:cubicBezTo>
                    <a:pt x="512736" y="204926"/>
                    <a:pt x="510204" y="205335"/>
                    <a:pt x="505710" y="205658"/>
                  </a:cubicBezTo>
                  <a:cubicBezTo>
                    <a:pt x="502702" y="205877"/>
                    <a:pt x="501036" y="206325"/>
                    <a:pt x="497999" y="206306"/>
                  </a:cubicBezTo>
                  <a:cubicBezTo>
                    <a:pt x="495257" y="206277"/>
                    <a:pt x="493687" y="205297"/>
                    <a:pt x="490954" y="205658"/>
                  </a:cubicBezTo>
                  <a:cubicBezTo>
                    <a:pt x="488603" y="205963"/>
                    <a:pt x="487337" y="206572"/>
                    <a:pt x="485194" y="207581"/>
                  </a:cubicBezTo>
                  <a:cubicBezTo>
                    <a:pt x="483062" y="208580"/>
                    <a:pt x="482005" y="209446"/>
                    <a:pt x="480082" y="210778"/>
                  </a:cubicBezTo>
                  <a:cubicBezTo>
                    <a:pt x="477722" y="212405"/>
                    <a:pt x="476627" y="213623"/>
                    <a:pt x="474304" y="215269"/>
                  </a:cubicBezTo>
                  <a:cubicBezTo>
                    <a:pt x="471667" y="217153"/>
                    <a:pt x="470439" y="219008"/>
                    <a:pt x="467268" y="219750"/>
                  </a:cubicBezTo>
                  <a:cubicBezTo>
                    <a:pt x="465060" y="220264"/>
                    <a:pt x="463546" y="220683"/>
                    <a:pt x="461490" y="219750"/>
                  </a:cubicBezTo>
                  <a:cubicBezTo>
                    <a:pt x="459395" y="218799"/>
                    <a:pt x="459795" y="216097"/>
                    <a:pt x="457644" y="215269"/>
                  </a:cubicBezTo>
                  <a:cubicBezTo>
                    <a:pt x="456006" y="214631"/>
                    <a:pt x="454911" y="215202"/>
                    <a:pt x="453160" y="215269"/>
                  </a:cubicBezTo>
                  <a:cubicBezTo>
                    <a:pt x="450656" y="215364"/>
                    <a:pt x="449257" y="215859"/>
                    <a:pt x="446753" y="215906"/>
                  </a:cubicBezTo>
                  <a:cubicBezTo>
                    <a:pt x="442469" y="215992"/>
                    <a:pt x="439927" y="215954"/>
                    <a:pt x="435862" y="214631"/>
                  </a:cubicBezTo>
                  <a:cubicBezTo>
                    <a:pt x="434053" y="214032"/>
                    <a:pt x="433130" y="213442"/>
                    <a:pt x="431359" y="212709"/>
                  </a:cubicBezTo>
                  <a:cubicBezTo>
                    <a:pt x="428379" y="211434"/>
                    <a:pt x="426894" y="209988"/>
                    <a:pt x="423667" y="209493"/>
                  </a:cubicBezTo>
                  <a:cubicBezTo>
                    <a:pt x="421696" y="209198"/>
                    <a:pt x="420506" y="209931"/>
                    <a:pt x="418555" y="209493"/>
                  </a:cubicBezTo>
                  <a:cubicBezTo>
                    <a:pt x="415708" y="208865"/>
                    <a:pt x="414776" y="206895"/>
                    <a:pt x="412148" y="205658"/>
                  </a:cubicBezTo>
                  <a:cubicBezTo>
                    <a:pt x="408140" y="203775"/>
                    <a:pt x="405570" y="203422"/>
                    <a:pt x="401238" y="202452"/>
                  </a:cubicBezTo>
                  <a:cubicBezTo>
                    <a:pt x="398525" y="201843"/>
                    <a:pt x="396964" y="201548"/>
                    <a:pt x="394193" y="201177"/>
                  </a:cubicBezTo>
                  <a:cubicBezTo>
                    <a:pt x="390728" y="200720"/>
                    <a:pt x="388738" y="200749"/>
                    <a:pt x="385225" y="200539"/>
                  </a:cubicBezTo>
                  <a:cubicBezTo>
                    <a:pt x="380228" y="200225"/>
                    <a:pt x="377409" y="200025"/>
                    <a:pt x="372402" y="199892"/>
                  </a:cubicBezTo>
                  <a:cubicBezTo>
                    <a:pt x="366909" y="199750"/>
                    <a:pt x="363815" y="199892"/>
                    <a:pt x="358313" y="199892"/>
                  </a:cubicBezTo>
                  <a:cubicBezTo>
                    <a:pt x="353314" y="199892"/>
                    <a:pt x="350506" y="199978"/>
                    <a:pt x="345489" y="199892"/>
                  </a:cubicBezTo>
                  <a:cubicBezTo>
                    <a:pt x="339244" y="199778"/>
                    <a:pt x="335712" y="199769"/>
                    <a:pt x="329448" y="199255"/>
                  </a:cubicBezTo>
                  <a:cubicBezTo>
                    <a:pt x="326963" y="199045"/>
                    <a:pt x="325440" y="199378"/>
                    <a:pt x="323051" y="198617"/>
                  </a:cubicBezTo>
                  <a:cubicBezTo>
                    <a:pt x="318681" y="197200"/>
                    <a:pt x="317519" y="193993"/>
                    <a:pt x="314073" y="190929"/>
                  </a:cubicBezTo>
                  <a:cubicBezTo>
                    <a:pt x="309208" y="186571"/>
                    <a:pt x="305562" y="184820"/>
                    <a:pt x="301926" y="179387"/>
                  </a:cubicBezTo>
                  <a:cubicBezTo>
                    <a:pt x="300479" y="177265"/>
                    <a:pt x="300326" y="175638"/>
                    <a:pt x="298708" y="173630"/>
                  </a:cubicBezTo>
                  <a:cubicBezTo>
                    <a:pt x="296033" y="170262"/>
                    <a:pt x="293396" y="169472"/>
                    <a:pt x="289731" y="167227"/>
                  </a:cubicBezTo>
                  <a:cubicBezTo>
                    <a:pt x="286598" y="165286"/>
                    <a:pt x="284771" y="164306"/>
                    <a:pt x="281401" y="162736"/>
                  </a:cubicBezTo>
                  <a:cubicBezTo>
                    <a:pt x="277755" y="161023"/>
                    <a:pt x="275375" y="160766"/>
                    <a:pt x="271805" y="158901"/>
                  </a:cubicBezTo>
                  <a:cubicBezTo>
                    <a:pt x="269615" y="157759"/>
                    <a:pt x="267949" y="156789"/>
                    <a:pt x="266369" y="155694"/>
                  </a:cubicBezTo>
                  <a:cubicBezTo>
                    <a:pt x="264826" y="154619"/>
                    <a:pt x="263351" y="153430"/>
                    <a:pt x="261532" y="151850"/>
                  </a:cubicBezTo>
                  <a:cubicBezTo>
                    <a:pt x="259419" y="149995"/>
                    <a:pt x="258486" y="148653"/>
                    <a:pt x="256420" y="146722"/>
                  </a:cubicBezTo>
                  <a:cubicBezTo>
                    <a:pt x="254469" y="144914"/>
                    <a:pt x="253478" y="143734"/>
                    <a:pt x="251279" y="142249"/>
                  </a:cubicBezTo>
                  <a:cubicBezTo>
                    <a:pt x="247272" y="139538"/>
                    <a:pt x="244539" y="138215"/>
                    <a:pt x="239741" y="137758"/>
                  </a:cubicBezTo>
                  <a:cubicBezTo>
                    <a:pt x="235210" y="137321"/>
                    <a:pt x="232773" y="139775"/>
                    <a:pt x="228213" y="139680"/>
                  </a:cubicBezTo>
                  <a:cubicBezTo>
                    <a:pt x="224147" y="139595"/>
                    <a:pt x="221492" y="139785"/>
                    <a:pt x="217950" y="137758"/>
                  </a:cubicBezTo>
                  <a:cubicBezTo>
                    <a:pt x="215199" y="136169"/>
                    <a:pt x="213533" y="134875"/>
                    <a:pt x="212200" y="131992"/>
                  </a:cubicBezTo>
                  <a:cubicBezTo>
                    <a:pt x="210820" y="129033"/>
                    <a:pt x="213028" y="126578"/>
                    <a:pt x="211562" y="123666"/>
                  </a:cubicBezTo>
                  <a:cubicBezTo>
                    <a:pt x="210696" y="121925"/>
                    <a:pt x="209687" y="121249"/>
                    <a:pt x="208354" y="119822"/>
                  </a:cubicBezTo>
                  <a:cubicBezTo>
                    <a:pt x="205669" y="116977"/>
                    <a:pt x="203746" y="115807"/>
                    <a:pt x="200671" y="113418"/>
                  </a:cubicBezTo>
                  <a:cubicBezTo>
                    <a:pt x="196549" y="110231"/>
                    <a:pt x="194902" y="106567"/>
                    <a:pt x="189761" y="105730"/>
                  </a:cubicBezTo>
                  <a:cubicBezTo>
                    <a:pt x="186277" y="105159"/>
                    <a:pt x="184259" y="107709"/>
                    <a:pt x="180803" y="107005"/>
                  </a:cubicBezTo>
                  <a:cubicBezTo>
                    <a:pt x="177747" y="106396"/>
                    <a:pt x="176043" y="105292"/>
                    <a:pt x="173758" y="103171"/>
                  </a:cubicBezTo>
                  <a:cubicBezTo>
                    <a:pt x="170636" y="100288"/>
                    <a:pt x="170560" y="97347"/>
                    <a:pt x="168646" y="93560"/>
                  </a:cubicBezTo>
                  <a:cubicBezTo>
                    <a:pt x="166257" y="88879"/>
                    <a:pt x="167304" y="84188"/>
                    <a:pt x="162858" y="81390"/>
                  </a:cubicBezTo>
                  <a:cubicBezTo>
                    <a:pt x="160449" y="79868"/>
                    <a:pt x="157508" y="81771"/>
                    <a:pt x="155813" y="79468"/>
                  </a:cubicBezTo>
                  <a:cubicBezTo>
                    <a:pt x="154890" y="78193"/>
                    <a:pt x="155080" y="76975"/>
                    <a:pt x="155195" y="75596"/>
                  </a:cubicBezTo>
                  <a:cubicBezTo>
                    <a:pt x="150844" y="75519"/>
                    <a:pt x="148073" y="74768"/>
                    <a:pt x="143647" y="75624"/>
                  </a:cubicBezTo>
                  <a:cubicBezTo>
                    <a:pt x="138582" y="76604"/>
                    <a:pt x="135650" y="77727"/>
                    <a:pt x="131461" y="80753"/>
                  </a:cubicBezTo>
                  <a:cubicBezTo>
                    <a:pt x="126120" y="84616"/>
                    <a:pt x="122836" y="87804"/>
                    <a:pt x="121199" y="94198"/>
                  </a:cubicBezTo>
                  <a:cubicBezTo>
                    <a:pt x="120599" y="96634"/>
                    <a:pt x="120085" y="98137"/>
                    <a:pt x="120580" y="100601"/>
                  </a:cubicBezTo>
                  <a:cubicBezTo>
                    <a:pt x="121151" y="103466"/>
                    <a:pt x="123702" y="104189"/>
                    <a:pt x="124416" y="107005"/>
                  </a:cubicBezTo>
                  <a:cubicBezTo>
                    <a:pt x="125035" y="109432"/>
                    <a:pt x="125216" y="111059"/>
                    <a:pt x="124416" y="113418"/>
                  </a:cubicBezTo>
                  <a:cubicBezTo>
                    <a:pt x="123455" y="116273"/>
                    <a:pt x="122246" y="118623"/>
                    <a:pt x="119285" y="119185"/>
                  </a:cubicBezTo>
                  <a:cubicBezTo>
                    <a:pt x="116220" y="119775"/>
                    <a:pt x="115306" y="115968"/>
                    <a:pt x="112250" y="115331"/>
                  </a:cubicBezTo>
                  <a:cubicBezTo>
                    <a:pt x="109279" y="114732"/>
                    <a:pt x="107547" y="115559"/>
                    <a:pt x="104539" y="115978"/>
                  </a:cubicBezTo>
                  <a:cubicBezTo>
                    <a:pt x="103044" y="116187"/>
                    <a:pt x="102206" y="116796"/>
                    <a:pt x="100712" y="116616"/>
                  </a:cubicBezTo>
                  <a:cubicBezTo>
                    <a:pt x="98379" y="116349"/>
                    <a:pt x="97941" y="113523"/>
                    <a:pt x="95590" y="113418"/>
                  </a:cubicBezTo>
                  <a:cubicBezTo>
                    <a:pt x="91420" y="113228"/>
                    <a:pt x="91097" y="118433"/>
                    <a:pt x="89811" y="122391"/>
                  </a:cubicBezTo>
                  <a:cubicBezTo>
                    <a:pt x="87879" y="128348"/>
                    <a:pt x="89059" y="132477"/>
                    <a:pt x="91106" y="138396"/>
                  </a:cubicBezTo>
                  <a:cubicBezTo>
                    <a:pt x="92191" y="141574"/>
                    <a:pt x="93800" y="142934"/>
                    <a:pt x="94952" y="146084"/>
                  </a:cubicBezTo>
                  <a:cubicBezTo>
                    <a:pt x="96009" y="148996"/>
                    <a:pt x="99103" y="151622"/>
                    <a:pt x="96875" y="153772"/>
                  </a:cubicBezTo>
                  <a:cubicBezTo>
                    <a:pt x="94600" y="155961"/>
                    <a:pt x="92115" y="152374"/>
                    <a:pt x="89164" y="151203"/>
                  </a:cubicBezTo>
                  <a:cubicBezTo>
                    <a:pt x="86355" y="150099"/>
                    <a:pt x="85042" y="148767"/>
                    <a:pt x="82129" y="148006"/>
                  </a:cubicBezTo>
                  <a:cubicBezTo>
                    <a:pt x="77045" y="146683"/>
                    <a:pt x="73589" y="146807"/>
                    <a:pt x="68667" y="148653"/>
                  </a:cubicBezTo>
                  <a:cubicBezTo>
                    <a:pt x="66268" y="149548"/>
                    <a:pt x="64003" y="149519"/>
                    <a:pt x="62908" y="151850"/>
                  </a:cubicBezTo>
                  <a:cubicBezTo>
                    <a:pt x="62308" y="153144"/>
                    <a:pt x="62213" y="154467"/>
                    <a:pt x="62584" y="155694"/>
                  </a:cubicBezTo>
                  <a:cubicBezTo>
                    <a:pt x="62927" y="156903"/>
                    <a:pt x="63717" y="158016"/>
                    <a:pt x="64831" y="158901"/>
                  </a:cubicBezTo>
                  <a:cubicBezTo>
                    <a:pt x="66268" y="160024"/>
                    <a:pt x="67792" y="159158"/>
                    <a:pt x="69315" y="160185"/>
                  </a:cubicBezTo>
                  <a:cubicBezTo>
                    <a:pt x="72009" y="161993"/>
                    <a:pt x="70876" y="165067"/>
                    <a:pt x="72513" y="167864"/>
                  </a:cubicBezTo>
                  <a:cubicBezTo>
                    <a:pt x="74494" y="171233"/>
                    <a:pt x="77073" y="172118"/>
                    <a:pt x="78930" y="175552"/>
                  </a:cubicBezTo>
                  <a:cubicBezTo>
                    <a:pt x="80320" y="178122"/>
                    <a:pt x="80967" y="179720"/>
                    <a:pt x="81491" y="182594"/>
                  </a:cubicBezTo>
                  <a:cubicBezTo>
                    <a:pt x="82272" y="186780"/>
                    <a:pt x="81110" y="189245"/>
                    <a:pt x="80853" y="193489"/>
                  </a:cubicBezTo>
                  <a:lnTo>
                    <a:pt x="78302" y="194773"/>
                  </a:lnTo>
                  <a:cubicBezTo>
                    <a:pt x="78045" y="199264"/>
                    <a:pt x="78397" y="201862"/>
                    <a:pt x="77654" y="206306"/>
                  </a:cubicBezTo>
                  <a:cubicBezTo>
                    <a:pt x="77035" y="210121"/>
                    <a:pt x="78321" y="213756"/>
                    <a:pt x="75094" y="215906"/>
                  </a:cubicBezTo>
                  <a:cubicBezTo>
                    <a:pt x="72390" y="217705"/>
                    <a:pt x="69810" y="214793"/>
                    <a:pt x="66764" y="215906"/>
                  </a:cubicBezTo>
                  <a:cubicBezTo>
                    <a:pt x="62432" y="217495"/>
                    <a:pt x="63422" y="223366"/>
                    <a:pt x="59052" y="224879"/>
                  </a:cubicBezTo>
                  <a:cubicBezTo>
                    <a:pt x="57653" y="225374"/>
                    <a:pt x="56710" y="225184"/>
                    <a:pt x="55225" y="225507"/>
                  </a:cubicBezTo>
                  <a:cubicBezTo>
                    <a:pt x="49865" y="226716"/>
                    <a:pt x="47866" y="231473"/>
                    <a:pt x="42392" y="231283"/>
                  </a:cubicBezTo>
                  <a:cubicBezTo>
                    <a:pt x="39546" y="231178"/>
                    <a:pt x="38184" y="229599"/>
                    <a:pt x="35357" y="229361"/>
                  </a:cubicBezTo>
                  <a:cubicBezTo>
                    <a:pt x="32606" y="229123"/>
                    <a:pt x="30892" y="229056"/>
                    <a:pt x="28312" y="229998"/>
                  </a:cubicBezTo>
                  <a:cubicBezTo>
                    <a:pt x="26113" y="230798"/>
                    <a:pt x="24952" y="232101"/>
                    <a:pt x="23629" y="233519"/>
                  </a:cubicBezTo>
                  <a:cubicBezTo>
                    <a:pt x="22952" y="234252"/>
                    <a:pt x="22219" y="235022"/>
                    <a:pt x="21258" y="235765"/>
                  </a:cubicBezTo>
                  <a:cubicBezTo>
                    <a:pt x="17602" y="238619"/>
                    <a:pt x="15270" y="239904"/>
                    <a:pt x="11652" y="242806"/>
                  </a:cubicBezTo>
                  <a:cubicBezTo>
                    <a:pt x="10120" y="244033"/>
                    <a:pt x="9234" y="244690"/>
                    <a:pt x="7806" y="246012"/>
                  </a:cubicBezTo>
                  <a:cubicBezTo>
                    <a:pt x="5331" y="248296"/>
                    <a:pt x="3494" y="249400"/>
                    <a:pt x="2047" y="252416"/>
                  </a:cubicBezTo>
                  <a:cubicBezTo>
                    <a:pt x="1342" y="253843"/>
                    <a:pt x="1752" y="255033"/>
                    <a:pt x="752" y="256260"/>
                  </a:cubicBezTo>
                  <a:cubicBezTo>
                    <a:pt x="524" y="256565"/>
                    <a:pt x="248" y="256793"/>
                    <a:pt x="0" y="256974"/>
                  </a:cubicBezTo>
                  <a:lnTo>
                    <a:pt x="752" y="256907"/>
                  </a:lnTo>
                  <a:cubicBezTo>
                    <a:pt x="1742" y="260647"/>
                    <a:pt x="2475" y="262730"/>
                    <a:pt x="3313" y="266517"/>
                  </a:cubicBezTo>
                  <a:cubicBezTo>
                    <a:pt x="4255" y="270723"/>
                    <a:pt x="2570" y="274006"/>
                    <a:pt x="5245" y="277403"/>
                  </a:cubicBezTo>
                  <a:cubicBezTo>
                    <a:pt x="7664" y="280476"/>
                    <a:pt x="10348" y="281295"/>
                    <a:pt x="14213" y="281885"/>
                  </a:cubicBezTo>
                  <a:cubicBezTo>
                    <a:pt x="18773" y="282579"/>
                    <a:pt x="21620" y="277241"/>
                    <a:pt x="25742" y="279325"/>
                  </a:cubicBezTo>
                  <a:cubicBezTo>
                    <a:pt x="29140" y="281038"/>
                    <a:pt x="29255" y="284197"/>
                    <a:pt x="30873" y="287651"/>
                  </a:cubicBezTo>
                  <a:cubicBezTo>
                    <a:pt x="32120" y="290296"/>
                    <a:pt x="34139" y="291856"/>
                    <a:pt x="33444" y="294701"/>
                  </a:cubicBezTo>
                  <a:cubicBezTo>
                    <a:pt x="32777" y="297385"/>
                    <a:pt x="30749" y="298793"/>
                    <a:pt x="28189" y="299459"/>
                  </a:cubicBezTo>
                  <a:lnTo>
                    <a:pt x="32796" y="299174"/>
                  </a:lnTo>
                  <a:cubicBezTo>
                    <a:pt x="33796" y="300677"/>
                    <a:pt x="34377" y="301514"/>
                    <a:pt x="35367" y="303027"/>
                  </a:cubicBezTo>
                  <a:cubicBezTo>
                    <a:pt x="36652" y="304997"/>
                    <a:pt x="36633" y="306805"/>
                    <a:pt x="38584" y="308146"/>
                  </a:cubicBezTo>
                  <a:cubicBezTo>
                    <a:pt x="41040" y="309869"/>
                    <a:pt x="43573" y="307404"/>
                    <a:pt x="46257" y="308784"/>
                  </a:cubicBezTo>
                  <a:cubicBezTo>
                    <a:pt x="47647" y="309498"/>
                    <a:pt x="48590" y="310335"/>
                    <a:pt x="49361" y="311353"/>
                  </a:cubicBezTo>
                  <a:cubicBezTo>
                    <a:pt x="50170" y="312419"/>
                    <a:pt x="50722" y="313684"/>
                    <a:pt x="51370" y="315197"/>
                  </a:cubicBezTo>
                  <a:cubicBezTo>
                    <a:pt x="52407" y="317528"/>
                    <a:pt x="51113" y="319593"/>
                    <a:pt x="52674" y="321601"/>
                  </a:cubicBezTo>
                  <a:cubicBezTo>
                    <a:pt x="53759" y="323019"/>
                    <a:pt x="54921" y="323314"/>
                    <a:pt x="56510" y="324160"/>
                  </a:cubicBezTo>
                  <a:cubicBezTo>
                    <a:pt x="59519" y="325759"/>
                    <a:pt x="61670" y="325502"/>
                    <a:pt x="64850" y="326730"/>
                  </a:cubicBezTo>
                  <a:cubicBezTo>
                    <a:pt x="67668" y="327805"/>
                    <a:pt x="69048" y="328899"/>
                    <a:pt x="71895" y="329928"/>
                  </a:cubicBezTo>
                  <a:cubicBezTo>
                    <a:pt x="75998" y="331411"/>
                    <a:pt x="78530" y="331487"/>
                    <a:pt x="82776" y="332486"/>
                  </a:cubicBezTo>
                  <a:lnTo>
                    <a:pt x="80225" y="336340"/>
                  </a:lnTo>
                  <a:cubicBezTo>
                    <a:pt x="83480" y="337083"/>
                    <a:pt x="85480" y="336977"/>
                    <a:pt x="88564" y="338253"/>
                  </a:cubicBezTo>
                  <a:cubicBezTo>
                    <a:pt x="93172" y="340165"/>
                    <a:pt x="94762" y="342991"/>
                    <a:pt x="98808" y="345942"/>
                  </a:cubicBezTo>
                  <a:cubicBezTo>
                    <a:pt x="102273" y="348481"/>
                    <a:pt x="105043" y="349033"/>
                    <a:pt x="107775" y="352354"/>
                  </a:cubicBezTo>
                  <a:cubicBezTo>
                    <a:pt x="110403" y="355541"/>
                    <a:pt x="110384" y="358272"/>
                    <a:pt x="112269" y="361955"/>
                  </a:cubicBezTo>
                  <a:cubicBezTo>
                    <a:pt x="114363" y="366037"/>
                    <a:pt x="114982" y="368778"/>
                    <a:pt x="118028" y="372203"/>
                  </a:cubicBezTo>
                  <a:cubicBezTo>
                    <a:pt x="119818" y="374182"/>
                    <a:pt x="121913" y="374344"/>
                    <a:pt x="123160" y="376684"/>
                  </a:cubicBezTo>
                  <a:cubicBezTo>
                    <a:pt x="125178" y="380462"/>
                    <a:pt x="123693" y="383706"/>
                    <a:pt x="121875" y="387589"/>
                  </a:cubicBezTo>
                  <a:cubicBezTo>
                    <a:pt x="120142" y="391271"/>
                    <a:pt x="116220" y="391452"/>
                    <a:pt x="114820" y="395277"/>
                  </a:cubicBezTo>
                  <a:cubicBezTo>
                    <a:pt x="113097" y="400025"/>
                    <a:pt x="112983" y="404706"/>
                    <a:pt x="116762" y="408084"/>
                  </a:cubicBezTo>
                  <a:cubicBezTo>
                    <a:pt x="119104" y="410197"/>
                    <a:pt x="121598" y="409245"/>
                    <a:pt x="124435" y="410653"/>
                  </a:cubicBezTo>
                  <a:cubicBezTo>
                    <a:pt x="128729" y="412786"/>
                    <a:pt x="129786" y="416153"/>
                    <a:pt x="134070" y="418332"/>
                  </a:cubicBezTo>
                  <a:cubicBezTo>
                    <a:pt x="137992" y="420349"/>
                    <a:pt x="140600" y="420768"/>
                    <a:pt x="144960" y="421539"/>
                  </a:cubicBezTo>
                  <a:cubicBezTo>
                    <a:pt x="146931" y="421891"/>
                    <a:pt x="148073" y="422129"/>
                    <a:pt x="150082" y="422186"/>
                  </a:cubicBezTo>
                  <a:cubicBezTo>
                    <a:pt x="152586" y="422243"/>
                    <a:pt x="154014" y="421206"/>
                    <a:pt x="156489" y="421539"/>
                  </a:cubicBezTo>
                  <a:cubicBezTo>
                    <a:pt x="159164" y="421891"/>
                    <a:pt x="160602" y="422690"/>
                    <a:pt x="162896" y="424098"/>
                  </a:cubicBezTo>
                  <a:cubicBezTo>
                    <a:pt x="165171" y="425487"/>
                    <a:pt x="165800" y="427134"/>
                    <a:pt x="168027" y="428580"/>
                  </a:cubicBezTo>
                  <a:cubicBezTo>
                    <a:pt x="169893" y="429807"/>
                    <a:pt x="171207" y="430064"/>
                    <a:pt x="173149" y="431149"/>
                  </a:cubicBezTo>
                  <a:cubicBezTo>
                    <a:pt x="175996" y="432729"/>
                    <a:pt x="177176" y="434413"/>
                    <a:pt x="180203" y="435631"/>
                  </a:cubicBezTo>
                  <a:cubicBezTo>
                    <a:pt x="181888" y="436306"/>
                    <a:pt x="183021" y="436202"/>
                    <a:pt x="184687" y="436906"/>
                  </a:cubicBezTo>
                  <a:cubicBezTo>
                    <a:pt x="187496" y="438105"/>
                    <a:pt x="188667" y="439551"/>
                    <a:pt x="191104" y="441397"/>
                  </a:cubicBezTo>
                  <a:cubicBezTo>
                    <a:pt x="194493" y="443966"/>
                    <a:pt x="195588" y="446640"/>
                    <a:pt x="199434" y="448448"/>
                  </a:cubicBezTo>
                  <a:cubicBezTo>
                    <a:pt x="202233" y="449751"/>
                    <a:pt x="204156" y="449485"/>
                    <a:pt x="207126" y="450360"/>
                  </a:cubicBezTo>
                  <a:cubicBezTo>
                    <a:pt x="209392" y="451036"/>
                    <a:pt x="210591" y="451692"/>
                    <a:pt x="212876" y="452282"/>
                  </a:cubicBezTo>
                  <a:cubicBezTo>
                    <a:pt x="216075" y="453100"/>
                    <a:pt x="218550" y="451654"/>
                    <a:pt x="221206" y="453567"/>
                  </a:cubicBezTo>
                  <a:cubicBezTo>
                    <a:pt x="223586" y="455251"/>
                    <a:pt x="223015" y="457906"/>
                    <a:pt x="225080" y="459970"/>
                  </a:cubicBezTo>
                  <a:cubicBezTo>
                    <a:pt x="227822" y="462749"/>
                    <a:pt x="230145" y="464176"/>
                    <a:pt x="234039" y="464462"/>
                  </a:cubicBezTo>
                  <a:cubicBezTo>
                    <a:pt x="238285" y="464757"/>
                    <a:pt x="240122" y="461474"/>
                    <a:pt x="244273" y="460608"/>
                  </a:cubicBezTo>
                  <a:cubicBezTo>
                    <a:pt x="246034" y="460256"/>
                    <a:pt x="247005" y="459790"/>
                    <a:pt x="248795" y="459970"/>
                  </a:cubicBezTo>
                  <a:cubicBezTo>
                    <a:pt x="252022" y="460303"/>
                    <a:pt x="252926" y="462949"/>
                    <a:pt x="255820" y="464462"/>
                  </a:cubicBezTo>
                  <a:cubicBezTo>
                    <a:pt x="258324" y="465756"/>
                    <a:pt x="260285" y="465813"/>
                    <a:pt x="262484" y="467012"/>
                  </a:cubicBezTo>
                  <a:cubicBezTo>
                    <a:pt x="262808" y="467202"/>
                    <a:pt x="263160" y="467411"/>
                    <a:pt x="263522" y="467649"/>
                  </a:cubicBezTo>
                  <a:cubicBezTo>
                    <a:pt x="266274" y="469581"/>
                    <a:pt x="265940" y="474453"/>
                    <a:pt x="269272" y="474062"/>
                  </a:cubicBezTo>
                  <a:cubicBezTo>
                    <a:pt x="271547" y="473796"/>
                    <a:pt x="271795" y="471408"/>
                    <a:pt x="273775" y="470218"/>
                  </a:cubicBezTo>
                  <a:cubicBezTo>
                    <a:pt x="276888" y="468344"/>
                    <a:pt x="279116" y="467982"/>
                    <a:pt x="282714" y="467649"/>
                  </a:cubicBezTo>
                  <a:cubicBezTo>
                    <a:pt x="285989" y="467364"/>
                    <a:pt x="288312" y="466526"/>
                    <a:pt x="291044" y="468296"/>
                  </a:cubicBezTo>
                  <a:cubicBezTo>
                    <a:pt x="293329" y="469771"/>
                    <a:pt x="292406" y="473035"/>
                    <a:pt x="294910" y="474062"/>
                  </a:cubicBezTo>
                  <a:cubicBezTo>
                    <a:pt x="297832" y="475261"/>
                    <a:pt x="299679" y="472730"/>
                    <a:pt x="302592" y="471503"/>
                  </a:cubicBezTo>
                  <a:cubicBezTo>
                    <a:pt x="305991" y="470057"/>
                    <a:pt x="307676" y="468772"/>
                    <a:pt x="310932" y="467012"/>
                  </a:cubicBezTo>
                  <a:lnTo>
                    <a:pt x="310932" y="467649"/>
                  </a:lnTo>
                  <a:cubicBezTo>
                    <a:pt x="313921" y="468153"/>
                    <a:pt x="315577" y="468810"/>
                    <a:pt x="318633" y="468943"/>
                  </a:cubicBezTo>
                  <a:cubicBezTo>
                    <a:pt x="321613" y="469067"/>
                    <a:pt x="323765" y="469895"/>
                    <a:pt x="326325" y="468296"/>
                  </a:cubicBezTo>
                  <a:cubicBezTo>
                    <a:pt x="326916" y="467935"/>
                    <a:pt x="327315" y="467497"/>
                    <a:pt x="327611" y="467012"/>
                  </a:cubicBezTo>
                  <a:cubicBezTo>
                    <a:pt x="328563" y="465632"/>
                    <a:pt x="328667" y="463891"/>
                    <a:pt x="330171" y="462530"/>
                  </a:cubicBezTo>
                  <a:cubicBezTo>
                    <a:pt x="333142" y="459809"/>
                    <a:pt x="335769" y="459019"/>
                    <a:pt x="339777" y="458686"/>
                  </a:cubicBezTo>
                  <a:cubicBezTo>
                    <a:pt x="342290" y="458486"/>
                    <a:pt x="343718" y="458924"/>
                    <a:pt x="346194" y="459333"/>
                  </a:cubicBezTo>
                  <a:cubicBezTo>
                    <a:pt x="348469" y="459704"/>
                    <a:pt x="349668" y="460361"/>
                    <a:pt x="351963" y="460608"/>
                  </a:cubicBezTo>
                  <a:cubicBezTo>
                    <a:pt x="354181" y="460855"/>
                    <a:pt x="355476" y="460608"/>
                    <a:pt x="357722" y="460608"/>
                  </a:cubicBezTo>
                  <a:cubicBezTo>
                    <a:pt x="362463" y="460608"/>
                    <a:pt x="365205" y="461293"/>
                    <a:pt x="369889" y="460608"/>
                  </a:cubicBezTo>
                  <a:cubicBezTo>
                    <a:pt x="373744" y="460056"/>
                    <a:pt x="375934" y="459533"/>
                    <a:pt x="379504" y="458048"/>
                  </a:cubicBezTo>
                  <a:cubicBezTo>
                    <a:pt x="382407" y="456849"/>
                    <a:pt x="383426" y="454280"/>
                    <a:pt x="386549" y="454204"/>
                  </a:cubicBezTo>
                  <a:cubicBezTo>
                    <a:pt x="389252" y="454138"/>
                    <a:pt x="390309" y="456326"/>
                    <a:pt x="392965" y="456764"/>
                  </a:cubicBezTo>
                  <a:cubicBezTo>
                    <a:pt x="398668" y="457725"/>
                    <a:pt x="401333" y="452891"/>
                    <a:pt x="407064" y="452282"/>
                  </a:cubicBezTo>
                  <a:cubicBezTo>
                    <a:pt x="410044" y="451968"/>
                    <a:pt x="411939" y="451264"/>
                    <a:pt x="414756" y="452282"/>
                  </a:cubicBezTo>
                  <a:cubicBezTo>
                    <a:pt x="418593" y="453671"/>
                    <a:pt x="419288" y="456773"/>
                    <a:pt x="421811" y="459970"/>
                  </a:cubicBezTo>
                  <a:cubicBezTo>
                    <a:pt x="423696" y="462368"/>
                    <a:pt x="424895" y="463672"/>
                    <a:pt x="426304" y="466374"/>
                  </a:cubicBezTo>
                  <a:lnTo>
                    <a:pt x="429493" y="466374"/>
                  </a:lnTo>
                  <a:cubicBezTo>
                    <a:pt x="430074" y="466622"/>
                    <a:pt x="430578" y="466831"/>
                    <a:pt x="431055" y="467012"/>
                  </a:cubicBezTo>
                  <a:cubicBezTo>
                    <a:pt x="432521" y="467573"/>
                    <a:pt x="433701" y="467963"/>
                    <a:pt x="435272" y="468943"/>
                  </a:cubicBezTo>
                  <a:cubicBezTo>
                    <a:pt x="438556" y="470999"/>
                    <a:pt x="439746" y="473073"/>
                    <a:pt x="442317" y="475984"/>
                  </a:cubicBezTo>
                  <a:cubicBezTo>
                    <a:pt x="445620" y="479724"/>
                    <a:pt x="446658" y="482521"/>
                    <a:pt x="450018" y="486232"/>
                  </a:cubicBezTo>
                  <a:cubicBezTo>
                    <a:pt x="451913" y="488326"/>
                    <a:pt x="453598" y="488992"/>
                    <a:pt x="455131" y="491361"/>
                  </a:cubicBezTo>
                  <a:cubicBezTo>
                    <a:pt x="458272" y="496223"/>
                    <a:pt x="455464" y="500515"/>
                    <a:pt x="457063" y="506090"/>
                  </a:cubicBezTo>
                  <a:cubicBezTo>
                    <a:pt x="458025" y="509430"/>
                    <a:pt x="460595" y="510962"/>
                    <a:pt x="460271" y="514416"/>
                  </a:cubicBezTo>
                  <a:cubicBezTo>
                    <a:pt x="459729" y="519897"/>
                    <a:pt x="452998" y="519250"/>
                    <a:pt x="449362" y="523389"/>
                  </a:cubicBezTo>
                  <a:cubicBezTo>
                    <a:pt x="446391" y="526767"/>
                    <a:pt x="443611" y="528537"/>
                    <a:pt x="442964" y="532999"/>
                  </a:cubicBezTo>
                  <a:cubicBezTo>
                    <a:pt x="442260" y="537681"/>
                    <a:pt x="444839" y="540212"/>
                    <a:pt x="446801" y="544522"/>
                  </a:cubicBezTo>
                  <a:cubicBezTo>
                    <a:pt x="448114" y="547367"/>
                    <a:pt x="447952" y="549974"/>
                    <a:pt x="450656" y="551573"/>
                  </a:cubicBezTo>
                  <a:cubicBezTo>
                    <a:pt x="453665" y="553362"/>
                    <a:pt x="456206" y="551687"/>
                    <a:pt x="459605" y="550926"/>
                  </a:cubicBezTo>
                  <a:cubicBezTo>
                    <a:pt x="463003" y="550174"/>
                    <a:pt x="464765" y="546330"/>
                    <a:pt x="467935" y="547729"/>
                  </a:cubicBezTo>
                  <a:cubicBezTo>
                    <a:pt x="471848" y="549442"/>
                    <a:pt x="467763" y="554599"/>
                    <a:pt x="469211" y="558614"/>
                  </a:cubicBezTo>
                  <a:cubicBezTo>
                    <a:pt x="470639" y="562534"/>
                    <a:pt x="471343" y="565627"/>
                    <a:pt x="474989" y="567587"/>
                  </a:cubicBezTo>
                  <a:cubicBezTo>
                    <a:pt x="477017" y="568672"/>
                    <a:pt x="479178" y="567206"/>
                    <a:pt x="480758" y="568862"/>
                  </a:cubicBezTo>
                  <a:cubicBezTo>
                    <a:pt x="482177" y="570356"/>
                    <a:pt x="482101" y="571936"/>
                    <a:pt x="482043" y="573991"/>
                  </a:cubicBezTo>
                  <a:cubicBezTo>
                    <a:pt x="481939" y="577806"/>
                    <a:pt x="476113" y="578596"/>
                    <a:pt x="476912" y="582317"/>
                  </a:cubicBezTo>
                  <a:cubicBezTo>
                    <a:pt x="477483" y="584914"/>
                    <a:pt x="479226" y="585913"/>
                    <a:pt x="481406" y="587445"/>
                  </a:cubicBezTo>
                  <a:cubicBezTo>
                    <a:pt x="484385" y="589529"/>
                    <a:pt x="487289" y="588102"/>
                    <a:pt x="490373" y="590005"/>
                  </a:cubicBezTo>
                  <a:cubicBezTo>
                    <a:pt x="493544" y="591946"/>
                    <a:pt x="494029" y="594563"/>
                    <a:pt x="496790" y="597046"/>
                  </a:cubicBezTo>
                  <a:cubicBezTo>
                    <a:pt x="500398" y="600291"/>
                    <a:pt x="503035" y="601347"/>
                    <a:pt x="507043" y="604097"/>
                  </a:cubicBezTo>
                  <a:lnTo>
                    <a:pt x="507662" y="604744"/>
                  </a:lnTo>
                  <a:cubicBezTo>
                    <a:pt x="510403" y="604744"/>
                    <a:pt x="511974" y="604839"/>
                    <a:pt x="514716" y="604744"/>
                  </a:cubicBezTo>
                  <a:cubicBezTo>
                    <a:pt x="517734" y="604620"/>
                    <a:pt x="520952" y="606732"/>
                    <a:pt x="522418" y="604097"/>
                  </a:cubicBezTo>
                  <a:cubicBezTo>
                    <a:pt x="523265" y="602565"/>
                    <a:pt x="522589" y="601347"/>
                    <a:pt x="522418" y="599615"/>
                  </a:cubicBezTo>
                  <a:cubicBezTo>
                    <a:pt x="522132" y="596780"/>
                    <a:pt x="520933" y="595390"/>
                    <a:pt x="520504" y="592574"/>
                  </a:cubicBezTo>
                  <a:cubicBezTo>
                    <a:pt x="519923" y="588863"/>
                    <a:pt x="517581" y="585333"/>
                    <a:pt x="520504" y="582964"/>
                  </a:cubicBezTo>
                  <a:cubicBezTo>
                    <a:pt x="522104" y="581650"/>
                    <a:pt x="523617" y="582174"/>
                    <a:pt x="525626" y="581679"/>
                  </a:cubicBezTo>
                  <a:lnTo>
                    <a:pt x="528187" y="581679"/>
                  </a:lnTo>
                  <a:cubicBezTo>
                    <a:pt x="529434" y="579671"/>
                    <a:pt x="529196" y="577407"/>
                    <a:pt x="531386" y="576560"/>
                  </a:cubicBezTo>
                  <a:cubicBezTo>
                    <a:pt x="533918" y="575580"/>
                    <a:pt x="535136" y="578891"/>
                    <a:pt x="537793" y="579110"/>
                  </a:cubicBezTo>
                  <a:cubicBezTo>
                    <a:pt x="541191" y="579395"/>
                    <a:pt x="542743" y="576417"/>
                    <a:pt x="546132" y="576560"/>
                  </a:cubicBezTo>
                  <a:cubicBezTo>
                    <a:pt x="548207" y="576636"/>
                    <a:pt x="549197" y="577721"/>
                    <a:pt x="551263" y="577825"/>
                  </a:cubicBezTo>
                  <a:cubicBezTo>
                    <a:pt x="554890" y="578044"/>
                    <a:pt x="556871" y="576664"/>
                    <a:pt x="560231" y="575275"/>
                  </a:cubicBezTo>
                  <a:cubicBezTo>
                    <a:pt x="562287" y="574419"/>
                    <a:pt x="563449" y="573877"/>
                    <a:pt x="565362" y="572706"/>
                  </a:cubicBezTo>
                  <a:cubicBezTo>
                    <a:pt x="568076" y="571041"/>
                    <a:pt x="569570" y="569918"/>
                    <a:pt x="571750" y="567587"/>
                  </a:cubicBezTo>
                  <a:cubicBezTo>
                    <a:pt x="573483" y="565760"/>
                    <a:pt x="573188" y="563048"/>
                    <a:pt x="575615" y="562458"/>
                  </a:cubicBezTo>
                  <a:cubicBezTo>
                    <a:pt x="579052" y="561621"/>
                    <a:pt x="578433" y="567539"/>
                    <a:pt x="581375" y="569509"/>
                  </a:cubicBezTo>
                  <a:cubicBezTo>
                    <a:pt x="584593" y="571650"/>
                    <a:pt x="587163" y="571450"/>
                    <a:pt x="590990" y="572059"/>
                  </a:cubicBezTo>
                  <a:cubicBezTo>
                    <a:pt x="594217" y="572592"/>
                    <a:pt x="597235" y="570194"/>
                    <a:pt x="599320" y="572706"/>
                  </a:cubicBezTo>
                  <a:cubicBezTo>
                    <a:pt x="600481" y="574105"/>
                    <a:pt x="600986" y="575418"/>
                    <a:pt x="600605" y="577197"/>
                  </a:cubicBezTo>
                  <a:cubicBezTo>
                    <a:pt x="600158" y="579272"/>
                    <a:pt x="597149" y="578958"/>
                    <a:pt x="596769" y="581032"/>
                  </a:cubicBezTo>
                  <a:cubicBezTo>
                    <a:pt x="596226" y="583829"/>
                    <a:pt x="599225" y="584790"/>
                    <a:pt x="601243" y="586808"/>
                  </a:cubicBezTo>
                  <a:cubicBezTo>
                    <a:pt x="603252" y="588815"/>
                    <a:pt x="604613" y="589757"/>
                    <a:pt x="607022" y="591280"/>
                  </a:cubicBezTo>
                  <a:cubicBezTo>
                    <a:pt x="610696" y="593621"/>
                    <a:pt x="613114" y="594410"/>
                    <a:pt x="617275" y="595771"/>
                  </a:cubicBezTo>
                  <a:cubicBezTo>
                    <a:pt x="618998" y="596342"/>
                    <a:pt x="619988" y="596580"/>
                    <a:pt x="621749" y="597046"/>
                  </a:cubicBezTo>
                  <a:cubicBezTo>
                    <a:pt x="623758" y="597579"/>
                    <a:pt x="624891" y="597817"/>
                    <a:pt x="626899" y="59832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/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0" name="任意形状 45"/>
            <p:cNvSpPr/>
            <p:nvPr/>
          </p:nvSpPr>
          <p:spPr>
            <a:xfrm>
              <a:off x="16034103" y="4646869"/>
              <a:ext cx="88697" cy="78333"/>
            </a:xfrm>
            <a:custGeom>
              <a:avLst/>
              <a:gdLst>
                <a:gd name="connsiteX0" fmla="*/ 40610 w 88697"/>
                <a:gd name="connsiteY0" fmla="*/ 78333 h 78333"/>
                <a:gd name="connsiteX1" fmla="*/ 41885 w 88697"/>
                <a:gd name="connsiteY1" fmla="*/ 77049 h 78333"/>
                <a:gd name="connsiteX2" fmla="*/ 46379 w 88697"/>
                <a:gd name="connsiteY2" fmla="*/ 72567 h 78333"/>
                <a:gd name="connsiteX3" fmla="*/ 50215 w 88697"/>
                <a:gd name="connsiteY3" fmla="*/ 73842 h 78333"/>
                <a:gd name="connsiteX4" fmla="*/ 51491 w 88697"/>
                <a:gd name="connsiteY4" fmla="*/ 69360 h 78333"/>
                <a:gd name="connsiteX5" fmla="*/ 57907 w 88697"/>
                <a:gd name="connsiteY5" fmla="*/ 64869 h 78333"/>
                <a:gd name="connsiteX6" fmla="*/ 64324 w 88697"/>
                <a:gd name="connsiteY6" fmla="*/ 64869 h 78333"/>
                <a:gd name="connsiteX7" fmla="*/ 65618 w 88697"/>
                <a:gd name="connsiteY7" fmla="*/ 58465 h 78333"/>
                <a:gd name="connsiteX8" fmla="*/ 64962 w 88697"/>
                <a:gd name="connsiteY8" fmla="*/ 52062 h 78333"/>
                <a:gd name="connsiteX9" fmla="*/ 70093 w 88697"/>
                <a:gd name="connsiteY9" fmla="*/ 51424 h 78333"/>
                <a:gd name="connsiteX10" fmla="*/ 73292 w 88697"/>
                <a:gd name="connsiteY10" fmla="*/ 45021 h 78333"/>
                <a:gd name="connsiteX11" fmla="*/ 79070 w 88697"/>
                <a:gd name="connsiteY11" fmla="*/ 45658 h 78333"/>
                <a:gd name="connsiteX12" fmla="*/ 82897 w 88697"/>
                <a:gd name="connsiteY12" fmla="*/ 41167 h 78333"/>
                <a:gd name="connsiteX13" fmla="*/ 86106 w 88697"/>
                <a:gd name="connsiteY13" fmla="*/ 43089 h 78333"/>
                <a:gd name="connsiteX14" fmla="*/ 88029 w 88697"/>
                <a:gd name="connsiteY14" fmla="*/ 39892 h 78333"/>
                <a:gd name="connsiteX15" fmla="*/ 88029 w 88697"/>
                <a:gd name="connsiteY15" fmla="*/ 30929 h 78333"/>
                <a:gd name="connsiteX16" fmla="*/ 86753 w 88697"/>
                <a:gd name="connsiteY16" fmla="*/ 23240 h 78333"/>
                <a:gd name="connsiteX17" fmla="*/ 88029 w 88697"/>
                <a:gd name="connsiteY17" fmla="*/ 17474 h 78333"/>
                <a:gd name="connsiteX18" fmla="*/ 84830 w 88697"/>
                <a:gd name="connsiteY18" fmla="*/ 14277 h 78333"/>
                <a:gd name="connsiteX19" fmla="*/ 86106 w 88697"/>
                <a:gd name="connsiteY19" fmla="*/ 10423 h 78333"/>
                <a:gd name="connsiteX20" fmla="*/ 80984 w 88697"/>
                <a:gd name="connsiteY20" fmla="*/ 4657 h 78333"/>
                <a:gd name="connsiteX21" fmla="*/ 80346 w 88697"/>
                <a:gd name="connsiteY21" fmla="*/ 2735 h 78333"/>
                <a:gd name="connsiteX22" fmla="*/ 72025 w 88697"/>
                <a:gd name="connsiteY22" fmla="*/ 2735 h 78333"/>
                <a:gd name="connsiteX23" fmla="*/ 65618 w 88697"/>
                <a:gd name="connsiteY23" fmla="*/ 176 h 78333"/>
                <a:gd name="connsiteX24" fmla="*/ 62410 w 88697"/>
                <a:gd name="connsiteY24" fmla="*/ 6589 h 78333"/>
                <a:gd name="connsiteX25" fmla="*/ 59202 w 88697"/>
                <a:gd name="connsiteY25" fmla="*/ 11070 h 78333"/>
                <a:gd name="connsiteX26" fmla="*/ 54090 w 88697"/>
                <a:gd name="connsiteY26" fmla="*/ 7864 h 78333"/>
                <a:gd name="connsiteX27" fmla="*/ 48311 w 88697"/>
                <a:gd name="connsiteY27" fmla="*/ 8511 h 78333"/>
                <a:gd name="connsiteX28" fmla="*/ 45741 w 88697"/>
                <a:gd name="connsiteY28" fmla="*/ 4657 h 78333"/>
                <a:gd name="connsiteX29" fmla="*/ 39334 w 88697"/>
                <a:gd name="connsiteY29" fmla="*/ 3382 h 78333"/>
                <a:gd name="connsiteX30" fmla="*/ 32289 w 88697"/>
                <a:gd name="connsiteY30" fmla="*/ 4020 h 78333"/>
                <a:gd name="connsiteX31" fmla="*/ 23959 w 88697"/>
                <a:gd name="connsiteY31" fmla="*/ 4657 h 78333"/>
                <a:gd name="connsiteX32" fmla="*/ 16914 w 88697"/>
                <a:gd name="connsiteY32" fmla="*/ 2735 h 78333"/>
                <a:gd name="connsiteX33" fmla="*/ 12421 w 88697"/>
                <a:gd name="connsiteY33" fmla="*/ 5942 h 78333"/>
                <a:gd name="connsiteX34" fmla="*/ 7309 w 88697"/>
                <a:gd name="connsiteY34" fmla="*/ 11070 h 78333"/>
                <a:gd name="connsiteX35" fmla="*/ 5995 w 88697"/>
                <a:gd name="connsiteY35" fmla="*/ 18112 h 78333"/>
                <a:gd name="connsiteX36" fmla="*/ 883 w 88697"/>
                <a:gd name="connsiteY36" fmla="*/ 21318 h 78333"/>
                <a:gd name="connsiteX37" fmla="*/ 883 w 88697"/>
                <a:gd name="connsiteY37" fmla="*/ 29007 h 78333"/>
                <a:gd name="connsiteX38" fmla="*/ 2787 w 88697"/>
                <a:gd name="connsiteY38" fmla="*/ 34126 h 78333"/>
                <a:gd name="connsiteX39" fmla="*/ 7928 w 88697"/>
                <a:gd name="connsiteY39" fmla="*/ 37970 h 78333"/>
                <a:gd name="connsiteX40" fmla="*/ 7928 w 88697"/>
                <a:gd name="connsiteY40" fmla="*/ 45658 h 78333"/>
                <a:gd name="connsiteX41" fmla="*/ 7099 w 88697"/>
                <a:gd name="connsiteY41" fmla="*/ 46486 h 78333"/>
                <a:gd name="connsiteX42" fmla="*/ 10479 w 88697"/>
                <a:gd name="connsiteY42" fmla="*/ 47580 h 78333"/>
                <a:gd name="connsiteX43" fmla="*/ 11117 w 88697"/>
                <a:gd name="connsiteY43" fmla="*/ 52062 h 78333"/>
                <a:gd name="connsiteX44" fmla="*/ 15620 w 88697"/>
                <a:gd name="connsiteY44" fmla="*/ 54631 h 78333"/>
                <a:gd name="connsiteX45" fmla="*/ 16257 w 88697"/>
                <a:gd name="connsiteY45" fmla="*/ 61682 h 78333"/>
                <a:gd name="connsiteX46" fmla="*/ 17543 w 88697"/>
                <a:gd name="connsiteY46" fmla="*/ 68723 h 78333"/>
                <a:gd name="connsiteX47" fmla="*/ 21379 w 88697"/>
                <a:gd name="connsiteY47" fmla="*/ 67438 h 78333"/>
                <a:gd name="connsiteX48" fmla="*/ 24587 w 88697"/>
                <a:gd name="connsiteY48" fmla="*/ 71282 h 78333"/>
                <a:gd name="connsiteX49" fmla="*/ 29071 w 88697"/>
                <a:gd name="connsiteY49" fmla="*/ 77049 h 78333"/>
                <a:gd name="connsiteX50" fmla="*/ 35488 w 88697"/>
                <a:gd name="connsiteY50" fmla="*/ 77686 h 78333"/>
                <a:gd name="connsiteX51" fmla="*/ 40610 w 88697"/>
                <a:gd name="connsiteY51" fmla="*/ 78333 h 7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8697" h="78333">
                  <a:moveTo>
                    <a:pt x="40610" y="78333"/>
                  </a:moveTo>
                  <a:lnTo>
                    <a:pt x="41885" y="77049"/>
                  </a:lnTo>
                  <a:cubicBezTo>
                    <a:pt x="43647" y="75298"/>
                    <a:pt x="43903" y="72795"/>
                    <a:pt x="46379" y="72567"/>
                  </a:cubicBezTo>
                  <a:cubicBezTo>
                    <a:pt x="47959" y="72405"/>
                    <a:pt x="48778" y="74479"/>
                    <a:pt x="50215" y="73842"/>
                  </a:cubicBezTo>
                  <a:cubicBezTo>
                    <a:pt x="51881" y="73109"/>
                    <a:pt x="50587" y="70930"/>
                    <a:pt x="51491" y="69360"/>
                  </a:cubicBezTo>
                  <a:cubicBezTo>
                    <a:pt x="53043" y="66725"/>
                    <a:pt x="54975" y="65697"/>
                    <a:pt x="57907" y="64869"/>
                  </a:cubicBezTo>
                  <a:cubicBezTo>
                    <a:pt x="60316" y="64203"/>
                    <a:pt x="62382" y="66439"/>
                    <a:pt x="64324" y="64869"/>
                  </a:cubicBezTo>
                  <a:cubicBezTo>
                    <a:pt x="66313" y="63280"/>
                    <a:pt x="65476" y="61016"/>
                    <a:pt x="65618" y="58465"/>
                  </a:cubicBezTo>
                  <a:cubicBezTo>
                    <a:pt x="65733" y="55963"/>
                    <a:pt x="63200" y="53851"/>
                    <a:pt x="64962" y="52062"/>
                  </a:cubicBezTo>
                  <a:cubicBezTo>
                    <a:pt x="66399" y="50634"/>
                    <a:pt x="68370" y="52442"/>
                    <a:pt x="70093" y="51424"/>
                  </a:cubicBezTo>
                  <a:cubicBezTo>
                    <a:pt x="72511" y="50016"/>
                    <a:pt x="70759" y="46172"/>
                    <a:pt x="73292" y="45021"/>
                  </a:cubicBezTo>
                  <a:cubicBezTo>
                    <a:pt x="75367" y="44088"/>
                    <a:pt x="76966" y="46476"/>
                    <a:pt x="79070" y="45658"/>
                  </a:cubicBezTo>
                  <a:cubicBezTo>
                    <a:pt x="81212" y="44821"/>
                    <a:pt x="80622" y="41119"/>
                    <a:pt x="82897" y="41167"/>
                  </a:cubicBezTo>
                  <a:cubicBezTo>
                    <a:pt x="84363" y="41214"/>
                    <a:pt x="84706" y="43450"/>
                    <a:pt x="86106" y="43089"/>
                  </a:cubicBezTo>
                  <a:cubicBezTo>
                    <a:pt x="87524" y="42746"/>
                    <a:pt x="87495" y="41243"/>
                    <a:pt x="88029" y="39892"/>
                  </a:cubicBezTo>
                  <a:cubicBezTo>
                    <a:pt x="89361" y="36657"/>
                    <a:pt x="88343" y="34411"/>
                    <a:pt x="88029" y="30929"/>
                  </a:cubicBezTo>
                  <a:cubicBezTo>
                    <a:pt x="87781" y="27903"/>
                    <a:pt x="86610" y="26276"/>
                    <a:pt x="86753" y="23240"/>
                  </a:cubicBezTo>
                  <a:cubicBezTo>
                    <a:pt x="86867" y="20947"/>
                    <a:pt x="88828" y="19634"/>
                    <a:pt x="88029" y="17474"/>
                  </a:cubicBezTo>
                  <a:cubicBezTo>
                    <a:pt x="87429" y="15819"/>
                    <a:pt x="85173" y="15999"/>
                    <a:pt x="84830" y="14277"/>
                  </a:cubicBezTo>
                  <a:cubicBezTo>
                    <a:pt x="84516" y="12717"/>
                    <a:pt x="86153" y="12003"/>
                    <a:pt x="86106" y="10423"/>
                  </a:cubicBezTo>
                  <a:cubicBezTo>
                    <a:pt x="86039" y="7417"/>
                    <a:pt x="82973" y="6922"/>
                    <a:pt x="80984" y="4657"/>
                  </a:cubicBezTo>
                  <a:lnTo>
                    <a:pt x="80346" y="2735"/>
                  </a:lnTo>
                  <a:cubicBezTo>
                    <a:pt x="77109" y="2735"/>
                    <a:pt x="75196" y="3411"/>
                    <a:pt x="72025" y="2735"/>
                  </a:cubicBezTo>
                  <a:cubicBezTo>
                    <a:pt x="69379" y="2183"/>
                    <a:pt x="68141" y="-738"/>
                    <a:pt x="65618" y="176"/>
                  </a:cubicBezTo>
                  <a:cubicBezTo>
                    <a:pt x="62972" y="1127"/>
                    <a:pt x="63857" y="4210"/>
                    <a:pt x="62410" y="6589"/>
                  </a:cubicBezTo>
                  <a:cubicBezTo>
                    <a:pt x="61287" y="8416"/>
                    <a:pt x="61287" y="10557"/>
                    <a:pt x="59202" y="11070"/>
                  </a:cubicBezTo>
                  <a:cubicBezTo>
                    <a:pt x="56917" y="11632"/>
                    <a:pt x="56365" y="8368"/>
                    <a:pt x="54090" y="7864"/>
                  </a:cubicBezTo>
                  <a:cubicBezTo>
                    <a:pt x="51872" y="7369"/>
                    <a:pt x="50291" y="9605"/>
                    <a:pt x="48311" y="8511"/>
                  </a:cubicBezTo>
                  <a:cubicBezTo>
                    <a:pt x="46731" y="7635"/>
                    <a:pt x="47169" y="5770"/>
                    <a:pt x="45741" y="4657"/>
                  </a:cubicBezTo>
                  <a:cubicBezTo>
                    <a:pt x="43732" y="3097"/>
                    <a:pt x="41885" y="3525"/>
                    <a:pt x="39334" y="3382"/>
                  </a:cubicBezTo>
                  <a:cubicBezTo>
                    <a:pt x="36592" y="3211"/>
                    <a:pt x="35040" y="3791"/>
                    <a:pt x="32289" y="4020"/>
                  </a:cubicBezTo>
                  <a:cubicBezTo>
                    <a:pt x="29033" y="4296"/>
                    <a:pt x="27205" y="5009"/>
                    <a:pt x="23959" y="4657"/>
                  </a:cubicBezTo>
                  <a:cubicBezTo>
                    <a:pt x="21113" y="4362"/>
                    <a:pt x="19675" y="2050"/>
                    <a:pt x="16914" y="2735"/>
                  </a:cubicBezTo>
                  <a:cubicBezTo>
                    <a:pt x="14820" y="3258"/>
                    <a:pt x="14077" y="4581"/>
                    <a:pt x="12421" y="5942"/>
                  </a:cubicBezTo>
                  <a:cubicBezTo>
                    <a:pt x="10241" y="7750"/>
                    <a:pt x="8594" y="8558"/>
                    <a:pt x="7309" y="11070"/>
                  </a:cubicBezTo>
                  <a:cubicBezTo>
                    <a:pt x="5995" y="13544"/>
                    <a:pt x="7661" y="15866"/>
                    <a:pt x="5995" y="18112"/>
                  </a:cubicBezTo>
                  <a:cubicBezTo>
                    <a:pt x="4605" y="20015"/>
                    <a:pt x="2168" y="19339"/>
                    <a:pt x="883" y="21318"/>
                  </a:cubicBezTo>
                  <a:cubicBezTo>
                    <a:pt x="-755" y="23830"/>
                    <a:pt x="274" y="26076"/>
                    <a:pt x="883" y="29007"/>
                  </a:cubicBezTo>
                  <a:cubicBezTo>
                    <a:pt x="1321" y="31090"/>
                    <a:pt x="1549" y="32394"/>
                    <a:pt x="2787" y="34126"/>
                  </a:cubicBezTo>
                  <a:cubicBezTo>
                    <a:pt x="4253" y="36162"/>
                    <a:pt x="6699" y="35791"/>
                    <a:pt x="7928" y="37970"/>
                  </a:cubicBezTo>
                  <a:cubicBezTo>
                    <a:pt x="9403" y="40596"/>
                    <a:pt x="7928" y="42661"/>
                    <a:pt x="7928" y="45658"/>
                  </a:cubicBezTo>
                  <a:lnTo>
                    <a:pt x="7099" y="46486"/>
                  </a:lnTo>
                  <a:cubicBezTo>
                    <a:pt x="8442" y="46410"/>
                    <a:pt x="9641" y="46400"/>
                    <a:pt x="10479" y="47580"/>
                  </a:cubicBezTo>
                  <a:cubicBezTo>
                    <a:pt x="11517" y="49007"/>
                    <a:pt x="10184" y="50568"/>
                    <a:pt x="11117" y="52062"/>
                  </a:cubicBezTo>
                  <a:cubicBezTo>
                    <a:pt x="12192" y="53765"/>
                    <a:pt x="14382" y="53023"/>
                    <a:pt x="15620" y="54631"/>
                  </a:cubicBezTo>
                  <a:cubicBezTo>
                    <a:pt x="17305" y="56819"/>
                    <a:pt x="15877" y="58941"/>
                    <a:pt x="16257" y="61682"/>
                  </a:cubicBezTo>
                  <a:cubicBezTo>
                    <a:pt x="16619" y="64450"/>
                    <a:pt x="14810" y="68095"/>
                    <a:pt x="17543" y="68723"/>
                  </a:cubicBezTo>
                  <a:cubicBezTo>
                    <a:pt x="19075" y="69075"/>
                    <a:pt x="19827" y="67115"/>
                    <a:pt x="21379" y="67438"/>
                  </a:cubicBezTo>
                  <a:cubicBezTo>
                    <a:pt x="23274" y="67838"/>
                    <a:pt x="23350" y="69770"/>
                    <a:pt x="24587" y="71282"/>
                  </a:cubicBezTo>
                  <a:cubicBezTo>
                    <a:pt x="26377" y="73499"/>
                    <a:pt x="26530" y="75745"/>
                    <a:pt x="29071" y="77049"/>
                  </a:cubicBezTo>
                  <a:cubicBezTo>
                    <a:pt x="31290" y="78200"/>
                    <a:pt x="32984" y="77401"/>
                    <a:pt x="35488" y="77686"/>
                  </a:cubicBezTo>
                  <a:cubicBezTo>
                    <a:pt x="37478" y="77915"/>
                    <a:pt x="38867" y="77324"/>
                    <a:pt x="40610" y="783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1" name="任意形状 46"/>
            <p:cNvSpPr/>
            <p:nvPr/>
          </p:nvSpPr>
          <p:spPr>
            <a:xfrm>
              <a:off x="12962750" y="4481081"/>
              <a:ext cx="165528" cy="61823"/>
            </a:xfrm>
            <a:custGeom>
              <a:avLst/>
              <a:gdLst>
                <a:gd name="connsiteX0" fmla="*/ 161344 w 165528"/>
                <a:gd name="connsiteY0" fmla="*/ 49441 h 61823"/>
                <a:gd name="connsiteX1" fmla="*/ 153014 w 165528"/>
                <a:gd name="connsiteY1" fmla="*/ 46882 h 61823"/>
                <a:gd name="connsiteX2" fmla="*/ 145969 w 165528"/>
                <a:gd name="connsiteY2" fmla="*/ 46244 h 61823"/>
                <a:gd name="connsiteX3" fmla="*/ 145321 w 165528"/>
                <a:gd name="connsiteY3" fmla="*/ 41115 h 61823"/>
                <a:gd name="connsiteX4" fmla="*/ 140200 w 165528"/>
                <a:gd name="connsiteY4" fmla="*/ 39193 h 61823"/>
                <a:gd name="connsiteX5" fmla="*/ 135716 w 165528"/>
                <a:gd name="connsiteY5" fmla="*/ 35349 h 61823"/>
                <a:gd name="connsiteX6" fmla="*/ 131232 w 165528"/>
                <a:gd name="connsiteY6" fmla="*/ 37271 h 61823"/>
                <a:gd name="connsiteX7" fmla="*/ 126738 w 165528"/>
                <a:gd name="connsiteY7" fmla="*/ 34065 h 61823"/>
                <a:gd name="connsiteX8" fmla="*/ 119684 w 165528"/>
                <a:gd name="connsiteY8" fmla="*/ 30868 h 61823"/>
                <a:gd name="connsiteX9" fmla="*/ 112639 w 165528"/>
                <a:gd name="connsiteY9" fmla="*/ 25739 h 61823"/>
                <a:gd name="connsiteX10" fmla="*/ 104947 w 165528"/>
                <a:gd name="connsiteY10" fmla="*/ 20620 h 61823"/>
                <a:gd name="connsiteX11" fmla="*/ 98540 w 165528"/>
                <a:gd name="connsiteY11" fmla="*/ 16129 h 61823"/>
                <a:gd name="connsiteX12" fmla="*/ 90210 w 165528"/>
                <a:gd name="connsiteY12" fmla="*/ 15491 h 61823"/>
                <a:gd name="connsiteX13" fmla="*/ 84441 w 165528"/>
                <a:gd name="connsiteY13" fmla="*/ 12931 h 61823"/>
                <a:gd name="connsiteX14" fmla="*/ 83794 w 165528"/>
                <a:gd name="connsiteY14" fmla="*/ 6528 h 61823"/>
                <a:gd name="connsiteX15" fmla="*/ 74826 w 165528"/>
                <a:gd name="connsiteY15" fmla="*/ 2684 h 61823"/>
                <a:gd name="connsiteX16" fmla="*/ 64573 w 165528"/>
                <a:gd name="connsiteY16" fmla="*/ 2037 h 61823"/>
                <a:gd name="connsiteX17" fmla="*/ 51759 w 165528"/>
                <a:gd name="connsiteY17" fmla="*/ 762 h 61823"/>
                <a:gd name="connsiteX18" fmla="*/ 42782 w 165528"/>
                <a:gd name="connsiteY18" fmla="*/ 114 h 61823"/>
                <a:gd name="connsiteX19" fmla="*/ 35737 w 165528"/>
                <a:gd name="connsiteY19" fmla="*/ 2037 h 61823"/>
                <a:gd name="connsiteX20" fmla="*/ 24199 w 165528"/>
                <a:gd name="connsiteY20" fmla="*/ 2684 h 61823"/>
                <a:gd name="connsiteX21" fmla="*/ 10747 w 165528"/>
                <a:gd name="connsiteY21" fmla="*/ 9725 h 61823"/>
                <a:gd name="connsiteX22" fmla="*/ 6254 w 165528"/>
                <a:gd name="connsiteY22" fmla="*/ 14216 h 61823"/>
                <a:gd name="connsiteX23" fmla="*/ 3683 w 165528"/>
                <a:gd name="connsiteY23" fmla="*/ 20620 h 61823"/>
                <a:gd name="connsiteX24" fmla="*/ 485 w 165528"/>
                <a:gd name="connsiteY24" fmla="*/ 27670 h 61823"/>
                <a:gd name="connsiteX25" fmla="*/ 6892 w 165528"/>
                <a:gd name="connsiteY25" fmla="*/ 28298 h 61823"/>
                <a:gd name="connsiteX26" fmla="*/ 12023 w 165528"/>
                <a:gd name="connsiteY26" fmla="*/ 27023 h 61823"/>
                <a:gd name="connsiteX27" fmla="*/ 12670 w 165528"/>
                <a:gd name="connsiteY27" fmla="*/ 20620 h 61823"/>
                <a:gd name="connsiteX28" fmla="*/ 18430 w 165528"/>
                <a:gd name="connsiteY28" fmla="*/ 20620 h 61823"/>
                <a:gd name="connsiteX29" fmla="*/ 27407 w 165528"/>
                <a:gd name="connsiteY29" fmla="*/ 18698 h 61823"/>
                <a:gd name="connsiteX30" fmla="*/ 29968 w 165528"/>
                <a:gd name="connsiteY30" fmla="*/ 13578 h 61823"/>
                <a:gd name="connsiteX31" fmla="*/ 35737 w 165528"/>
                <a:gd name="connsiteY31" fmla="*/ 11009 h 61823"/>
                <a:gd name="connsiteX32" fmla="*/ 44067 w 165528"/>
                <a:gd name="connsiteY32" fmla="*/ 9078 h 61823"/>
                <a:gd name="connsiteX33" fmla="*/ 51121 w 165528"/>
                <a:gd name="connsiteY33" fmla="*/ 12294 h 61823"/>
                <a:gd name="connsiteX34" fmla="*/ 45343 w 165528"/>
                <a:gd name="connsiteY34" fmla="*/ 14844 h 61823"/>
                <a:gd name="connsiteX35" fmla="*/ 48551 w 165528"/>
                <a:gd name="connsiteY35" fmla="*/ 19335 h 61823"/>
                <a:gd name="connsiteX36" fmla="*/ 54958 w 165528"/>
                <a:gd name="connsiteY36" fmla="*/ 19982 h 61823"/>
                <a:gd name="connsiteX37" fmla="*/ 60737 w 165528"/>
                <a:gd name="connsiteY37" fmla="*/ 22542 h 61823"/>
                <a:gd name="connsiteX38" fmla="*/ 67772 w 165528"/>
                <a:gd name="connsiteY38" fmla="*/ 23179 h 61823"/>
                <a:gd name="connsiteX39" fmla="*/ 78025 w 165528"/>
                <a:gd name="connsiteY39" fmla="*/ 23179 h 61823"/>
                <a:gd name="connsiteX40" fmla="*/ 72256 w 165528"/>
                <a:gd name="connsiteY40" fmla="*/ 28298 h 61823"/>
                <a:gd name="connsiteX41" fmla="*/ 79310 w 165528"/>
                <a:gd name="connsiteY41" fmla="*/ 30868 h 61823"/>
                <a:gd name="connsiteX42" fmla="*/ 89563 w 165528"/>
                <a:gd name="connsiteY42" fmla="*/ 31505 h 61823"/>
                <a:gd name="connsiteX43" fmla="*/ 98540 w 165528"/>
                <a:gd name="connsiteY43" fmla="*/ 34712 h 61823"/>
                <a:gd name="connsiteX44" fmla="*/ 99188 w 165528"/>
                <a:gd name="connsiteY44" fmla="*/ 42390 h 61823"/>
                <a:gd name="connsiteX45" fmla="*/ 101101 w 165528"/>
                <a:gd name="connsiteY45" fmla="*/ 47519 h 61823"/>
                <a:gd name="connsiteX46" fmla="*/ 107518 w 165528"/>
                <a:gd name="connsiteY46" fmla="*/ 50726 h 61823"/>
                <a:gd name="connsiteX47" fmla="*/ 111354 w 165528"/>
                <a:gd name="connsiteY47" fmla="*/ 58414 h 61823"/>
                <a:gd name="connsiteX48" fmla="*/ 115210 w 165528"/>
                <a:gd name="connsiteY48" fmla="*/ 60336 h 61823"/>
                <a:gd name="connsiteX49" fmla="*/ 122893 w 165528"/>
                <a:gd name="connsiteY49" fmla="*/ 61611 h 61823"/>
                <a:gd name="connsiteX50" fmla="*/ 133783 w 165528"/>
                <a:gd name="connsiteY50" fmla="*/ 60336 h 61823"/>
                <a:gd name="connsiteX51" fmla="*/ 144684 w 165528"/>
                <a:gd name="connsiteY51" fmla="*/ 60336 h 61823"/>
                <a:gd name="connsiteX52" fmla="*/ 153651 w 165528"/>
                <a:gd name="connsiteY52" fmla="*/ 59689 h 61823"/>
                <a:gd name="connsiteX53" fmla="*/ 163276 w 165528"/>
                <a:gd name="connsiteY53" fmla="*/ 60974 h 61823"/>
                <a:gd name="connsiteX54" fmla="*/ 165190 w 165528"/>
                <a:gd name="connsiteY54" fmla="*/ 53923 h 61823"/>
                <a:gd name="connsiteX55" fmla="*/ 161344 w 165528"/>
                <a:gd name="connsiteY55" fmla="*/ 49441 h 6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65528" h="61823">
                  <a:moveTo>
                    <a:pt x="161344" y="49441"/>
                  </a:moveTo>
                  <a:cubicBezTo>
                    <a:pt x="158611" y="47424"/>
                    <a:pt x="156355" y="47500"/>
                    <a:pt x="153014" y="46882"/>
                  </a:cubicBezTo>
                  <a:cubicBezTo>
                    <a:pt x="150300" y="46377"/>
                    <a:pt x="147692" y="48395"/>
                    <a:pt x="145969" y="46244"/>
                  </a:cubicBezTo>
                  <a:cubicBezTo>
                    <a:pt x="144693" y="44674"/>
                    <a:pt x="146549" y="42714"/>
                    <a:pt x="145321" y="41115"/>
                  </a:cubicBezTo>
                  <a:cubicBezTo>
                    <a:pt x="144036" y="39412"/>
                    <a:pt x="142047" y="40269"/>
                    <a:pt x="140200" y="39193"/>
                  </a:cubicBezTo>
                  <a:cubicBezTo>
                    <a:pt x="138210" y="38032"/>
                    <a:pt x="138001" y="35568"/>
                    <a:pt x="135716" y="35349"/>
                  </a:cubicBezTo>
                  <a:cubicBezTo>
                    <a:pt x="133812" y="35178"/>
                    <a:pt x="133126" y="37414"/>
                    <a:pt x="131232" y="37271"/>
                  </a:cubicBezTo>
                  <a:cubicBezTo>
                    <a:pt x="129080" y="37119"/>
                    <a:pt x="128585" y="35178"/>
                    <a:pt x="126738" y="34065"/>
                  </a:cubicBezTo>
                  <a:cubicBezTo>
                    <a:pt x="124149" y="32514"/>
                    <a:pt x="122312" y="32371"/>
                    <a:pt x="119684" y="30868"/>
                  </a:cubicBezTo>
                  <a:cubicBezTo>
                    <a:pt x="116742" y="29174"/>
                    <a:pt x="115429" y="27689"/>
                    <a:pt x="112639" y="25739"/>
                  </a:cubicBezTo>
                  <a:cubicBezTo>
                    <a:pt x="109688" y="23684"/>
                    <a:pt x="107917" y="22656"/>
                    <a:pt x="104947" y="20620"/>
                  </a:cubicBezTo>
                  <a:cubicBezTo>
                    <a:pt x="102424" y="18897"/>
                    <a:pt x="101406" y="17194"/>
                    <a:pt x="98540" y="16129"/>
                  </a:cubicBezTo>
                  <a:cubicBezTo>
                    <a:pt x="95484" y="15006"/>
                    <a:pt x="93352" y="16366"/>
                    <a:pt x="90210" y="15491"/>
                  </a:cubicBezTo>
                  <a:cubicBezTo>
                    <a:pt x="87840" y="14835"/>
                    <a:pt x="85898" y="14920"/>
                    <a:pt x="84441" y="12931"/>
                  </a:cubicBezTo>
                  <a:cubicBezTo>
                    <a:pt x="82956" y="10905"/>
                    <a:pt x="85032" y="8716"/>
                    <a:pt x="83794" y="6528"/>
                  </a:cubicBezTo>
                  <a:cubicBezTo>
                    <a:pt x="81938" y="3207"/>
                    <a:pt x="78520" y="3578"/>
                    <a:pt x="74826" y="2684"/>
                  </a:cubicBezTo>
                  <a:cubicBezTo>
                    <a:pt x="70932" y="1732"/>
                    <a:pt x="68571" y="2360"/>
                    <a:pt x="64573" y="2037"/>
                  </a:cubicBezTo>
                  <a:cubicBezTo>
                    <a:pt x="59566" y="1646"/>
                    <a:pt x="56767" y="1180"/>
                    <a:pt x="51759" y="762"/>
                  </a:cubicBezTo>
                  <a:cubicBezTo>
                    <a:pt x="48265" y="467"/>
                    <a:pt x="46266" y="-285"/>
                    <a:pt x="42782" y="114"/>
                  </a:cubicBezTo>
                  <a:cubicBezTo>
                    <a:pt x="39954" y="448"/>
                    <a:pt x="38536" y="1523"/>
                    <a:pt x="35737" y="2037"/>
                  </a:cubicBezTo>
                  <a:cubicBezTo>
                    <a:pt x="31301" y="2874"/>
                    <a:pt x="28578" y="1608"/>
                    <a:pt x="24199" y="2684"/>
                  </a:cubicBezTo>
                  <a:cubicBezTo>
                    <a:pt x="18439" y="4082"/>
                    <a:pt x="15288" y="5919"/>
                    <a:pt x="10747" y="9725"/>
                  </a:cubicBezTo>
                  <a:cubicBezTo>
                    <a:pt x="8843" y="11314"/>
                    <a:pt x="7634" y="12161"/>
                    <a:pt x="6254" y="14216"/>
                  </a:cubicBezTo>
                  <a:cubicBezTo>
                    <a:pt x="4750" y="16443"/>
                    <a:pt x="4740" y="18146"/>
                    <a:pt x="3683" y="20620"/>
                  </a:cubicBezTo>
                  <a:cubicBezTo>
                    <a:pt x="2503" y="23398"/>
                    <a:pt x="-1343" y="25263"/>
                    <a:pt x="485" y="27670"/>
                  </a:cubicBezTo>
                  <a:cubicBezTo>
                    <a:pt x="2008" y="29669"/>
                    <a:pt x="4397" y="28527"/>
                    <a:pt x="6892" y="28298"/>
                  </a:cubicBezTo>
                  <a:cubicBezTo>
                    <a:pt x="8948" y="28118"/>
                    <a:pt x="10566" y="28489"/>
                    <a:pt x="12023" y="27023"/>
                  </a:cubicBezTo>
                  <a:cubicBezTo>
                    <a:pt x="13794" y="25244"/>
                    <a:pt x="10719" y="22209"/>
                    <a:pt x="12670" y="20620"/>
                  </a:cubicBezTo>
                  <a:cubicBezTo>
                    <a:pt x="14403" y="19192"/>
                    <a:pt x="16183" y="20801"/>
                    <a:pt x="18430" y="20620"/>
                  </a:cubicBezTo>
                  <a:cubicBezTo>
                    <a:pt x="22000" y="20334"/>
                    <a:pt x="24837" y="21181"/>
                    <a:pt x="27407" y="18698"/>
                  </a:cubicBezTo>
                  <a:cubicBezTo>
                    <a:pt x="29007" y="17137"/>
                    <a:pt x="28378" y="15139"/>
                    <a:pt x="29968" y="13578"/>
                  </a:cubicBezTo>
                  <a:cubicBezTo>
                    <a:pt x="31720" y="11837"/>
                    <a:pt x="33414" y="11828"/>
                    <a:pt x="35737" y="11009"/>
                  </a:cubicBezTo>
                  <a:cubicBezTo>
                    <a:pt x="38879" y="9906"/>
                    <a:pt x="40745" y="8697"/>
                    <a:pt x="44067" y="9078"/>
                  </a:cubicBezTo>
                  <a:cubicBezTo>
                    <a:pt x="47066" y="9439"/>
                    <a:pt x="51797" y="9354"/>
                    <a:pt x="51121" y="12294"/>
                  </a:cubicBezTo>
                  <a:cubicBezTo>
                    <a:pt x="50560" y="14692"/>
                    <a:pt x="45800" y="12437"/>
                    <a:pt x="45343" y="14844"/>
                  </a:cubicBezTo>
                  <a:cubicBezTo>
                    <a:pt x="44952" y="16966"/>
                    <a:pt x="46733" y="18193"/>
                    <a:pt x="48551" y="19335"/>
                  </a:cubicBezTo>
                  <a:cubicBezTo>
                    <a:pt x="50683" y="20677"/>
                    <a:pt x="52530" y="19326"/>
                    <a:pt x="54958" y="19982"/>
                  </a:cubicBezTo>
                  <a:cubicBezTo>
                    <a:pt x="57338" y="20610"/>
                    <a:pt x="58357" y="21904"/>
                    <a:pt x="60737" y="22542"/>
                  </a:cubicBezTo>
                  <a:cubicBezTo>
                    <a:pt x="63393" y="23255"/>
                    <a:pt x="65021" y="23037"/>
                    <a:pt x="67772" y="23179"/>
                  </a:cubicBezTo>
                  <a:cubicBezTo>
                    <a:pt x="71770" y="23398"/>
                    <a:pt x="77996" y="19183"/>
                    <a:pt x="78025" y="23179"/>
                  </a:cubicBezTo>
                  <a:cubicBezTo>
                    <a:pt x="78053" y="26186"/>
                    <a:pt x="71627" y="25368"/>
                    <a:pt x="72256" y="28298"/>
                  </a:cubicBezTo>
                  <a:cubicBezTo>
                    <a:pt x="72884" y="31163"/>
                    <a:pt x="76463" y="30201"/>
                    <a:pt x="79310" y="30868"/>
                  </a:cubicBezTo>
                  <a:cubicBezTo>
                    <a:pt x="83213" y="31771"/>
                    <a:pt x="85650" y="30677"/>
                    <a:pt x="89563" y="31505"/>
                  </a:cubicBezTo>
                  <a:cubicBezTo>
                    <a:pt x="93200" y="32276"/>
                    <a:pt x="96475" y="31619"/>
                    <a:pt x="98540" y="34712"/>
                  </a:cubicBezTo>
                  <a:cubicBezTo>
                    <a:pt x="100206" y="37214"/>
                    <a:pt x="98455" y="39479"/>
                    <a:pt x="99188" y="42390"/>
                  </a:cubicBezTo>
                  <a:cubicBezTo>
                    <a:pt x="99702" y="44465"/>
                    <a:pt x="99759" y="45863"/>
                    <a:pt x="101101" y="47519"/>
                  </a:cubicBezTo>
                  <a:cubicBezTo>
                    <a:pt x="102862" y="49689"/>
                    <a:pt x="105480" y="48813"/>
                    <a:pt x="107518" y="50726"/>
                  </a:cubicBezTo>
                  <a:cubicBezTo>
                    <a:pt x="109955" y="53028"/>
                    <a:pt x="108736" y="56311"/>
                    <a:pt x="111354" y="58414"/>
                  </a:cubicBezTo>
                  <a:cubicBezTo>
                    <a:pt x="112668" y="59451"/>
                    <a:pt x="113639" y="59746"/>
                    <a:pt x="115210" y="60336"/>
                  </a:cubicBezTo>
                  <a:cubicBezTo>
                    <a:pt x="118056" y="61402"/>
                    <a:pt x="119856" y="61468"/>
                    <a:pt x="122893" y="61611"/>
                  </a:cubicBezTo>
                  <a:cubicBezTo>
                    <a:pt x="127167" y="61820"/>
                    <a:pt x="129518" y="60583"/>
                    <a:pt x="133783" y="60336"/>
                  </a:cubicBezTo>
                  <a:cubicBezTo>
                    <a:pt x="138029" y="60079"/>
                    <a:pt x="140438" y="60498"/>
                    <a:pt x="144684" y="60336"/>
                  </a:cubicBezTo>
                  <a:cubicBezTo>
                    <a:pt x="148187" y="60203"/>
                    <a:pt x="150148" y="59603"/>
                    <a:pt x="153651" y="59689"/>
                  </a:cubicBezTo>
                  <a:cubicBezTo>
                    <a:pt x="157440" y="59794"/>
                    <a:pt x="160401" y="63428"/>
                    <a:pt x="163276" y="60974"/>
                  </a:cubicBezTo>
                  <a:cubicBezTo>
                    <a:pt x="165428" y="59118"/>
                    <a:pt x="165970" y="56663"/>
                    <a:pt x="165190" y="53923"/>
                  </a:cubicBezTo>
                  <a:cubicBezTo>
                    <a:pt x="164561" y="51706"/>
                    <a:pt x="163200" y="50811"/>
                    <a:pt x="161344" y="494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2" name="任意形状 47"/>
            <p:cNvSpPr/>
            <p:nvPr/>
          </p:nvSpPr>
          <p:spPr>
            <a:xfrm>
              <a:off x="12982813" y="4504300"/>
              <a:ext cx="17625" cy="12166"/>
            </a:xfrm>
            <a:custGeom>
              <a:avLst/>
              <a:gdLst>
                <a:gd name="connsiteX0" fmla="*/ 13142 w 17625"/>
                <a:gd name="connsiteY0" fmla="*/ 531 h 12166"/>
                <a:gd name="connsiteX1" fmla="*/ 6097 w 17625"/>
                <a:gd name="connsiteY1" fmla="*/ 1168 h 12166"/>
                <a:gd name="connsiteX2" fmla="*/ 1613 w 17625"/>
                <a:gd name="connsiteY2" fmla="*/ 3728 h 12166"/>
                <a:gd name="connsiteX3" fmla="*/ 328 w 17625"/>
                <a:gd name="connsiteY3" fmla="*/ 8847 h 12166"/>
                <a:gd name="connsiteX4" fmla="*/ 4821 w 17625"/>
                <a:gd name="connsiteY4" fmla="*/ 11416 h 12166"/>
                <a:gd name="connsiteX5" fmla="*/ 10581 w 17625"/>
                <a:gd name="connsiteY5" fmla="*/ 12054 h 12166"/>
                <a:gd name="connsiteX6" fmla="*/ 16988 w 17625"/>
                <a:gd name="connsiteY6" fmla="*/ 9494 h 12166"/>
                <a:gd name="connsiteX7" fmla="*/ 16988 w 17625"/>
                <a:gd name="connsiteY7" fmla="*/ 4375 h 12166"/>
                <a:gd name="connsiteX8" fmla="*/ 13142 w 17625"/>
                <a:gd name="connsiteY8" fmla="*/ 531 h 1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25" h="12166">
                  <a:moveTo>
                    <a:pt x="13142" y="531"/>
                  </a:moveTo>
                  <a:cubicBezTo>
                    <a:pt x="10609" y="-573"/>
                    <a:pt x="8696" y="245"/>
                    <a:pt x="6097" y="1168"/>
                  </a:cubicBezTo>
                  <a:cubicBezTo>
                    <a:pt x="4193" y="1834"/>
                    <a:pt x="2841" y="2129"/>
                    <a:pt x="1613" y="3728"/>
                  </a:cubicBezTo>
                  <a:cubicBezTo>
                    <a:pt x="356" y="5364"/>
                    <a:pt x="-500" y="6963"/>
                    <a:pt x="328" y="8847"/>
                  </a:cubicBezTo>
                  <a:cubicBezTo>
                    <a:pt x="1137" y="10693"/>
                    <a:pt x="2908" y="10759"/>
                    <a:pt x="4821" y="11416"/>
                  </a:cubicBezTo>
                  <a:cubicBezTo>
                    <a:pt x="6954" y="12139"/>
                    <a:pt x="8334" y="12310"/>
                    <a:pt x="10581" y="12054"/>
                  </a:cubicBezTo>
                  <a:cubicBezTo>
                    <a:pt x="13256" y="11749"/>
                    <a:pt x="15712" y="11863"/>
                    <a:pt x="16988" y="9494"/>
                  </a:cubicBezTo>
                  <a:cubicBezTo>
                    <a:pt x="17940" y="7734"/>
                    <a:pt x="17730" y="6221"/>
                    <a:pt x="16988" y="4375"/>
                  </a:cubicBezTo>
                  <a:cubicBezTo>
                    <a:pt x="16207" y="2405"/>
                    <a:pt x="15093" y="1368"/>
                    <a:pt x="13142" y="5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3" name="任意形状 48"/>
            <p:cNvSpPr/>
            <p:nvPr/>
          </p:nvSpPr>
          <p:spPr>
            <a:xfrm>
              <a:off x="12851470" y="4647692"/>
              <a:ext cx="40621" cy="28220"/>
            </a:xfrm>
            <a:custGeom>
              <a:avLst/>
              <a:gdLst>
                <a:gd name="connsiteX0" fmla="*/ 39384 w 40621"/>
                <a:gd name="connsiteY0" fmla="*/ 19849 h 28220"/>
                <a:gd name="connsiteX1" fmla="*/ 39384 w 40621"/>
                <a:gd name="connsiteY1" fmla="*/ 12807 h 28220"/>
                <a:gd name="connsiteX2" fmla="*/ 34900 w 40621"/>
                <a:gd name="connsiteY2" fmla="*/ 10885 h 28220"/>
                <a:gd name="connsiteX3" fmla="*/ 29122 w 40621"/>
                <a:gd name="connsiteY3" fmla="*/ 13454 h 28220"/>
                <a:gd name="connsiteX4" fmla="*/ 27855 w 40621"/>
                <a:gd name="connsiteY4" fmla="*/ 9601 h 28220"/>
                <a:gd name="connsiteX5" fmla="*/ 22724 w 40621"/>
                <a:gd name="connsiteY5" fmla="*/ 5766 h 28220"/>
                <a:gd name="connsiteX6" fmla="*/ 18231 w 40621"/>
                <a:gd name="connsiteY6" fmla="*/ 1275 h 28220"/>
                <a:gd name="connsiteX7" fmla="*/ 17593 w 40621"/>
                <a:gd name="connsiteY7" fmla="*/ 0 h 28220"/>
                <a:gd name="connsiteX8" fmla="*/ 13100 w 40621"/>
                <a:gd name="connsiteY8" fmla="*/ 1275 h 28220"/>
                <a:gd name="connsiteX9" fmla="*/ 6055 w 40621"/>
                <a:gd name="connsiteY9" fmla="*/ 4482 h 28220"/>
                <a:gd name="connsiteX10" fmla="*/ 295 w 40621"/>
                <a:gd name="connsiteY10" fmla="*/ 14092 h 28220"/>
                <a:gd name="connsiteX11" fmla="*/ 0 w 40621"/>
                <a:gd name="connsiteY11" fmla="*/ 15072 h 28220"/>
                <a:gd name="connsiteX12" fmla="*/ 3494 w 40621"/>
                <a:gd name="connsiteY12" fmla="*/ 17289 h 28220"/>
                <a:gd name="connsiteX13" fmla="*/ 9901 w 40621"/>
                <a:gd name="connsiteY13" fmla="*/ 21780 h 28220"/>
                <a:gd name="connsiteX14" fmla="*/ 18878 w 40621"/>
                <a:gd name="connsiteY14" fmla="*/ 24340 h 28220"/>
                <a:gd name="connsiteX15" fmla="*/ 25923 w 40621"/>
                <a:gd name="connsiteY15" fmla="*/ 26262 h 28220"/>
                <a:gd name="connsiteX16" fmla="*/ 32977 w 40621"/>
                <a:gd name="connsiteY16" fmla="*/ 28184 h 28220"/>
                <a:gd name="connsiteX17" fmla="*/ 38746 w 40621"/>
                <a:gd name="connsiteY17" fmla="*/ 25615 h 28220"/>
                <a:gd name="connsiteX18" fmla="*/ 40622 w 40621"/>
                <a:gd name="connsiteY18" fmla="*/ 24454 h 28220"/>
                <a:gd name="connsiteX19" fmla="*/ 40022 w 40621"/>
                <a:gd name="connsiteY19" fmla="*/ 23055 h 28220"/>
                <a:gd name="connsiteX20" fmla="*/ 39384 w 40621"/>
                <a:gd name="connsiteY20" fmla="*/ 19849 h 2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621" h="28220">
                  <a:moveTo>
                    <a:pt x="39384" y="19849"/>
                  </a:moveTo>
                  <a:cubicBezTo>
                    <a:pt x="39013" y="17127"/>
                    <a:pt x="41164" y="14901"/>
                    <a:pt x="39384" y="12807"/>
                  </a:cubicBezTo>
                  <a:cubicBezTo>
                    <a:pt x="38156" y="11352"/>
                    <a:pt x="36804" y="10981"/>
                    <a:pt x="34900" y="10885"/>
                  </a:cubicBezTo>
                  <a:cubicBezTo>
                    <a:pt x="32444" y="10771"/>
                    <a:pt x="31083" y="14939"/>
                    <a:pt x="29122" y="13454"/>
                  </a:cubicBezTo>
                  <a:cubicBezTo>
                    <a:pt x="27874" y="12493"/>
                    <a:pt x="28684" y="10942"/>
                    <a:pt x="27855" y="9601"/>
                  </a:cubicBezTo>
                  <a:cubicBezTo>
                    <a:pt x="26523" y="7488"/>
                    <a:pt x="24600" y="7393"/>
                    <a:pt x="22724" y="5766"/>
                  </a:cubicBezTo>
                  <a:cubicBezTo>
                    <a:pt x="20849" y="4149"/>
                    <a:pt x="19982" y="3026"/>
                    <a:pt x="18231" y="1275"/>
                  </a:cubicBezTo>
                  <a:lnTo>
                    <a:pt x="17593" y="0"/>
                  </a:lnTo>
                  <a:cubicBezTo>
                    <a:pt x="16327" y="1304"/>
                    <a:pt x="14823" y="685"/>
                    <a:pt x="13100" y="1275"/>
                  </a:cubicBezTo>
                  <a:cubicBezTo>
                    <a:pt x="10253" y="2265"/>
                    <a:pt x="8425" y="2607"/>
                    <a:pt x="6055" y="4482"/>
                  </a:cubicBezTo>
                  <a:cubicBezTo>
                    <a:pt x="2637" y="7203"/>
                    <a:pt x="2532" y="10343"/>
                    <a:pt x="295" y="14092"/>
                  </a:cubicBezTo>
                  <a:lnTo>
                    <a:pt x="0" y="15072"/>
                  </a:lnTo>
                  <a:cubicBezTo>
                    <a:pt x="1142" y="15700"/>
                    <a:pt x="2104" y="16442"/>
                    <a:pt x="3494" y="17289"/>
                  </a:cubicBezTo>
                  <a:cubicBezTo>
                    <a:pt x="6083" y="18897"/>
                    <a:pt x="7169" y="20420"/>
                    <a:pt x="9901" y="21780"/>
                  </a:cubicBezTo>
                  <a:cubicBezTo>
                    <a:pt x="13166" y="23388"/>
                    <a:pt x="15375" y="23360"/>
                    <a:pt x="18878" y="24340"/>
                  </a:cubicBezTo>
                  <a:cubicBezTo>
                    <a:pt x="21629" y="25101"/>
                    <a:pt x="23181" y="25510"/>
                    <a:pt x="25923" y="26262"/>
                  </a:cubicBezTo>
                  <a:cubicBezTo>
                    <a:pt x="28674" y="27004"/>
                    <a:pt x="30140" y="28469"/>
                    <a:pt x="32977" y="28184"/>
                  </a:cubicBezTo>
                  <a:cubicBezTo>
                    <a:pt x="35424" y="27937"/>
                    <a:pt x="36481" y="26595"/>
                    <a:pt x="38746" y="25615"/>
                  </a:cubicBezTo>
                  <a:cubicBezTo>
                    <a:pt x="39384" y="25339"/>
                    <a:pt x="40012" y="24920"/>
                    <a:pt x="40622" y="24454"/>
                  </a:cubicBezTo>
                  <a:lnTo>
                    <a:pt x="40022" y="23055"/>
                  </a:lnTo>
                  <a:cubicBezTo>
                    <a:pt x="39774" y="21809"/>
                    <a:pt x="39555" y="21114"/>
                    <a:pt x="39384" y="1984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4" name="任意形状 49"/>
            <p:cNvSpPr/>
            <p:nvPr/>
          </p:nvSpPr>
          <p:spPr>
            <a:xfrm>
              <a:off x="12921661" y="4706652"/>
              <a:ext cx="51931" cy="58567"/>
            </a:xfrm>
            <a:custGeom>
              <a:avLst/>
              <a:gdLst>
                <a:gd name="connsiteX0" fmla="*/ 49256 w 51931"/>
                <a:gd name="connsiteY0" fmla="*/ 21785 h 58567"/>
                <a:gd name="connsiteX1" fmla="*/ 43487 w 51931"/>
                <a:gd name="connsiteY1" fmla="*/ 21785 h 58567"/>
                <a:gd name="connsiteX2" fmla="*/ 40926 w 51931"/>
                <a:gd name="connsiteY2" fmla="*/ 13450 h 58567"/>
                <a:gd name="connsiteX3" fmla="*/ 37728 w 51931"/>
                <a:gd name="connsiteY3" fmla="*/ 4487 h 58567"/>
                <a:gd name="connsiteX4" fmla="*/ 35795 w 51931"/>
                <a:gd name="connsiteY4" fmla="*/ 4487 h 58567"/>
                <a:gd name="connsiteX5" fmla="*/ 31311 w 51931"/>
                <a:gd name="connsiteY5" fmla="*/ 7693 h 58567"/>
                <a:gd name="connsiteX6" fmla="*/ 26827 w 51931"/>
                <a:gd name="connsiteY6" fmla="*/ 7056 h 58567"/>
                <a:gd name="connsiteX7" fmla="*/ 22334 w 51931"/>
                <a:gd name="connsiteY7" fmla="*/ 2565 h 58567"/>
                <a:gd name="connsiteX8" fmla="*/ 15927 w 51931"/>
                <a:gd name="connsiteY8" fmla="*/ 3849 h 58567"/>
                <a:gd name="connsiteX9" fmla="*/ 10805 w 51931"/>
                <a:gd name="connsiteY9" fmla="*/ 2565 h 58567"/>
                <a:gd name="connsiteX10" fmla="*/ 5036 w 51931"/>
                <a:gd name="connsiteY10" fmla="*/ 5 h 58567"/>
                <a:gd name="connsiteX11" fmla="*/ 543 w 51931"/>
                <a:gd name="connsiteY11" fmla="*/ 1936 h 58567"/>
                <a:gd name="connsiteX12" fmla="*/ 0 w 51931"/>
                <a:gd name="connsiteY12" fmla="*/ 1775 h 58567"/>
                <a:gd name="connsiteX13" fmla="*/ 543 w 51931"/>
                <a:gd name="connsiteY13" fmla="*/ 3849 h 58567"/>
                <a:gd name="connsiteX14" fmla="*/ 543 w 51931"/>
                <a:gd name="connsiteY14" fmla="*/ 9615 h 58567"/>
                <a:gd name="connsiteX15" fmla="*/ 2466 w 51931"/>
                <a:gd name="connsiteY15" fmla="*/ 14097 h 58567"/>
                <a:gd name="connsiteX16" fmla="*/ 543 w 51931"/>
                <a:gd name="connsiteY16" fmla="*/ 23070 h 58567"/>
                <a:gd name="connsiteX17" fmla="*/ 5674 w 51931"/>
                <a:gd name="connsiteY17" fmla="*/ 26267 h 58567"/>
                <a:gd name="connsiteX18" fmla="*/ 11443 w 51931"/>
                <a:gd name="connsiteY18" fmla="*/ 32033 h 58567"/>
                <a:gd name="connsiteX19" fmla="*/ 16565 w 51931"/>
                <a:gd name="connsiteY19" fmla="*/ 30111 h 58567"/>
                <a:gd name="connsiteX20" fmla="*/ 15289 w 51931"/>
                <a:gd name="connsiteY20" fmla="*/ 23707 h 58567"/>
                <a:gd name="connsiteX21" fmla="*/ 21058 w 51931"/>
                <a:gd name="connsiteY21" fmla="*/ 30748 h 58567"/>
                <a:gd name="connsiteX22" fmla="*/ 23619 w 51931"/>
                <a:gd name="connsiteY22" fmla="*/ 37162 h 58567"/>
                <a:gd name="connsiteX23" fmla="*/ 30026 w 51931"/>
                <a:gd name="connsiteY23" fmla="*/ 38437 h 58567"/>
                <a:gd name="connsiteX24" fmla="*/ 33225 w 51931"/>
                <a:gd name="connsiteY24" fmla="*/ 46763 h 58567"/>
                <a:gd name="connsiteX25" fmla="*/ 33225 w 51931"/>
                <a:gd name="connsiteY25" fmla="*/ 56373 h 58567"/>
                <a:gd name="connsiteX26" fmla="*/ 42840 w 51931"/>
                <a:gd name="connsiteY26" fmla="*/ 57600 h 58567"/>
                <a:gd name="connsiteX27" fmla="*/ 42202 w 51931"/>
                <a:gd name="connsiteY27" fmla="*/ 53176 h 58567"/>
                <a:gd name="connsiteX28" fmla="*/ 44125 w 51931"/>
                <a:gd name="connsiteY28" fmla="*/ 45478 h 58567"/>
                <a:gd name="connsiteX29" fmla="*/ 46058 w 51931"/>
                <a:gd name="connsiteY29" fmla="*/ 40359 h 58567"/>
                <a:gd name="connsiteX30" fmla="*/ 40926 w 51931"/>
                <a:gd name="connsiteY30" fmla="*/ 36515 h 58567"/>
                <a:gd name="connsiteX31" fmla="*/ 44763 w 51931"/>
                <a:gd name="connsiteY31" fmla="*/ 31395 h 58567"/>
                <a:gd name="connsiteX32" fmla="*/ 50532 w 51931"/>
                <a:gd name="connsiteY32" fmla="*/ 30748 h 58567"/>
                <a:gd name="connsiteX33" fmla="*/ 51931 w 51931"/>
                <a:gd name="connsiteY33" fmla="*/ 29378 h 58567"/>
                <a:gd name="connsiteX34" fmla="*/ 50532 w 51931"/>
                <a:gd name="connsiteY34" fmla="*/ 28189 h 58567"/>
                <a:gd name="connsiteX35" fmla="*/ 49256 w 51931"/>
                <a:gd name="connsiteY35" fmla="*/ 21785 h 5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1931" h="58567">
                  <a:moveTo>
                    <a:pt x="49256" y="21785"/>
                  </a:moveTo>
                  <a:cubicBezTo>
                    <a:pt x="47447" y="20453"/>
                    <a:pt x="45477" y="22841"/>
                    <a:pt x="43487" y="21785"/>
                  </a:cubicBezTo>
                  <a:cubicBezTo>
                    <a:pt x="40488" y="20196"/>
                    <a:pt x="41993" y="16685"/>
                    <a:pt x="40926" y="13450"/>
                  </a:cubicBezTo>
                  <a:cubicBezTo>
                    <a:pt x="39755" y="9929"/>
                    <a:pt x="38603" y="8093"/>
                    <a:pt x="37728" y="4487"/>
                  </a:cubicBezTo>
                  <a:lnTo>
                    <a:pt x="35795" y="4487"/>
                  </a:lnTo>
                  <a:cubicBezTo>
                    <a:pt x="34043" y="5743"/>
                    <a:pt x="33415" y="7274"/>
                    <a:pt x="31311" y="7693"/>
                  </a:cubicBezTo>
                  <a:cubicBezTo>
                    <a:pt x="29578" y="8045"/>
                    <a:pt x="28446" y="7750"/>
                    <a:pt x="26827" y="7056"/>
                  </a:cubicBezTo>
                  <a:cubicBezTo>
                    <a:pt x="24552" y="6076"/>
                    <a:pt x="24695" y="3307"/>
                    <a:pt x="22334" y="2565"/>
                  </a:cubicBezTo>
                  <a:cubicBezTo>
                    <a:pt x="19906" y="1813"/>
                    <a:pt x="18478" y="3963"/>
                    <a:pt x="15927" y="3849"/>
                  </a:cubicBezTo>
                  <a:cubicBezTo>
                    <a:pt x="13871" y="3754"/>
                    <a:pt x="12757" y="3221"/>
                    <a:pt x="10805" y="2565"/>
                  </a:cubicBezTo>
                  <a:cubicBezTo>
                    <a:pt x="8473" y="1784"/>
                    <a:pt x="7492" y="-109"/>
                    <a:pt x="5036" y="5"/>
                  </a:cubicBezTo>
                  <a:cubicBezTo>
                    <a:pt x="3132" y="100"/>
                    <a:pt x="2294" y="1175"/>
                    <a:pt x="543" y="1936"/>
                  </a:cubicBezTo>
                  <a:lnTo>
                    <a:pt x="0" y="1775"/>
                  </a:lnTo>
                  <a:cubicBezTo>
                    <a:pt x="228" y="2403"/>
                    <a:pt x="409" y="3097"/>
                    <a:pt x="543" y="3849"/>
                  </a:cubicBezTo>
                  <a:cubicBezTo>
                    <a:pt x="942" y="6066"/>
                    <a:pt x="67" y="7417"/>
                    <a:pt x="543" y="9615"/>
                  </a:cubicBezTo>
                  <a:cubicBezTo>
                    <a:pt x="961" y="11471"/>
                    <a:pt x="2104" y="12232"/>
                    <a:pt x="2466" y="14097"/>
                  </a:cubicBezTo>
                  <a:cubicBezTo>
                    <a:pt x="3161" y="17608"/>
                    <a:pt x="-1304" y="20006"/>
                    <a:pt x="543" y="23070"/>
                  </a:cubicBezTo>
                  <a:cubicBezTo>
                    <a:pt x="1771" y="25087"/>
                    <a:pt x="3808" y="24840"/>
                    <a:pt x="5674" y="26267"/>
                  </a:cubicBezTo>
                  <a:cubicBezTo>
                    <a:pt x="8197" y="28208"/>
                    <a:pt x="8273" y="31757"/>
                    <a:pt x="11443" y="32033"/>
                  </a:cubicBezTo>
                  <a:cubicBezTo>
                    <a:pt x="13566" y="32223"/>
                    <a:pt x="15394" y="31890"/>
                    <a:pt x="16565" y="30111"/>
                  </a:cubicBezTo>
                  <a:cubicBezTo>
                    <a:pt x="17964" y="27979"/>
                    <a:pt x="13966" y="25886"/>
                    <a:pt x="15289" y="23707"/>
                  </a:cubicBezTo>
                  <a:cubicBezTo>
                    <a:pt x="17136" y="20672"/>
                    <a:pt x="19316" y="27656"/>
                    <a:pt x="21058" y="30748"/>
                  </a:cubicBezTo>
                  <a:cubicBezTo>
                    <a:pt x="22372" y="33099"/>
                    <a:pt x="21525" y="35468"/>
                    <a:pt x="23619" y="37162"/>
                  </a:cubicBezTo>
                  <a:cubicBezTo>
                    <a:pt x="25609" y="38760"/>
                    <a:pt x="27951" y="36971"/>
                    <a:pt x="30026" y="38437"/>
                  </a:cubicBezTo>
                  <a:cubicBezTo>
                    <a:pt x="32872" y="40444"/>
                    <a:pt x="32577" y="43356"/>
                    <a:pt x="33225" y="46763"/>
                  </a:cubicBezTo>
                  <a:cubicBezTo>
                    <a:pt x="33939" y="50454"/>
                    <a:pt x="31168" y="53252"/>
                    <a:pt x="33225" y="56373"/>
                  </a:cubicBezTo>
                  <a:cubicBezTo>
                    <a:pt x="35433" y="59703"/>
                    <a:pt x="38965" y="58485"/>
                    <a:pt x="42840" y="57600"/>
                  </a:cubicBezTo>
                  <a:cubicBezTo>
                    <a:pt x="42583" y="55907"/>
                    <a:pt x="42202" y="54917"/>
                    <a:pt x="42202" y="53176"/>
                  </a:cubicBezTo>
                  <a:cubicBezTo>
                    <a:pt x="42192" y="50083"/>
                    <a:pt x="43173" y="48437"/>
                    <a:pt x="44125" y="45478"/>
                  </a:cubicBezTo>
                  <a:cubicBezTo>
                    <a:pt x="44782" y="43451"/>
                    <a:pt x="46524" y="42443"/>
                    <a:pt x="46058" y="40359"/>
                  </a:cubicBezTo>
                  <a:cubicBezTo>
                    <a:pt x="45496" y="37932"/>
                    <a:pt x="41279" y="38998"/>
                    <a:pt x="40926" y="36515"/>
                  </a:cubicBezTo>
                  <a:cubicBezTo>
                    <a:pt x="40574" y="34041"/>
                    <a:pt x="42573" y="32585"/>
                    <a:pt x="44763" y="31395"/>
                  </a:cubicBezTo>
                  <a:cubicBezTo>
                    <a:pt x="46762" y="30311"/>
                    <a:pt x="48285" y="31005"/>
                    <a:pt x="50532" y="30748"/>
                  </a:cubicBezTo>
                  <a:lnTo>
                    <a:pt x="51931" y="29378"/>
                  </a:lnTo>
                  <a:cubicBezTo>
                    <a:pt x="51427" y="29121"/>
                    <a:pt x="50951" y="28760"/>
                    <a:pt x="50532" y="28189"/>
                  </a:cubicBezTo>
                  <a:cubicBezTo>
                    <a:pt x="49037" y="26124"/>
                    <a:pt x="51303" y="23298"/>
                    <a:pt x="49256" y="2178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5" name="任意形状 50"/>
            <p:cNvSpPr/>
            <p:nvPr/>
          </p:nvSpPr>
          <p:spPr>
            <a:xfrm>
              <a:off x="12964577" y="4764120"/>
              <a:ext cx="533" cy="161"/>
            </a:xfrm>
            <a:custGeom>
              <a:avLst/>
              <a:gdLst>
                <a:gd name="connsiteX0" fmla="*/ 533 w 533"/>
                <a:gd name="connsiteY0" fmla="*/ 0 h 161"/>
                <a:gd name="connsiteX1" fmla="*/ 0 w 533"/>
                <a:gd name="connsiteY1" fmla="*/ 114 h 161"/>
                <a:gd name="connsiteX2" fmla="*/ 10 w 533"/>
                <a:gd name="connsiteY2" fmla="*/ 162 h 161"/>
                <a:gd name="connsiteX3" fmla="*/ 533 w 533"/>
                <a:gd name="connsiteY3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" h="161">
                  <a:moveTo>
                    <a:pt x="533" y="0"/>
                  </a:moveTo>
                  <a:cubicBezTo>
                    <a:pt x="352" y="38"/>
                    <a:pt x="171" y="76"/>
                    <a:pt x="0" y="114"/>
                  </a:cubicBezTo>
                  <a:cubicBezTo>
                    <a:pt x="0" y="143"/>
                    <a:pt x="10" y="152"/>
                    <a:pt x="10" y="162"/>
                  </a:cubicBezTo>
                  <a:lnTo>
                    <a:pt x="533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6" name="任意形状 51"/>
            <p:cNvSpPr/>
            <p:nvPr/>
          </p:nvSpPr>
          <p:spPr>
            <a:xfrm>
              <a:off x="13192066" y="5129407"/>
              <a:ext cx="2037" cy="142"/>
            </a:xfrm>
            <a:custGeom>
              <a:avLst/>
              <a:gdLst>
                <a:gd name="connsiteX0" fmla="*/ 0 w 2037"/>
                <a:gd name="connsiteY0" fmla="*/ 0 h 142"/>
                <a:gd name="connsiteX1" fmla="*/ 2037 w 2037"/>
                <a:gd name="connsiteY1" fmla="*/ 143 h 142"/>
                <a:gd name="connsiteX2" fmla="*/ 1923 w 2037"/>
                <a:gd name="connsiteY2" fmla="*/ 0 h 142"/>
                <a:gd name="connsiteX3" fmla="*/ 0 w 2037"/>
                <a:gd name="connsiteY3" fmla="*/ 0 h 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" h="142">
                  <a:moveTo>
                    <a:pt x="0" y="0"/>
                  </a:moveTo>
                  <a:cubicBezTo>
                    <a:pt x="752" y="57"/>
                    <a:pt x="1399" y="105"/>
                    <a:pt x="2037" y="143"/>
                  </a:cubicBezTo>
                  <a:cubicBezTo>
                    <a:pt x="1999" y="86"/>
                    <a:pt x="1961" y="57"/>
                    <a:pt x="1923" y="0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7" name="任意形状 52"/>
            <p:cNvSpPr/>
            <p:nvPr/>
          </p:nvSpPr>
          <p:spPr>
            <a:xfrm>
              <a:off x="13194103" y="5104291"/>
              <a:ext cx="207873" cy="244296"/>
            </a:xfrm>
            <a:custGeom>
              <a:avLst/>
              <a:gdLst>
                <a:gd name="connsiteX0" fmla="*/ 203689 w 207873"/>
                <a:gd name="connsiteY0" fmla="*/ 152620 h 244296"/>
                <a:gd name="connsiteX1" fmla="*/ 201128 w 207873"/>
                <a:gd name="connsiteY1" fmla="*/ 146853 h 244296"/>
                <a:gd name="connsiteX2" fmla="*/ 191513 w 207873"/>
                <a:gd name="connsiteY2" fmla="*/ 143656 h 244296"/>
                <a:gd name="connsiteX3" fmla="*/ 189590 w 207873"/>
                <a:gd name="connsiteY3" fmla="*/ 135331 h 244296"/>
                <a:gd name="connsiteX4" fmla="*/ 191513 w 207873"/>
                <a:gd name="connsiteY4" fmla="*/ 128917 h 244296"/>
                <a:gd name="connsiteX5" fmla="*/ 185106 w 207873"/>
                <a:gd name="connsiteY5" fmla="*/ 127652 h 244296"/>
                <a:gd name="connsiteX6" fmla="*/ 169084 w 207873"/>
                <a:gd name="connsiteY6" fmla="*/ 126358 h 244296"/>
                <a:gd name="connsiteX7" fmla="*/ 161392 w 207873"/>
                <a:gd name="connsiteY7" fmla="*/ 123789 h 244296"/>
                <a:gd name="connsiteX8" fmla="*/ 161411 w 207873"/>
                <a:gd name="connsiteY8" fmla="*/ 122190 h 244296"/>
                <a:gd name="connsiteX9" fmla="*/ 161392 w 207873"/>
                <a:gd name="connsiteY9" fmla="*/ 117385 h 244296"/>
                <a:gd name="connsiteX10" fmla="*/ 160107 w 207873"/>
                <a:gd name="connsiteY10" fmla="*/ 109687 h 244296"/>
                <a:gd name="connsiteX11" fmla="*/ 153062 w 207873"/>
                <a:gd name="connsiteY11" fmla="*/ 104568 h 244296"/>
                <a:gd name="connsiteX12" fmla="*/ 154985 w 207873"/>
                <a:gd name="connsiteY12" fmla="*/ 92398 h 244296"/>
                <a:gd name="connsiteX13" fmla="*/ 153062 w 207873"/>
                <a:gd name="connsiteY13" fmla="*/ 87916 h 244296"/>
                <a:gd name="connsiteX14" fmla="*/ 151777 w 207873"/>
                <a:gd name="connsiteY14" fmla="*/ 80219 h 244296"/>
                <a:gd name="connsiteX15" fmla="*/ 146655 w 207873"/>
                <a:gd name="connsiteY15" fmla="*/ 75090 h 244296"/>
                <a:gd name="connsiteX16" fmla="*/ 139601 w 207873"/>
                <a:gd name="connsiteY16" fmla="*/ 73177 h 244296"/>
                <a:gd name="connsiteX17" fmla="*/ 131271 w 207873"/>
                <a:gd name="connsiteY17" fmla="*/ 72530 h 244296"/>
                <a:gd name="connsiteX18" fmla="*/ 126140 w 207873"/>
                <a:gd name="connsiteY18" fmla="*/ 68049 h 244296"/>
                <a:gd name="connsiteX19" fmla="*/ 119733 w 207873"/>
                <a:gd name="connsiteY19" fmla="*/ 64214 h 244296"/>
                <a:gd name="connsiteX20" fmla="*/ 110117 w 207873"/>
                <a:gd name="connsiteY20" fmla="*/ 59723 h 244296"/>
                <a:gd name="connsiteX21" fmla="*/ 103063 w 207873"/>
                <a:gd name="connsiteY21" fmla="*/ 54604 h 244296"/>
                <a:gd name="connsiteX22" fmla="*/ 96656 w 207873"/>
                <a:gd name="connsiteY22" fmla="*/ 53329 h 244296"/>
                <a:gd name="connsiteX23" fmla="*/ 90897 w 207873"/>
                <a:gd name="connsiteY23" fmla="*/ 54604 h 244296"/>
                <a:gd name="connsiteX24" fmla="*/ 85128 w 207873"/>
                <a:gd name="connsiteY24" fmla="*/ 52035 h 244296"/>
                <a:gd name="connsiteX25" fmla="*/ 81282 w 207873"/>
                <a:gd name="connsiteY25" fmla="*/ 46288 h 244296"/>
                <a:gd name="connsiteX26" fmla="*/ 72952 w 207873"/>
                <a:gd name="connsiteY26" fmla="*/ 43071 h 244296"/>
                <a:gd name="connsiteX27" fmla="*/ 71019 w 207873"/>
                <a:gd name="connsiteY27" fmla="*/ 34099 h 244296"/>
                <a:gd name="connsiteX28" fmla="*/ 69753 w 207873"/>
                <a:gd name="connsiteY28" fmla="*/ 23223 h 244296"/>
                <a:gd name="connsiteX29" fmla="*/ 69105 w 207873"/>
                <a:gd name="connsiteY29" fmla="*/ 12965 h 244296"/>
                <a:gd name="connsiteX30" fmla="*/ 69105 w 207873"/>
                <a:gd name="connsiteY30" fmla="*/ 4640 h 244296"/>
                <a:gd name="connsiteX31" fmla="*/ 68468 w 207873"/>
                <a:gd name="connsiteY31" fmla="*/ 158 h 244296"/>
                <a:gd name="connsiteX32" fmla="*/ 64622 w 207873"/>
                <a:gd name="connsiteY32" fmla="*/ 2071 h 244296"/>
                <a:gd name="connsiteX33" fmla="*/ 57567 w 207873"/>
                <a:gd name="connsiteY33" fmla="*/ 3983 h 244296"/>
                <a:gd name="connsiteX34" fmla="*/ 52446 w 207873"/>
                <a:gd name="connsiteY34" fmla="*/ 3983 h 244296"/>
                <a:gd name="connsiteX35" fmla="*/ 44106 w 207873"/>
                <a:gd name="connsiteY35" fmla="*/ 7199 h 244296"/>
                <a:gd name="connsiteX36" fmla="*/ 38975 w 207873"/>
                <a:gd name="connsiteY36" fmla="*/ 14241 h 244296"/>
                <a:gd name="connsiteX37" fmla="*/ 35776 w 207873"/>
                <a:gd name="connsiteY37" fmla="*/ 16163 h 244296"/>
                <a:gd name="connsiteX38" fmla="*/ 26799 w 207873"/>
                <a:gd name="connsiteY38" fmla="*/ 18075 h 244296"/>
                <a:gd name="connsiteX39" fmla="*/ 24238 w 207873"/>
                <a:gd name="connsiteY39" fmla="*/ 21282 h 244296"/>
                <a:gd name="connsiteX40" fmla="*/ 18478 w 207873"/>
                <a:gd name="connsiteY40" fmla="*/ 26410 h 244296"/>
                <a:gd name="connsiteX41" fmla="*/ 7578 w 207873"/>
                <a:gd name="connsiteY41" fmla="*/ 25763 h 244296"/>
                <a:gd name="connsiteX42" fmla="*/ 0 w 207873"/>
                <a:gd name="connsiteY42" fmla="*/ 25269 h 244296"/>
                <a:gd name="connsiteX43" fmla="*/ 5655 w 207873"/>
                <a:gd name="connsiteY43" fmla="*/ 32814 h 244296"/>
                <a:gd name="connsiteX44" fmla="*/ 6940 w 207873"/>
                <a:gd name="connsiteY44" fmla="*/ 39855 h 244296"/>
                <a:gd name="connsiteX45" fmla="*/ 12071 w 207873"/>
                <a:gd name="connsiteY45" fmla="*/ 48819 h 244296"/>
                <a:gd name="connsiteX46" fmla="*/ 13347 w 207873"/>
                <a:gd name="connsiteY46" fmla="*/ 57144 h 244296"/>
                <a:gd name="connsiteX47" fmla="*/ 13985 w 207873"/>
                <a:gd name="connsiteY47" fmla="*/ 69314 h 244296"/>
                <a:gd name="connsiteX48" fmla="*/ 12700 w 207873"/>
                <a:gd name="connsiteY48" fmla="*/ 77012 h 244296"/>
                <a:gd name="connsiteX49" fmla="*/ 14632 w 207873"/>
                <a:gd name="connsiteY49" fmla="*/ 85338 h 244296"/>
                <a:gd name="connsiteX50" fmla="*/ 18478 w 207873"/>
                <a:gd name="connsiteY50" fmla="*/ 91751 h 244296"/>
                <a:gd name="connsiteX51" fmla="*/ 12700 w 207873"/>
                <a:gd name="connsiteY51" fmla="*/ 96861 h 244296"/>
                <a:gd name="connsiteX52" fmla="*/ 8216 w 207873"/>
                <a:gd name="connsiteY52" fmla="*/ 105186 h 244296"/>
                <a:gd name="connsiteX53" fmla="*/ 13347 w 207873"/>
                <a:gd name="connsiteY53" fmla="*/ 113512 h 244296"/>
                <a:gd name="connsiteX54" fmla="*/ 16555 w 207873"/>
                <a:gd name="connsiteY54" fmla="*/ 119925 h 244296"/>
                <a:gd name="connsiteX55" fmla="*/ 17155 w 207873"/>
                <a:gd name="connsiteY55" fmla="*/ 122732 h 244296"/>
                <a:gd name="connsiteX56" fmla="*/ 17269 w 207873"/>
                <a:gd name="connsiteY56" fmla="*/ 123665 h 244296"/>
                <a:gd name="connsiteX57" fmla="*/ 17355 w 207873"/>
                <a:gd name="connsiteY57" fmla="*/ 125501 h 244296"/>
                <a:gd name="connsiteX58" fmla="*/ 17326 w 207873"/>
                <a:gd name="connsiteY58" fmla="*/ 126434 h 244296"/>
                <a:gd name="connsiteX59" fmla="*/ 17269 w 207873"/>
                <a:gd name="connsiteY59" fmla="*/ 126786 h 244296"/>
                <a:gd name="connsiteX60" fmla="*/ 16555 w 207873"/>
                <a:gd name="connsiteY60" fmla="*/ 126339 h 244296"/>
                <a:gd name="connsiteX61" fmla="*/ 17269 w 207873"/>
                <a:gd name="connsiteY61" fmla="*/ 126872 h 244296"/>
                <a:gd name="connsiteX62" fmla="*/ 15908 w 207873"/>
                <a:gd name="connsiteY62" fmla="*/ 132114 h 244296"/>
                <a:gd name="connsiteX63" fmla="*/ 10139 w 207873"/>
                <a:gd name="connsiteY63" fmla="*/ 139793 h 244296"/>
                <a:gd name="connsiteX64" fmla="*/ 12281 w 207873"/>
                <a:gd name="connsiteY64" fmla="*/ 138090 h 244296"/>
                <a:gd name="connsiteX65" fmla="*/ 19116 w 207873"/>
                <a:gd name="connsiteY65" fmla="*/ 142781 h 244296"/>
                <a:gd name="connsiteX66" fmla="*/ 24352 w 207873"/>
                <a:gd name="connsiteY66" fmla="*/ 149394 h 244296"/>
                <a:gd name="connsiteX67" fmla="*/ 33529 w 207873"/>
                <a:gd name="connsiteY67" fmla="*/ 157520 h 244296"/>
                <a:gd name="connsiteX68" fmla="*/ 42507 w 207873"/>
                <a:gd name="connsiteY68" fmla="*/ 165303 h 244296"/>
                <a:gd name="connsiteX69" fmla="*/ 46886 w 207873"/>
                <a:gd name="connsiteY69" fmla="*/ 173001 h 244296"/>
                <a:gd name="connsiteX70" fmla="*/ 49561 w 207873"/>
                <a:gd name="connsiteY70" fmla="*/ 181213 h 244296"/>
                <a:gd name="connsiteX71" fmla="*/ 53302 w 207873"/>
                <a:gd name="connsiteY71" fmla="*/ 190823 h 244296"/>
                <a:gd name="connsiteX72" fmla="*/ 59490 w 207873"/>
                <a:gd name="connsiteY72" fmla="*/ 194876 h 244296"/>
                <a:gd name="connsiteX73" fmla="*/ 62698 w 207873"/>
                <a:gd name="connsiteY73" fmla="*/ 200643 h 244296"/>
                <a:gd name="connsiteX74" fmla="*/ 62051 w 207873"/>
                <a:gd name="connsiteY74" fmla="*/ 210890 h 244296"/>
                <a:gd name="connsiteX75" fmla="*/ 60128 w 207873"/>
                <a:gd name="connsiteY75" fmla="*/ 217932 h 244296"/>
                <a:gd name="connsiteX76" fmla="*/ 56929 w 207873"/>
                <a:gd name="connsiteY76" fmla="*/ 227542 h 244296"/>
                <a:gd name="connsiteX77" fmla="*/ 59490 w 207873"/>
                <a:gd name="connsiteY77" fmla="*/ 235868 h 244296"/>
                <a:gd name="connsiteX78" fmla="*/ 62698 w 207873"/>
                <a:gd name="connsiteY78" fmla="*/ 242919 h 244296"/>
                <a:gd name="connsiteX79" fmla="*/ 63974 w 207873"/>
                <a:gd name="connsiteY79" fmla="*/ 242281 h 244296"/>
                <a:gd name="connsiteX80" fmla="*/ 66840 w 207873"/>
                <a:gd name="connsiteY80" fmla="*/ 238913 h 244296"/>
                <a:gd name="connsiteX81" fmla="*/ 70381 w 207873"/>
                <a:gd name="connsiteY81" fmla="*/ 235877 h 244296"/>
                <a:gd name="connsiteX82" fmla="*/ 78073 w 207873"/>
                <a:gd name="connsiteY82" fmla="*/ 233965 h 244296"/>
                <a:gd name="connsiteX83" fmla="*/ 87041 w 207873"/>
                <a:gd name="connsiteY83" fmla="*/ 237799 h 244296"/>
                <a:gd name="connsiteX84" fmla="*/ 95381 w 207873"/>
                <a:gd name="connsiteY84" fmla="*/ 241006 h 244296"/>
                <a:gd name="connsiteX85" fmla="*/ 100512 w 207873"/>
                <a:gd name="connsiteY85" fmla="*/ 244222 h 244296"/>
                <a:gd name="connsiteX86" fmla="*/ 103711 w 207873"/>
                <a:gd name="connsiteY86" fmla="*/ 240378 h 244296"/>
                <a:gd name="connsiteX87" fmla="*/ 110117 w 207873"/>
                <a:gd name="connsiteY87" fmla="*/ 234602 h 244296"/>
                <a:gd name="connsiteX88" fmla="*/ 117172 w 207873"/>
                <a:gd name="connsiteY88" fmla="*/ 233327 h 244296"/>
                <a:gd name="connsiteX89" fmla="*/ 124864 w 207873"/>
                <a:gd name="connsiteY89" fmla="*/ 234602 h 244296"/>
                <a:gd name="connsiteX90" fmla="*/ 128063 w 207873"/>
                <a:gd name="connsiteY90" fmla="*/ 238456 h 244296"/>
                <a:gd name="connsiteX91" fmla="*/ 129986 w 207873"/>
                <a:gd name="connsiteY91" fmla="*/ 237171 h 244296"/>
                <a:gd name="connsiteX92" fmla="*/ 129986 w 207873"/>
                <a:gd name="connsiteY92" fmla="*/ 232033 h 244296"/>
                <a:gd name="connsiteX93" fmla="*/ 130633 w 207873"/>
                <a:gd name="connsiteY93" fmla="*/ 224992 h 244296"/>
                <a:gd name="connsiteX94" fmla="*/ 131271 w 207873"/>
                <a:gd name="connsiteY94" fmla="*/ 212185 h 244296"/>
                <a:gd name="connsiteX95" fmla="*/ 134470 w 207873"/>
                <a:gd name="connsiteY95" fmla="*/ 198740 h 244296"/>
                <a:gd name="connsiteX96" fmla="*/ 140886 w 207873"/>
                <a:gd name="connsiteY96" fmla="*/ 191042 h 244296"/>
                <a:gd name="connsiteX97" fmla="*/ 148578 w 207873"/>
                <a:gd name="connsiteY97" fmla="*/ 188492 h 244296"/>
                <a:gd name="connsiteX98" fmla="*/ 161392 w 207873"/>
                <a:gd name="connsiteY98" fmla="*/ 183991 h 244296"/>
                <a:gd name="connsiteX99" fmla="*/ 169722 w 207873"/>
                <a:gd name="connsiteY99" fmla="*/ 182069 h 244296"/>
                <a:gd name="connsiteX100" fmla="*/ 183821 w 207873"/>
                <a:gd name="connsiteY100" fmla="*/ 183991 h 244296"/>
                <a:gd name="connsiteX101" fmla="*/ 192789 w 207873"/>
                <a:gd name="connsiteY101" fmla="*/ 187826 h 244296"/>
                <a:gd name="connsiteX102" fmla="*/ 199205 w 207873"/>
                <a:gd name="connsiteY102" fmla="*/ 194867 h 244296"/>
                <a:gd name="connsiteX103" fmla="*/ 198558 w 207873"/>
                <a:gd name="connsiteY103" fmla="*/ 195514 h 244296"/>
                <a:gd name="connsiteX104" fmla="*/ 204975 w 207873"/>
                <a:gd name="connsiteY104" fmla="*/ 195514 h 244296"/>
                <a:gd name="connsiteX105" fmla="*/ 202404 w 207873"/>
                <a:gd name="connsiteY105" fmla="*/ 189757 h 244296"/>
                <a:gd name="connsiteX106" fmla="*/ 204975 w 207873"/>
                <a:gd name="connsiteY106" fmla="*/ 178862 h 244296"/>
                <a:gd name="connsiteX107" fmla="*/ 206260 w 207873"/>
                <a:gd name="connsiteY107" fmla="*/ 166693 h 244296"/>
                <a:gd name="connsiteX108" fmla="*/ 207535 w 207873"/>
                <a:gd name="connsiteY108" fmla="*/ 157720 h 244296"/>
                <a:gd name="connsiteX109" fmla="*/ 203689 w 207873"/>
                <a:gd name="connsiteY109" fmla="*/ 152620 h 2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07873" h="244296">
                  <a:moveTo>
                    <a:pt x="203689" y="152620"/>
                  </a:moveTo>
                  <a:cubicBezTo>
                    <a:pt x="202442" y="150507"/>
                    <a:pt x="202766" y="148690"/>
                    <a:pt x="201128" y="146853"/>
                  </a:cubicBezTo>
                  <a:cubicBezTo>
                    <a:pt x="198491" y="143913"/>
                    <a:pt x="194026" y="146701"/>
                    <a:pt x="191513" y="143656"/>
                  </a:cubicBezTo>
                  <a:cubicBezTo>
                    <a:pt x="189390" y="141087"/>
                    <a:pt x="189381" y="138661"/>
                    <a:pt x="189590" y="135331"/>
                  </a:cubicBezTo>
                  <a:cubicBezTo>
                    <a:pt x="189762" y="132733"/>
                    <a:pt x="192884" y="131144"/>
                    <a:pt x="191513" y="128917"/>
                  </a:cubicBezTo>
                  <a:cubicBezTo>
                    <a:pt x="190171" y="126748"/>
                    <a:pt x="187620" y="128061"/>
                    <a:pt x="185106" y="127652"/>
                  </a:cubicBezTo>
                  <a:cubicBezTo>
                    <a:pt x="178918" y="126624"/>
                    <a:pt x="175339" y="126862"/>
                    <a:pt x="169084" y="126358"/>
                  </a:cubicBezTo>
                  <a:lnTo>
                    <a:pt x="161392" y="123789"/>
                  </a:lnTo>
                  <a:cubicBezTo>
                    <a:pt x="161392" y="123189"/>
                    <a:pt x="161402" y="122675"/>
                    <a:pt x="161411" y="122190"/>
                  </a:cubicBezTo>
                  <a:cubicBezTo>
                    <a:pt x="161459" y="120573"/>
                    <a:pt x="161535" y="119288"/>
                    <a:pt x="161392" y="117385"/>
                  </a:cubicBezTo>
                  <a:cubicBezTo>
                    <a:pt x="161164" y="114350"/>
                    <a:pt x="161649" y="112323"/>
                    <a:pt x="160107" y="109687"/>
                  </a:cubicBezTo>
                  <a:cubicBezTo>
                    <a:pt x="158384" y="106756"/>
                    <a:pt x="154680" y="107556"/>
                    <a:pt x="153062" y="104568"/>
                  </a:cubicBezTo>
                  <a:cubicBezTo>
                    <a:pt x="150758" y="100353"/>
                    <a:pt x="156166" y="97051"/>
                    <a:pt x="154985" y="92398"/>
                  </a:cubicBezTo>
                  <a:cubicBezTo>
                    <a:pt x="154509" y="90562"/>
                    <a:pt x="153643" y="89724"/>
                    <a:pt x="153062" y="87916"/>
                  </a:cubicBezTo>
                  <a:cubicBezTo>
                    <a:pt x="152129" y="85014"/>
                    <a:pt x="153195" y="82921"/>
                    <a:pt x="151777" y="80219"/>
                  </a:cubicBezTo>
                  <a:cubicBezTo>
                    <a:pt x="150454" y="77726"/>
                    <a:pt x="149102" y="76517"/>
                    <a:pt x="146655" y="75090"/>
                  </a:cubicBezTo>
                  <a:cubicBezTo>
                    <a:pt x="144189" y="73672"/>
                    <a:pt x="142400" y="73691"/>
                    <a:pt x="139601" y="73177"/>
                  </a:cubicBezTo>
                  <a:cubicBezTo>
                    <a:pt x="136393" y="72597"/>
                    <a:pt x="134232" y="73901"/>
                    <a:pt x="131271" y="72530"/>
                  </a:cubicBezTo>
                  <a:cubicBezTo>
                    <a:pt x="128853" y="71436"/>
                    <a:pt x="128282" y="69628"/>
                    <a:pt x="126140" y="68049"/>
                  </a:cubicBezTo>
                  <a:cubicBezTo>
                    <a:pt x="123788" y="66317"/>
                    <a:pt x="122294" y="65594"/>
                    <a:pt x="119733" y="64214"/>
                  </a:cubicBezTo>
                  <a:cubicBezTo>
                    <a:pt x="116096" y="62235"/>
                    <a:pt x="113659" y="61864"/>
                    <a:pt x="110117" y="59723"/>
                  </a:cubicBezTo>
                  <a:cubicBezTo>
                    <a:pt x="107204" y="57972"/>
                    <a:pt x="106224" y="55869"/>
                    <a:pt x="103063" y="54604"/>
                  </a:cubicBezTo>
                  <a:cubicBezTo>
                    <a:pt x="100702" y="53643"/>
                    <a:pt x="99208" y="53253"/>
                    <a:pt x="96656" y="53329"/>
                  </a:cubicBezTo>
                  <a:cubicBezTo>
                    <a:pt x="94362" y="53367"/>
                    <a:pt x="93191" y="54813"/>
                    <a:pt x="90897" y="54604"/>
                  </a:cubicBezTo>
                  <a:cubicBezTo>
                    <a:pt x="88450" y="54395"/>
                    <a:pt x="87032" y="53595"/>
                    <a:pt x="85128" y="52035"/>
                  </a:cubicBezTo>
                  <a:cubicBezTo>
                    <a:pt x="83043" y="50313"/>
                    <a:pt x="83319" y="48048"/>
                    <a:pt x="81282" y="46288"/>
                  </a:cubicBezTo>
                  <a:cubicBezTo>
                    <a:pt x="78654" y="43994"/>
                    <a:pt x="75236" y="45688"/>
                    <a:pt x="72952" y="43071"/>
                  </a:cubicBezTo>
                  <a:cubicBezTo>
                    <a:pt x="70600" y="40379"/>
                    <a:pt x="71628" y="37629"/>
                    <a:pt x="71019" y="34099"/>
                  </a:cubicBezTo>
                  <a:cubicBezTo>
                    <a:pt x="70315" y="29883"/>
                    <a:pt x="70124" y="27467"/>
                    <a:pt x="69753" y="23223"/>
                  </a:cubicBezTo>
                  <a:cubicBezTo>
                    <a:pt x="69391" y="19217"/>
                    <a:pt x="69210" y="16971"/>
                    <a:pt x="69105" y="12965"/>
                  </a:cubicBezTo>
                  <a:cubicBezTo>
                    <a:pt x="69010" y="9730"/>
                    <a:pt x="69401" y="7875"/>
                    <a:pt x="69105" y="4640"/>
                  </a:cubicBezTo>
                  <a:cubicBezTo>
                    <a:pt x="68944" y="2870"/>
                    <a:pt x="70048" y="910"/>
                    <a:pt x="68468" y="158"/>
                  </a:cubicBezTo>
                  <a:cubicBezTo>
                    <a:pt x="66954" y="-575"/>
                    <a:pt x="66173" y="1443"/>
                    <a:pt x="64622" y="2071"/>
                  </a:cubicBezTo>
                  <a:cubicBezTo>
                    <a:pt x="61975" y="3146"/>
                    <a:pt x="60395" y="3688"/>
                    <a:pt x="57567" y="3983"/>
                  </a:cubicBezTo>
                  <a:cubicBezTo>
                    <a:pt x="55578" y="4202"/>
                    <a:pt x="54426" y="3726"/>
                    <a:pt x="52446" y="3983"/>
                  </a:cubicBezTo>
                  <a:cubicBezTo>
                    <a:pt x="48990" y="4449"/>
                    <a:pt x="46867" y="5058"/>
                    <a:pt x="44106" y="7199"/>
                  </a:cubicBezTo>
                  <a:cubicBezTo>
                    <a:pt x="41421" y="9283"/>
                    <a:pt x="41659" y="12157"/>
                    <a:pt x="38975" y="14241"/>
                  </a:cubicBezTo>
                  <a:cubicBezTo>
                    <a:pt x="37832" y="15135"/>
                    <a:pt x="37090" y="15535"/>
                    <a:pt x="35776" y="16163"/>
                  </a:cubicBezTo>
                  <a:cubicBezTo>
                    <a:pt x="32549" y="17694"/>
                    <a:pt x="29569" y="15810"/>
                    <a:pt x="26799" y="18075"/>
                  </a:cubicBezTo>
                  <a:cubicBezTo>
                    <a:pt x="25571" y="19103"/>
                    <a:pt x="25314" y="20092"/>
                    <a:pt x="24238" y="21282"/>
                  </a:cubicBezTo>
                  <a:cubicBezTo>
                    <a:pt x="22229" y="23508"/>
                    <a:pt x="21239" y="25221"/>
                    <a:pt x="18478" y="26410"/>
                  </a:cubicBezTo>
                  <a:cubicBezTo>
                    <a:pt x="14566" y="28085"/>
                    <a:pt x="11833" y="26039"/>
                    <a:pt x="7578" y="25763"/>
                  </a:cubicBezTo>
                  <a:cubicBezTo>
                    <a:pt x="4570" y="25573"/>
                    <a:pt x="2589" y="25449"/>
                    <a:pt x="0" y="25269"/>
                  </a:cubicBezTo>
                  <a:cubicBezTo>
                    <a:pt x="2209" y="28161"/>
                    <a:pt x="4303" y="29398"/>
                    <a:pt x="5655" y="32814"/>
                  </a:cubicBezTo>
                  <a:cubicBezTo>
                    <a:pt x="6683" y="35402"/>
                    <a:pt x="6064" y="37210"/>
                    <a:pt x="6940" y="39855"/>
                  </a:cubicBezTo>
                  <a:cubicBezTo>
                    <a:pt x="8197" y="43690"/>
                    <a:pt x="10805" y="44993"/>
                    <a:pt x="12071" y="48819"/>
                  </a:cubicBezTo>
                  <a:cubicBezTo>
                    <a:pt x="13090" y="51940"/>
                    <a:pt x="12985" y="53890"/>
                    <a:pt x="13347" y="57144"/>
                  </a:cubicBezTo>
                  <a:cubicBezTo>
                    <a:pt x="13871" y="61873"/>
                    <a:pt x="14366" y="64576"/>
                    <a:pt x="13985" y="69314"/>
                  </a:cubicBezTo>
                  <a:cubicBezTo>
                    <a:pt x="13737" y="72340"/>
                    <a:pt x="12643" y="73958"/>
                    <a:pt x="12700" y="77012"/>
                  </a:cubicBezTo>
                  <a:cubicBezTo>
                    <a:pt x="12776" y="80342"/>
                    <a:pt x="13347" y="82255"/>
                    <a:pt x="14632" y="85338"/>
                  </a:cubicBezTo>
                  <a:cubicBezTo>
                    <a:pt x="15746" y="88031"/>
                    <a:pt x="18869" y="88849"/>
                    <a:pt x="18478" y="91751"/>
                  </a:cubicBezTo>
                  <a:cubicBezTo>
                    <a:pt x="18059" y="94729"/>
                    <a:pt x="14613" y="94539"/>
                    <a:pt x="12700" y="96861"/>
                  </a:cubicBezTo>
                  <a:cubicBezTo>
                    <a:pt x="10358" y="99725"/>
                    <a:pt x="8149" y="101504"/>
                    <a:pt x="8216" y="105186"/>
                  </a:cubicBezTo>
                  <a:cubicBezTo>
                    <a:pt x="8292" y="109012"/>
                    <a:pt x="11510" y="110182"/>
                    <a:pt x="13347" y="113512"/>
                  </a:cubicBezTo>
                  <a:cubicBezTo>
                    <a:pt x="14680" y="115967"/>
                    <a:pt x="15794" y="117252"/>
                    <a:pt x="16555" y="119925"/>
                  </a:cubicBezTo>
                  <a:cubicBezTo>
                    <a:pt x="16831" y="120925"/>
                    <a:pt x="17012" y="121838"/>
                    <a:pt x="17155" y="122732"/>
                  </a:cubicBezTo>
                  <a:cubicBezTo>
                    <a:pt x="17212" y="123046"/>
                    <a:pt x="17241" y="123341"/>
                    <a:pt x="17269" y="123665"/>
                  </a:cubicBezTo>
                  <a:cubicBezTo>
                    <a:pt x="17336" y="124293"/>
                    <a:pt x="17364" y="124911"/>
                    <a:pt x="17355" y="125501"/>
                  </a:cubicBezTo>
                  <a:cubicBezTo>
                    <a:pt x="17355" y="125815"/>
                    <a:pt x="17355" y="126120"/>
                    <a:pt x="17326" y="126434"/>
                  </a:cubicBezTo>
                  <a:cubicBezTo>
                    <a:pt x="17317" y="126558"/>
                    <a:pt x="17288" y="126672"/>
                    <a:pt x="17269" y="126786"/>
                  </a:cubicBezTo>
                  <a:cubicBezTo>
                    <a:pt x="17031" y="126634"/>
                    <a:pt x="16822" y="126510"/>
                    <a:pt x="16555" y="126339"/>
                  </a:cubicBezTo>
                  <a:lnTo>
                    <a:pt x="17269" y="126872"/>
                  </a:lnTo>
                  <a:cubicBezTo>
                    <a:pt x="17088" y="128527"/>
                    <a:pt x="16679" y="130192"/>
                    <a:pt x="15908" y="132114"/>
                  </a:cubicBezTo>
                  <a:cubicBezTo>
                    <a:pt x="14499" y="135568"/>
                    <a:pt x="12633" y="137005"/>
                    <a:pt x="10139" y="139793"/>
                  </a:cubicBezTo>
                  <a:lnTo>
                    <a:pt x="12281" y="138090"/>
                  </a:lnTo>
                  <a:cubicBezTo>
                    <a:pt x="15775" y="140326"/>
                    <a:pt x="15737" y="140345"/>
                    <a:pt x="19116" y="142781"/>
                  </a:cubicBezTo>
                  <a:cubicBezTo>
                    <a:pt x="21420" y="144446"/>
                    <a:pt x="22477" y="147253"/>
                    <a:pt x="24352" y="149394"/>
                  </a:cubicBezTo>
                  <a:cubicBezTo>
                    <a:pt x="26399" y="151763"/>
                    <a:pt x="31083" y="155569"/>
                    <a:pt x="33529" y="157520"/>
                  </a:cubicBezTo>
                  <a:cubicBezTo>
                    <a:pt x="36338" y="159746"/>
                    <a:pt x="39422" y="163486"/>
                    <a:pt x="42507" y="165303"/>
                  </a:cubicBezTo>
                  <a:cubicBezTo>
                    <a:pt x="47809" y="168424"/>
                    <a:pt x="44887" y="167178"/>
                    <a:pt x="46886" y="173001"/>
                  </a:cubicBezTo>
                  <a:cubicBezTo>
                    <a:pt x="49113" y="179491"/>
                    <a:pt x="49113" y="174381"/>
                    <a:pt x="49561" y="181213"/>
                  </a:cubicBezTo>
                  <a:cubicBezTo>
                    <a:pt x="49799" y="184952"/>
                    <a:pt x="51665" y="187455"/>
                    <a:pt x="53302" y="190823"/>
                  </a:cubicBezTo>
                  <a:cubicBezTo>
                    <a:pt x="54530" y="193383"/>
                    <a:pt x="57910" y="192536"/>
                    <a:pt x="59490" y="194876"/>
                  </a:cubicBezTo>
                  <a:cubicBezTo>
                    <a:pt x="61575" y="197959"/>
                    <a:pt x="62146" y="196979"/>
                    <a:pt x="62698" y="200643"/>
                  </a:cubicBezTo>
                  <a:cubicBezTo>
                    <a:pt x="63279" y="204611"/>
                    <a:pt x="62775" y="206951"/>
                    <a:pt x="62051" y="210890"/>
                  </a:cubicBezTo>
                  <a:cubicBezTo>
                    <a:pt x="61537" y="213688"/>
                    <a:pt x="60937" y="215201"/>
                    <a:pt x="60128" y="217932"/>
                  </a:cubicBezTo>
                  <a:cubicBezTo>
                    <a:pt x="59005" y="221719"/>
                    <a:pt x="56882" y="223603"/>
                    <a:pt x="56929" y="227542"/>
                  </a:cubicBezTo>
                  <a:cubicBezTo>
                    <a:pt x="56968" y="230948"/>
                    <a:pt x="58272" y="232709"/>
                    <a:pt x="59490" y="235868"/>
                  </a:cubicBezTo>
                  <a:cubicBezTo>
                    <a:pt x="60566" y="238694"/>
                    <a:pt x="61442" y="240178"/>
                    <a:pt x="62698" y="242919"/>
                  </a:cubicBezTo>
                  <a:lnTo>
                    <a:pt x="63974" y="242281"/>
                  </a:lnTo>
                  <a:cubicBezTo>
                    <a:pt x="65174" y="241082"/>
                    <a:pt x="65983" y="239950"/>
                    <a:pt x="66840" y="238913"/>
                  </a:cubicBezTo>
                  <a:cubicBezTo>
                    <a:pt x="67782" y="237790"/>
                    <a:pt x="68763" y="236753"/>
                    <a:pt x="70381" y="235877"/>
                  </a:cubicBezTo>
                  <a:cubicBezTo>
                    <a:pt x="73104" y="234412"/>
                    <a:pt x="74989" y="233822"/>
                    <a:pt x="78073" y="233965"/>
                  </a:cubicBezTo>
                  <a:cubicBezTo>
                    <a:pt x="81881" y="234146"/>
                    <a:pt x="83519" y="236382"/>
                    <a:pt x="87041" y="237799"/>
                  </a:cubicBezTo>
                  <a:cubicBezTo>
                    <a:pt x="90278" y="239112"/>
                    <a:pt x="92296" y="239398"/>
                    <a:pt x="95381" y="241006"/>
                  </a:cubicBezTo>
                  <a:cubicBezTo>
                    <a:pt x="97466" y="242100"/>
                    <a:pt x="98218" y="244774"/>
                    <a:pt x="100512" y="244222"/>
                  </a:cubicBezTo>
                  <a:cubicBezTo>
                    <a:pt x="102397" y="243737"/>
                    <a:pt x="102387" y="241805"/>
                    <a:pt x="103711" y="240378"/>
                  </a:cubicBezTo>
                  <a:cubicBezTo>
                    <a:pt x="105995" y="237904"/>
                    <a:pt x="107062" y="236011"/>
                    <a:pt x="110117" y="234602"/>
                  </a:cubicBezTo>
                  <a:cubicBezTo>
                    <a:pt x="112659" y="233442"/>
                    <a:pt x="114373" y="233375"/>
                    <a:pt x="117172" y="233327"/>
                  </a:cubicBezTo>
                  <a:cubicBezTo>
                    <a:pt x="120209" y="233280"/>
                    <a:pt x="122351" y="232899"/>
                    <a:pt x="124864" y="234602"/>
                  </a:cubicBezTo>
                  <a:cubicBezTo>
                    <a:pt x="126473" y="235706"/>
                    <a:pt x="126815" y="236962"/>
                    <a:pt x="128063" y="238456"/>
                  </a:cubicBezTo>
                  <a:lnTo>
                    <a:pt x="129986" y="237171"/>
                  </a:lnTo>
                  <a:cubicBezTo>
                    <a:pt x="129986" y="235173"/>
                    <a:pt x="129909" y="234041"/>
                    <a:pt x="129986" y="232033"/>
                  </a:cubicBezTo>
                  <a:cubicBezTo>
                    <a:pt x="130090" y="229293"/>
                    <a:pt x="130414" y="227732"/>
                    <a:pt x="130633" y="224992"/>
                  </a:cubicBezTo>
                  <a:cubicBezTo>
                    <a:pt x="131004" y="220016"/>
                    <a:pt x="130585" y="217151"/>
                    <a:pt x="131271" y="212185"/>
                  </a:cubicBezTo>
                  <a:cubicBezTo>
                    <a:pt x="132013" y="206837"/>
                    <a:pt x="131880" y="203469"/>
                    <a:pt x="134470" y="198740"/>
                  </a:cubicBezTo>
                  <a:cubicBezTo>
                    <a:pt x="136345" y="195314"/>
                    <a:pt x="137592" y="193154"/>
                    <a:pt x="140886" y="191042"/>
                  </a:cubicBezTo>
                  <a:cubicBezTo>
                    <a:pt x="143542" y="189339"/>
                    <a:pt x="145579" y="189491"/>
                    <a:pt x="148578" y="188492"/>
                  </a:cubicBezTo>
                  <a:cubicBezTo>
                    <a:pt x="153586" y="186770"/>
                    <a:pt x="156280" y="185399"/>
                    <a:pt x="161392" y="183991"/>
                  </a:cubicBezTo>
                  <a:cubicBezTo>
                    <a:pt x="164610" y="183106"/>
                    <a:pt x="166400" y="182383"/>
                    <a:pt x="169722" y="182069"/>
                  </a:cubicBezTo>
                  <a:cubicBezTo>
                    <a:pt x="175244" y="181555"/>
                    <a:pt x="178509" y="182383"/>
                    <a:pt x="183821" y="183991"/>
                  </a:cubicBezTo>
                  <a:cubicBezTo>
                    <a:pt x="187467" y="185095"/>
                    <a:pt x="189695" y="185618"/>
                    <a:pt x="192789" y="187826"/>
                  </a:cubicBezTo>
                  <a:cubicBezTo>
                    <a:pt x="195816" y="189995"/>
                    <a:pt x="196702" y="192136"/>
                    <a:pt x="199205" y="194867"/>
                  </a:cubicBezTo>
                  <a:lnTo>
                    <a:pt x="198558" y="195514"/>
                  </a:lnTo>
                  <a:cubicBezTo>
                    <a:pt x="201062" y="195514"/>
                    <a:pt x="203632" y="197626"/>
                    <a:pt x="204975" y="195514"/>
                  </a:cubicBezTo>
                  <a:cubicBezTo>
                    <a:pt x="206288" y="193430"/>
                    <a:pt x="202861" y="192165"/>
                    <a:pt x="202404" y="189757"/>
                  </a:cubicBezTo>
                  <a:cubicBezTo>
                    <a:pt x="201595" y="185476"/>
                    <a:pt x="204232" y="183163"/>
                    <a:pt x="204975" y="178862"/>
                  </a:cubicBezTo>
                  <a:cubicBezTo>
                    <a:pt x="205784" y="174162"/>
                    <a:pt x="205660" y="171431"/>
                    <a:pt x="206260" y="166693"/>
                  </a:cubicBezTo>
                  <a:cubicBezTo>
                    <a:pt x="206688" y="163181"/>
                    <a:pt x="208649" y="161069"/>
                    <a:pt x="207535" y="157720"/>
                  </a:cubicBezTo>
                  <a:cubicBezTo>
                    <a:pt x="206736" y="155379"/>
                    <a:pt x="204946" y="154770"/>
                    <a:pt x="203689" y="15262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8" name="任意形状 53"/>
            <p:cNvSpPr/>
            <p:nvPr/>
          </p:nvSpPr>
          <p:spPr>
            <a:xfrm>
              <a:off x="15038521" y="4563121"/>
              <a:ext cx="176186" cy="118621"/>
            </a:xfrm>
            <a:custGeom>
              <a:avLst/>
              <a:gdLst>
                <a:gd name="connsiteX0" fmla="*/ 153119 w 176186"/>
                <a:gd name="connsiteY0" fmla="*/ 10885 h 118621"/>
                <a:gd name="connsiteX1" fmla="*/ 146703 w 176186"/>
                <a:gd name="connsiteY1" fmla="*/ 638 h 118621"/>
                <a:gd name="connsiteX2" fmla="*/ 145427 w 176186"/>
                <a:gd name="connsiteY2" fmla="*/ 0 h 118621"/>
                <a:gd name="connsiteX3" fmla="*/ 136459 w 176186"/>
                <a:gd name="connsiteY3" fmla="*/ 3197 h 118621"/>
                <a:gd name="connsiteX4" fmla="*/ 122379 w 176186"/>
                <a:gd name="connsiteY4" fmla="*/ 7679 h 118621"/>
                <a:gd name="connsiteX5" fmla="*/ 106985 w 176186"/>
                <a:gd name="connsiteY5" fmla="*/ 12170 h 118621"/>
                <a:gd name="connsiteX6" fmla="*/ 87746 w 176186"/>
                <a:gd name="connsiteY6" fmla="*/ 19849 h 118621"/>
                <a:gd name="connsiteX7" fmla="*/ 76855 w 176186"/>
                <a:gd name="connsiteY7" fmla="*/ 23055 h 118621"/>
                <a:gd name="connsiteX8" fmla="*/ 71733 w 176186"/>
                <a:gd name="connsiteY8" fmla="*/ 32666 h 118621"/>
                <a:gd name="connsiteX9" fmla="*/ 68515 w 176186"/>
                <a:gd name="connsiteY9" fmla="*/ 42913 h 118621"/>
                <a:gd name="connsiteX10" fmla="*/ 64041 w 176186"/>
                <a:gd name="connsiteY10" fmla="*/ 51239 h 118621"/>
                <a:gd name="connsiteX11" fmla="*/ 56987 w 176186"/>
                <a:gd name="connsiteY11" fmla="*/ 57643 h 118621"/>
                <a:gd name="connsiteX12" fmla="*/ 54416 w 176186"/>
                <a:gd name="connsiteY12" fmla="*/ 53808 h 118621"/>
                <a:gd name="connsiteX13" fmla="*/ 49304 w 176186"/>
                <a:gd name="connsiteY13" fmla="*/ 44198 h 118621"/>
                <a:gd name="connsiteX14" fmla="*/ 44163 w 176186"/>
                <a:gd name="connsiteY14" fmla="*/ 37785 h 118621"/>
                <a:gd name="connsiteX15" fmla="*/ 36452 w 176186"/>
                <a:gd name="connsiteY15" fmla="*/ 35863 h 118621"/>
                <a:gd name="connsiteX16" fmla="*/ 30055 w 176186"/>
                <a:gd name="connsiteY16" fmla="*/ 30744 h 118621"/>
                <a:gd name="connsiteX17" fmla="*/ 15975 w 176186"/>
                <a:gd name="connsiteY17" fmla="*/ 30097 h 118621"/>
                <a:gd name="connsiteX18" fmla="*/ 600 w 176186"/>
                <a:gd name="connsiteY18" fmla="*/ 33303 h 118621"/>
                <a:gd name="connsiteX19" fmla="*/ 0 w 176186"/>
                <a:gd name="connsiteY19" fmla="*/ 32942 h 118621"/>
                <a:gd name="connsiteX20" fmla="*/ 1228 w 176186"/>
                <a:gd name="connsiteY20" fmla="*/ 37147 h 118621"/>
                <a:gd name="connsiteX21" fmla="*/ 6997 w 176186"/>
                <a:gd name="connsiteY21" fmla="*/ 40344 h 118621"/>
                <a:gd name="connsiteX22" fmla="*/ 11481 w 176186"/>
                <a:gd name="connsiteY22" fmla="*/ 47395 h 118621"/>
                <a:gd name="connsiteX23" fmla="*/ 12129 w 176186"/>
                <a:gd name="connsiteY23" fmla="*/ 53161 h 118621"/>
                <a:gd name="connsiteX24" fmla="*/ 5712 w 176186"/>
                <a:gd name="connsiteY24" fmla="*/ 57643 h 118621"/>
                <a:gd name="connsiteX25" fmla="*/ 5055 w 176186"/>
                <a:gd name="connsiteY25" fmla="*/ 64694 h 118621"/>
                <a:gd name="connsiteX26" fmla="*/ 8930 w 176186"/>
                <a:gd name="connsiteY26" fmla="*/ 71735 h 118621"/>
                <a:gd name="connsiteX27" fmla="*/ 12129 w 176186"/>
                <a:gd name="connsiteY27" fmla="*/ 78786 h 118621"/>
                <a:gd name="connsiteX28" fmla="*/ 14042 w 176186"/>
                <a:gd name="connsiteY28" fmla="*/ 85827 h 118621"/>
                <a:gd name="connsiteX29" fmla="*/ 14680 w 176186"/>
                <a:gd name="connsiteY29" fmla="*/ 93515 h 118621"/>
                <a:gd name="connsiteX30" fmla="*/ 19183 w 176186"/>
                <a:gd name="connsiteY30" fmla="*/ 101841 h 118621"/>
                <a:gd name="connsiteX31" fmla="*/ 17260 w 176186"/>
                <a:gd name="connsiteY31" fmla="*/ 110814 h 118621"/>
                <a:gd name="connsiteX32" fmla="*/ 22372 w 176186"/>
                <a:gd name="connsiteY32" fmla="*/ 115933 h 118621"/>
                <a:gd name="connsiteX33" fmla="*/ 28789 w 176186"/>
                <a:gd name="connsiteY33" fmla="*/ 118492 h 118621"/>
                <a:gd name="connsiteX34" fmla="*/ 38394 w 176186"/>
                <a:gd name="connsiteY34" fmla="*/ 116580 h 118621"/>
                <a:gd name="connsiteX35" fmla="*/ 47381 w 176186"/>
                <a:gd name="connsiteY35" fmla="*/ 112736 h 118621"/>
                <a:gd name="connsiteX36" fmla="*/ 56987 w 176186"/>
                <a:gd name="connsiteY36" fmla="*/ 108254 h 118621"/>
                <a:gd name="connsiteX37" fmla="*/ 64041 w 176186"/>
                <a:gd name="connsiteY37" fmla="*/ 105685 h 118621"/>
                <a:gd name="connsiteX38" fmla="*/ 71733 w 176186"/>
                <a:gd name="connsiteY38" fmla="*/ 103125 h 118621"/>
                <a:gd name="connsiteX39" fmla="*/ 77502 w 176186"/>
                <a:gd name="connsiteY39" fmla="*/ 102478 h 118621"/>
                <a:gd name="connsiteX40" fmla="*/ 87736 w 176186"/>
                <a:gd name="connsiteY40" fmla="*/ 98644 h 118621"/>
                <a:gd name="connsiteX41" fmla="*/ 95447 w 176186"/>
                <a:gd name="connsiteY41" fmla="*/ 93515 h 118621"/>
                <a:gd name="connsiteX42" fmla="*/ 97989 w 176186"/>
                <a:gd name="connsiteY42" fmla="*/ 96075 h 118621"/>
                <a:gd name="connsiteX43" fmla="*/ 102502 w 176186"/>
                <a:gd name="connsiteY43" fmla="*/ 94800 h 118621"/>
                <a:gd name="connsiteX44" fmla="*/ 110194 w 176186"/>
                <a:gd name="connsiteY44" fmla="*/ 90956 h 118621"/>
                <a:gd name="connsiteX45" fmla="*/ 114030 w 176186"/>
                <a:gd name="connsiteY45" fmla="*/ 85827 h 118621"/>
                <a:gd name="connsiteX46" fmla="*/ 122379 w 176186"/>
                <a:gd name="connsiteY46" fmla="*/ 82630 h 118621"/>
                <a:gd name="connsiteX47" fmla="*/ 128777 w 176186"/>
                <a:gd name="connsiteY47" fmla="*/ 78786 h 118621"/>
                <a:gd name="connsiteX48" fmla="*/ 138382 w 176186"/>
                <a:gd name="connsiteY48" fmla="*/ 74942 h 118621"/>
                <a:gd name="connsiteX49" fmla="*/ 147998 w 176186"/>
                <a:gd name="connsiteY49" fmla="*/ 73019 h 118621"/>
                <a:gd name="connsiteX50" fmla="*/ 156328 w 176186"/>
                <a:gd name="connsiteY50" fmla="*/ 69175 h 118621"/>
                <a:gd name="connsiteX51" fmla="*/ 162753 w 176186"/>
                <a:gd name="connsiteY51" fmla="*/ 65978 h 118621"/>
                <a:gd name="connsiteX52" fmla="*/ 164039 w 176186"/>
                <a:gd name="connsiteY52" fmla="*/ 60212 h 118621"/>
                <a:gd name="connsiteX53" fmla="*/ 162753 w 176186"/>
                <a:gd name="connsiteY53" fmla="*/ 50602 h 118621"/>
                <a:gd name="connsiteX54" fmla="*/ 169789 w 176186"/>
                <a:gd name="connsiteY54" fmla="*/ 46758 h 118621"/>
                <a:gd name="connsiteX55" fmla="*/ 172369 w 176186"/>
                <a:gd name="connsiteY55" fmla="*/ 43551 h 118621"/>
                <a:gd name="connsiteX56" fmla="*/ 175034 w 176186"/>
                <a:gd name="connsiteY56" fmla="*/ 42276 h 118621"/>
                <a:gd name="connsiteX57" fmla="*/ 176186 w 176186"/>
                <a:gd name="connsiteY57" fmla="*/ 42913 h 118621"/>
                <a:gd name="connsiteX58" fmla="*/ 162106 w 176186"/>
                <a:gd name="connsiteY58" fmla="*/ 23055 h 118621"/>
                <a:gd name="connsiteX59" fmla="*/ 153119 w 176186"/>
                <a:gd name="connsiteY59" fmla="*/ 10885 h 11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6186" h="118621">
                  <a:moveTo>
                    <a:pt x="153119" y="10885"/>
                  </a:moveTo>
                  <a:cubicBezTo>
                    <a:pt x="150492" y="6975"/>
                    <a:pt x="149197" y="4634"/>
                    <a:pt x="146703" y="638"/>
                  </a:cubicBezTo>
                  <a:lnTo>
                    <a:pt x="145427" y="0"/>
                  </a:lnTo>
                  <a:cubicBezTo>
                    <a:pt x="141924" y="1247"/>
                    <a:pt x="139972" y="1998"/>
                    <a:pt x="136459" y="3197"/>
                  </a:cubicBezTo>
                  <a:cubicBezTo>
                    <a:pt x="131004" y="5062"/>
                    <a:pt x="127882" y="6004"/>
                    <a:pt x="122379" y="7679"/>
                  </a:cubicBezTo>
                  <a:cubicBezTo>
                    <a:pt x="116391" y="9506"/>
                    <a:pt x="112917" y="10172"/>
                    <a:pt x="106985" y="12170"/>
                  </a:cubicBezTo>
                  <a:cubicBezTo>
                    <a:pt x="99341" y="14749"/>
                    <a:pt x="95438" y="17318"/>
                    <a:pt x="87746" y="19849"/>
                  </a:cubicBezTo>
                  <a:cubicBezTo>
                    <a:pt x="83566" y="21247"/>
                    <a:pt x="80282" y="20229"/>
                    <a:pt x="76855" y="23055"/>
                  </a:cubicBezTo>
                  <a:cubicBezTo>
                    <a:pt x="73580" y="25767"/>
                    <a:pt x="73352" y="28745"/>
                    <a:pt x="71733" y="32666"/>
                  </a:cubicBezTo>
                  <a:cubicBezTo>
                    <a:pt x="70096" y="36529"/>
                    <a:pt x="70162" y="39060"/>
                    <a:pt x="68515" y="42913"/>
                  </a:cubicBezTo>
                  <a:cubicBezTo>
                    <a:pt x="67068" y="46301"/>
                    <a:pt x="66307" y="48337"/>
                    <a:pt x="64041" y="51239"/>
                  </a:cubicBezTo>
                  <a:cubicBezTo>
                    <a:pt x="61756" y="54170"/>
                    <a:pt x="60242" y="59441"/>
                    <a:pt x="56987" y="57643"/>
                  </a:cubicBezTo>
                  <a:cubicBezTo>
                    <a:pt x="55406" y="56777"/>
                    <a:pt x="55378" y="55331"/>
                    <a:pt x="54416" y="53808"/>
                  </a:cubicBezTo>
                  <a:cubicBezTo>
                    <a:pt x="52160" y="50202"/>
                    <a:pt x="51674" y="47709"/>
                    <a:pt x="49304" y="44198"/>
                  </a:cubicBezTo>
                  <a:cubicBezTo>
                    <a:pt x="47495" y="41543"/>
                    <a:pt x="46858" y="39497"/>
                    <a:pt x="44163" y="37785"/>
                  </a:cubicBezTo>
                  <a:cubicBezTo>
                    <a:pt x="41555" y="36139"/>
                    <a:pt x="39241" y="37223"/>
                    <a:pt x="36452" y="35863"/>
                  </a:cubicBezTo>
                  <a:cubicBezTo>
                    <a:pt x="33605" y="34454"/>
                    <a:pt x="32939" y="32123"/>
                    <a:pt x="30055" y="30744"/>
                  </a:cubicBezTo>
                  <a:cubicBezTo>
                    <a:pt x="25095" y="28374"/>
                    <a:pt x="21449" y="29697"/>
                    <a:pt x="15975" y="30097"/>
                  </a:cubicBezTo>
                  <a:cubicBezTo>
                    <a:pt x="9844" y="30544"/>
                    <a:pt x="6588" y="32057"/>
                    <a:pt x="600" y="33303"/>
                  </a:cubicBezTo>
                  <a:lnTo>
                    <a:pt x="0" y="32942"/>
                  </a:lnTo>
                  <a:cubicBezTo>
                    <a:pt x="124" y="34407"/>
                    <a:pt x="124" y="35796"/>
                    <a:pt x="1228" y="37147"/>
                  </a:cubicBezTo>
                  <a:cubicBezTo>
                    <a:pt x="2847" y="39136"/>
                    <a:pt x="5055" y="38651"/>
                    <a:pt x="6997" y="40344"/>
                  </a:cubicBezTo>
                  <a:cubicBezTo>
                    <a:pt x="9444" y="42514"/>
                    <a:pt x="10539" y="44284"/>
                    <a:pt x="11481" y="47395"/>
                  </a:cubicBezTo>
                  <a:cubicBezTo>
                    <a:pt x="12147" y="49565"/>
                    <a:pt x="12871" y="51030"/>
                    <a:pt x="12129" y="53161"/>
                  </a:cubicBezTo>
                  <a:cubicBezTo>
                    <a:pt x="11119" y="56035"/>
                    <a:pt x="7169" y="54979"/>
                    <a:pt x="5712" y="57643"/>
                  </a:cubicBezTo>
                  <a:cubicBezTo>
                    <a:pt x="4379" y="60060"/>
                    <a:pt x="4560" y="61972"/>
                    <a:pt x="5055" y="64694"/>
                  </a:cubicBezTo>
                  <a:cubicBezTo>
                    <a:pt x="5655" y="67767"/>
                    <a:pt x="7511" y="68937"/>
                    <a:pt x="8930" y="71735"/>
                  </a:cubicBezTo>
                  <a:cubicBezTo>
                    <a:pt x="10263" y="74447"/>
                    <a:pt x="11100" y="75941"/>
                    <a:pt x="12129" y="78786"/>
                  </a:cubicBezTo>
                  <a:cubicBezTo>
                    <a:pt x="13071" y="81459"/>
                    <a:pt x="13528" y="83029"/>
                    <a:pt x="14042" y="85827"/>
                  </a:cubicBezTo>
                  <a:cubicBezTo>
                    <a:pt x="14575" y="88786"/>
                    <a:pt x="13890" y="90623"/>
                    <a:pt x="14680" y="93515"/>
                  </a:cubicBezTo>
                  <a:cubicBezTo>
                    <a:pt x="15670" y="97074"/>
                    <a:pt x="18659" y="98187"/>
                    <a:pt x="19183" y="101841"/>
                  </a:cubicBezTo>
                  <a:cubicBezTo>
                    <a:pt x="19678" y="105390"/>
                    <a:pt x="16022" y="107455"/>
                    <a:pt x="17260" y="110814"/>
                  </a:cubicBezTo>
                  <a:cubicBezTo>
                    <a:pt x="18212" y="113468"/>
                    <a:pt x="20021" y="114391"/>
                    <a:pt x="22372" y="115933"/>
                  </a:cubicBezTo>
                  <a:cubicBezTo>
                    <a:pt x="24628" y="117408"/>
                    <a:pt x="26113" y="118112"/>
                    <a:pt x="28789" y="118492"/>
                  </a:cubicBezTo>
                  <a:cubicBezTo>
                    <a:pt x="32558" y="119044"/>
                    <a:pt x="34757" y="117712"/>
                    <a:pt x="38394" y="116580"/>
                  </a:cubicBezTo>
                  <a:cubicBezTo>
                    <a:pt x="42031" y="115448"/>
                    <a:pt x="43906" y="114296"/>
                    <a:pt x="47381" y="112736"/>
                  </a:cubicBezTo>
                  <a:cubicBezTo>
                    <a:pt x="51151" y="111042"/>
                    <a:pt x="53150" y="109805"/>
                    <a:pt x="56987" y="108254"/>
                  </a:cubicBezTo>
                  <a:cubicBezTo>
                    <a:pt x="59690" y="107150"/>
                    <a:pt x="61271" y="106656"/>
                    <a:pt x="64041" y="105685"/>
                  </a:cubicBezTo>
                  <a:cubicBezTo>
                    <a:pt x="67011" y="104648"/>
                    <a:pt x="68620" y="103753"/>
                    <a:pt x="71733" y="103125"/>
                  </a:cubicBezTo>
                  <a:cubicBezTo>
                    <a:pt x="73951" y="102678"/>
                    <a:pt x="75265" y="102926"/>
                    <a:pt x="77502" y="102478"/>
                  </a:cubicBezTo>
                  <a:cubicBezTo>
                    <a:pt x="81672" y="101651"/>
                    <a:pt x="83966" y="100623"/>
                    <a:pt x="87736" y="98644"/>
                  </a:cubicBezTo>
                  <a:cubicBezTo>
                    <a:pt x="90944" y="96969"/>
                    <a:pt x="92182" y="91974"/>
                    <a:pt x="95447" y="93515"/>
                  </a:cubicBezTo>
                  <a:cubicBezTo>
                    <a:pt x="96714" y="94124"/>
                    <a:pt x="96675" y="95627"/>
                    <a:pt x="97989" y="96075"/>
                  </a:cubicBezTo>
                  <a:cubicBezTo>
                    <a:pt x="99731" y="96665"/>
                    <a:pt x="100778" y="95418"/>
                    <a:pt x="102502" y="94800"/>
                  </a:cubicBezTo>
                  <a:cubicBezTo>
                    <a:pt x="105662" y="93667"/>
                    <a:pt x="107700" y="93182"/>
                    <a:pt x="110194" y="90956"/>
                  </a:cubicBezTo>
                  <a:cubicBezTo>
                    <a:pt x="112060" y="89290"/>
                    <a:pt x="112107" y="87435"/>
                    <a:pt x="114030" y="85827"/>
                  </a:cubicBezTo>
                  <a:cubicBezTo>
                    <a:pt x="116724" y="83610"/>
                    <a:pt x="119257" y="84171"/>
                    <a:pt x="122379" y="82630"/>
                  </a:cubicBezTo>
                  <a:cubicBezTo>
                    <a:pt x="124959" y="81326"/>
                    <a:pt x="126178" y="80118"/>
                    <a:pt x="128777" y="78786"/>
                  </a:cubicBezTo>
                  <a:cubicBezTo>
                    <a:pt x="132366" y="76949"/>
                    <a:pt x="134517" y="76074"/>
                    <a:pt x="138382" y="74942"/>
                  </a:cubicBezTo>
                  <a:cubicBezTo>
                    <a:pt x="142067" y="73866"/>
                    <a:pt x="144361" y="74218"/>
                    <a:pt x="147998" y="73019"/>
                  </a:cubicBezTo>
                  <a:cubicBezTo>
                    <a:pt x="151415" y="71897"/>
                    <a:pt x="153100" y="70726"/>
                    <a:pt x="156328" y="69175"/>
                  </a:cubicBezTo>
                  <a:cubicBezTo>
                    <a:pt x="158869" y="67957"/>
                    <a:pt x="161126" y="68252"/>
                    <a:pt x="162753" y="65978"/>
                  </a:cubicBezTo>
                  <a:cubicBezTo>
                    <a:pt x="164077" y="64094"/>
                    <a:pt x="163820" y="62505"/>
                    <a:pt x="164039" y="60212"/>
                  </a:cubicBezTo>
                  <a:cubicBezTo>
                    <a:pt x="164372" y="56444"/>
                    <a:pt x="160821" y="53856"/>
                    <a:pt x="162753" y="50602"/>
                  </a:cubicBezTo>
                  <a:cubicBezTo>
                    <a:pt x="164353" y="47899"/>
                    <a:pt x="167542" y="48918"/>
                    <a:pt x="169789" y="46758"/>
                  </a:cubicBezTo>
                  <a:cubicBezTo>
                    <a:pt x="170941" y="45654"/>
                    <a:pt x="171112" y="44550"/>
                    <a:pt x="172369" y="43551"/>
                  </a:cubicBezTo>
                  <a:cubicBezTo>
                    <a:pt x="173254" y="42837"/>
                    <a:pt x="174149" y="42485"/>
                    <a:pt x="175034" y="42276"/>
                  </a:cubicBezTo>
                  <a:lnTo>
                    <a:pt x="176186" y="42913"/>
                  </a:lnTo>
                  <a:cubicBezTo>
                    <a:pt x="170798" y="35111"/>
                    <a:pt x="167685" y="30744"/>
                    <a:pt x="162106" y="23055"/>
                  </a:cubicBezTo>
                  <a:cubicBezTo>
                    <a:pt x="158622" y="18288"/>
                    <a:pt x="156413" y="15776"/>
                    <a:pt x="153119" y="1088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9" name="任意形状 54"/>
            <p:cNvSpPr/>
            <p:nvPr/>
          </p:nvSpPr>
          <p:spPr>
            <a:xfrm>
              <a:off x="14052794" y="4601571"/>
              <a:ext cx="98213" cy="82768"/>
            </a:xfrm>
            <a:custGeom>
              <a:avLst/>
              <a:gdLst>
                <a:gd name="connsiteX0" fmla="*/ 94791 w 98213"/>
                <a:gd name="connsiteY0" fmla="*/ 67301 h 82768"/>
                <a:gd name="connsiteX1" fmla="*/ 89022 w 98213"/>
                <a:gd name="connsiteY1" fmla="*/ 61535 h 82768"/>
                <a:gd name="connsiteX2" fmla="*/ 88375 w 98213"/>
                <a:gd name="connsiteY2" fmla="*/ 57054 h 82768"/>
                <a:gd name="connsiteX3" fmla="*/ 88375 w 98213"/>
                <a:gd name="connsiteY3" fmla="*/ 50003 h 82768"/>
                <a:gd name="connsiteX4" fmla="*/ 86461 w 98213"/>
                <a:gd name="connsiteY4" fmla="*/ 43599 h 82768"/>
                <a:gd name="connsiteX5" fmla="*/ 83253 w 98213"/>
                <a:gd name="connsiteY5" fmla="*/ 37843 h 82768"/>
                <a:gd name="connsiteX6" fmla="*/ 79407 w 98213"/>
                <a:gd name="connsiteY6" fmla="*/ 32714 h 82768"/>
                <a:gd name="connsiteX7" fmla="*/ 73638 w 98213"/>
                <a:gd name="connsiteY7" fmla="*/ 26310 h 82768"/>
                <a:gd name="connsiteX8" fmla="*/ 73000 w 98213"/>
                <a:gd name="connsiteY8" fmla="*/ 22456 h 82768"/>
                <a:gd name="connsiteX9" fmla="*/ 65946 w 98213"/>
                <a:gd name="connsiteY9" fmla="*/ 19259 h 82768"/>
                <a:gd name="connsiteX10" fmla="*/ 66593 w 98213"/>
                <a:gd name="connsiteY10" fmla="*/ 14140 h 82768"/>
                <a:gd name="connsiteX11" fmla="*/ 62738 w 98213"/>
                <a:gd name="connsiteY11" fmla="*/ 11581 h 82768"/>
                <a:gd name="connsiteX12" fmla="*/ 56340 w 98213"/>
                <a:gd name="connsiteY12" fmla="*/ 10296 h 82768"/>
                <a:gd name="connsiteX13" fmla="*/ 53123 w 98213"/>
                <a:gd name="connsiteY13" fmla="*/ 3245 h 82768"/>
                <a:gd name="connsiteX14" fmla="*/ 44164 w 98213"/>
                <a:gd name="connsiteY14" fmla="*/ 2608 h 82768"/>
                <a:gd name="connsiteX15" fmla="*/ 37748 w 98213"/>
                <a:gd name="connsiteY15" fmla="*/ 39 h 82768"/>
                <a:gd name="connsiteX16" fmla="*/ 33264 w 98213"/>
                <a:gd name="connsiteY16" fmla="*/ 2608 h 82768"/>
                <a:gd name="connsiteX17" fmla="*/ 26847 w 98213"/>
                <a:gd name="connsiteY17" fmla="*/ 5167 h 82768"/>
                <a:gd name="connsiteX18" fmla="*/ 19803 w 98213"/>
                <a:gd name="connsiteY18" fmla="*/ 5167 h 82768"/>
                <a:gd name="connsiteX19" fmla="*/ 16023 w 98213"/>
                <a:gd name="connsiteY19" fmla="*/ 10800 h 82768"/>
                <a:gd name="connsiteX20" fmla="*/ 15957 w 98213"/>
                <a:gd name="connsiteY20" fmla="*/ 11581 h 82768"/>
                <a:gd name="connsiteX21" fmla="*/ 16594 w 98213"/>
                <a:gd name="connsiteY21" fmla="*/ 19906 h 82768"/>
                <a:gd name="connsiteX22" fmla="*/ 6989 w 98213"/>
                <a:gd name="connsiteY22" fmla="*/ 27595 h 82768"/>
                <a:gd name="connsiteX23" fmla="*/ 572 w 98213"/>
                <a:gd name="connsiteY23" fmla="*/ 33989 h 82768"/>
                <a:gd name="connsiteX24" fmla="*/ 2505 w 98213"/>
                <a:gd name="connsiteY24" fmla="*/ 44246 h 82768"/>
                <a:gd name="connsiteX25" fmla="*/ 8902 w 98213"/>
                <a:gd name="connsiteY25" fmla="*/ 50003 h 82768"/>
                <a:gd name="connsiteX26" fmla="*/ 10197 w 98213"/>
                <a:gd name="connsiteY26" fmla="*/ 57691 h 82768"/>
                <a:gd name="connsiteX27" fmla="*/ 18517 w 98213"/>
                <a:gd name="connsiteY27" fmla="*/ 58976 h 82768"/>
                <a:gd name="connsiteX28" fmla="*/ 26847 w 98213"/>
                <a:gd name="connsiteY28" fmla="*/ 58976 h 82768"/>
                <a:gd name="connsiteX29" fmla="*/ 34540 w 98213"/>
                <a:gd name="connsiteY29" fmla="*/ 55132 h 82768"/>
                <a:gd name="connsiteX30" fmla="*/ 42879 w 98213"/>
                <a:gd name="connsiteY30" fmla="*/ 55132 h 82768"/>
                <a:gd name="connsiteX31" fmla="*/ 47353 w 98213"/>
                <a:gd name="connsiteY31" fmla="*/ 58338 h 82768"/>
                <a:gd name="connsiteX32" fmla="*/ 55055 w 98213"/>
                <a:gd name="connsiteY32" fmla="*/ 60260 h 82768"/>
                <a:gd name="connsiteX33" fmla="*/ 58901 w 98213"/>
                <a:gd name="connsiteY33" fmla="*/ 62820 h 82768"/>
                <a:gd name="connsiteX34" fmla="*/ 53779 w 98213"/>
                <a:gd name="connsiteY34" fmla="*/ 65379 h 82768"/>
                <a:gd name="connsiteX35" fmla="*/ 46078 w 98213"/>
                <a:gd name="connsiteY35" fmla="*/ 65379 h 82768"/>
                <a:gd name="connsiteX36" fmla="*/ 40956 w 98213"/>
                <a:gd name="connsiteY36" fmla="*/ 61535 h 82768"/>
                <a:gd name="connsiteX37" fmla="*/ 37110 w 98213"/>
                <a:gd name="connsiteY37" fmla="*/ 61535 h 82768"/>
                <a:gd name="connsiteX38" fmla="*/ 33911 w 98213"/>
                <a:gd name="connsiteY38" fmla="*/ 64095 h 82768"/>
                <a:gd name="connsiteX39" fmla="*/ 29408 w 98213"/>
                <a:gd name="connsiteY39" fmla="*/ 62820 h 82768"/>
                <a:gd name="connsiteX40" fmla="*/ 26847 w 98213"/>
                <a:gd name="connsiteY40" fmla="*/ 66664 h 82768"/>
                <a:gd name="connsiteX41" fmla="*/ 21078 w 98213"/>
                <a:gd name="connsiteY41" fmla="*/ 66664 h 82768"/>
                <a:gd name="connsiteX42" fmla="*/ 16594 w 98213"/>
                <a:gd name="connsiteY42" fmla="*/ 66017 h 82768"/>
                <a:gd name="connsiteX43" fmla="*/ 9550 w 98213"/>
                <a:gd name="connsiteY43" fmla="*/ 67949 h 82768"/>
                <a:gd name="connsiteX44" fmla="*/ 8264 w 98213"/>
                <a:gd name="connsiteY44" fmla="*/ 74352 h 82768"/>
                <a:gd name="connsiteX45" fmla="*/ 9550 w 98213"/>
                <a:gd name="connsiteY45" fmla="*/ 82678 h 82768"/>
                <a:gd name="connsiteX46" fmla="*/ 10187 w 98213"/>
                <a:gd name="connsiteY46" fmla="*/ 82040 h 82768"/>
                <a:gd name="connsiteX47" fmla="*/ 17232 w 98213"/>
                <a:gd name="connsiteY47" fmla="*/ 81393 h 82768"/>
                <a:gd name="connsiteX48" fmla="*/ 25572 w 98213"/>
                <a:gd name="connsiteY48" fmla="*/ 81393 h 82768"/>
                <a:gd name="connsiteX49" fmla="*/ 31331 w 98213"/>
                <a:gd name="connsiteY49" fmla="*/ 79471 h 82768"/>
                <a:gd name="connsiteX50" fmla="*/ 36463 w 98213"/>
                <a:gd name="connsiteY50" fmla="*/ 76912 h 82768"/>
                <a:gd name="connsiteX51" fmla="*/ 48010 w 98213"/>
                <a:gd name="connsiteY51" fmla="*/ 76912 h 82768"/>
                <a:gd name="connsiteX52" fmla="*/ 56969 w 98213"/>
                <a:gd name="connsiteY52" fmla="*/ 76912 h 82768"/>
                <a:gd name="connsiteX53" fmla="*/ 56969 w 98213"/>
                <a:gd name="connsiteY53" fmla="*/ 77549 h 82768"/>
                <a:gd name="connsiteX54" fmla="*/ 65308 w 98213"/>
                <a:gd name="connsiteY54" fmla="*/ 78196 h 82768"/>
                <a:gd name="connsiteX55" fmla="*/ 71068 w 98213"/>
                <a:gd name="connsiteY55" fmla="*/ 81393 h 82768"/>
                <a:gd name="connsiteX56" fmla="*/ 81330 w 98213"/>
                <a:gd name="connsiteY56" fmla="*/ 82678 h 82768"/>
                <a:gd name="connsiteX57" fmla="*/ 88375 w 98213"/>
                <a:gd name="connsiteY57" fmla="*/ 81393 h 82768"/>
                <a:gd name="connsiteX58" fmla="*/ 90298 w 98213"/>
                <a:gd name="connsiteY58" fmla="*/ 82040 h 82768"/>
                <a:gd name="connsiteX59" fmla="*/ 96705 w 98213"/>
                <a:gd name="connsiteY59" fmla="*/ 80109 h 82768"/>
                <a:gd name="connsiteX60" fmla="*/ 97352 w 98213"/>
                <a:gd name="connsiteY60" fmla="*/ 71783 h 82768"/>
                <a:gd name="connsiteX61" fmla="*/ 94791 w 98213"/>
                <a:gd name="connsiteY61" fmla="*/ 67301 h 8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8213" h="82768">
                  <a:moveTo>
                    <a:pt x="94791" y="67301"/>
                  </a:moveTo>
                  <a:cubicBezTo>
                    <a:pt x="92926" y="64723"/>
                    <a:pt x="90165" y="64504"/>
                    <a:pt x="89022" y="61535"/>
                  </a:cubicBezTo>
                  <a:cubicBezTo>
                    <a:pt x="88375" y="59889"/>
                    <a:pt x="88527" y="58814"/>
                    <a:pt x="88375" y="57054"/>
                  </a:cubicBezTo>
                  <a:cubicBezTo>
                    <a:pt x="88137" y="54313"/>
                    <a:pt x="88784" y="52724"/>
                    <a:pt x="88375" y="50003"/>
                  </a:cubicBezTo>
                  <a:cubicBezTo>
                    <a:pt x="87994" y="47424"/>
                    <a:pt x="87471" y="46007"/>
                    <a:pt x="86461" y="43599"/>
                  </a:cubicBezTo>
                  <a:cubicBezTo>
                    <a:pt x="85443" y="41230"/>
                    <a:pt x="84653" y="39993"/>
                    <a:pt x="83253" y="37843"/>
                  </a:cubicBezTo>
                  <a:cubicBezTo>
                    <a:pt x="81892" y="35749"/>
                    <a:pt x="80978" y="34655"/>
                    <a:pt x="79407" y="32714"/>
                  </a:cubicBezTo>
                  <a:cubicBezTo>
                    <a:pt x="77284" y="30107"/>
                    <a:pt x="74752" y="29479"/>
                    <a:pt x="73638" y="26310"/>
                  </a:cubicBezTo>
                  <a:cubicBezTo>
                    <a:pt x="73133" y="24883"/>
                    <a:pt x="73705" y="23808"/>
                    <a:pt x="73000" y="22456"/>
                  </a:cubicBezTo>
                  <a:cubicBezTo>
                    <a:pt x="71591" y="19792"/>
                    <a:pt x="67022" y="22085"/>
                    <a:pt x="65946" y="19259"/>
                  </a:cubicBezTo>
                  <a:cubicBezTo>
                    <a:pt x="65232" y="17385"/>
                    <a:pt x="67488" y="15939"/>
                    <a:pt x="66593" y="14140"/>
                  </a:cubicBezTo>
                  <a:cubicBezTo>
                    <a:pt x="65784" y="12523"/>
                    <a:pt x="64375" y="12323"/>
                    <a:pt x="62738" y="11581"/>
                  </a:cubicBezTo>
                  <a:cubicBezTo>
                    <a:pt x="60415" y="10515"/>
                    <a:pt x="58397" y="11790"/>
                    <a:pt x="56340" y="10296"/>
                  </a:cubicBezTo>
                  <a:cubicBezTo>
                    <a:pt x="53884" y="8526"/>
                    <a:pt x="55531" y="5082"/>
                    <a:pt x="53123" y="3245"/>
                  </a:cubicBezTo>
                  <a:cubicBezTo>
                    <a:pt x="50343" y="1123"/>
                    <a:pt x="47563" y="3455"/>
                    <a:pt x="44164" y="2608"/>
                  </a:cubicBezTo>
                  <a:cubicBezTo>
                    <a:pt x="41546" y="1951"/>
                    <a:pt x="40414" y="-323"/>
                    <a:pt x="37748" y="39"/>
                  </a:cubicBezTo>
                  <a:cubicBezTo>
                    <a:pt x="35749" y="324"/>
                    <a:pt x="35073" y="1713"/>
                    <a:pt x="33264" y="2608"/>
                  </a:cubicBezTo>
                  <a:cubicBezTo>
                    <a:pt x="30846" y="3807"/>
                    <a:pt x="29494" y="4654"/>
                    <a:pt x="26847" y="5167"/>
                  </a:cubicBezTo>
                  <a:cubicBezTo>
                    <a:pt x="24153" y="5700"/>
                    <a:pt x="22230" y="3864"/>
                    <a:pt x="19803" y="5167"/>
                  </a:cubicBezTo>
                  <a:cubicBezTo>
                    <a:pt x="17470" y="6433"/>
                    <a:pt x="17442" y="8593"/>
                    <a:pt x="16023" y="10800"/>
                  </a:cubicBezTo>
                  <a:cubicBezTo>
                    <a:pt x="16004" y="11067"/>
                    <a:pt x="15966" y="11295"/>
                    <a:pt x="15957" y="11581"/>
                  </a:cubicBezTo>
                  <a:cubicBezTo>
                    <a:pt x="15814" y="14825"/>
                    <a:pt x="17594" y="16805"/>
                    <a:pt x="16594" y="19906"/>
                  </a:cubicBezTo>
                  <a:cubicBezTo>
                    <a:pt x="15138" y="24474"/>
                    <a:pt x="10530" y="24359"/>
                    <a:pt x="6989" y="27595"/>
                  </a:cubicBezTo>
                  <a:cubicBezTo>
                    <a:pt x="4371" y="29964"/>
                    <a:pt x="1743" y="30668"/>
                    <a:pt x="572" y="33989"/>
                  </a:cubicBezTo>
                  <a:cubicBezTo>
                    <a:pt x="-770" y="37833"/>
                    <a:pt x="401" y="40764"/>
                    <a:pt x="2505" y="44246"/>
                  </a:cubicBezTo>
                  <a:cubicBezTo>
                    <a:pt x="4237" y="47120"/>
                    <a:pt x="7274" y="47072"/>
                    <a:pt x="8902" y="50003"/>
                  </a:cubicBezTo>
                  <a:cubicBezTo>
                    <a:pt x="10407" y="52715"/>
                    <a:pt x="10264" y="54922"/>
                    <a:pt x="10197" y="57691"/>
                  </a:cubicBezTo>
                  <a:cubicBezTo>
                    <a:pt x="13443" y="58195"/>
                    <a:pt x="15252" y="58728"/>
                    <a:pt x="18517" y="58976"/>
                  </a:cubicBezTo>
                  <a:cubicBezTo>
                    <a:pt x="21764" y="59223"/>
                    <a:pt x="23677" y="59718"/>
                    <a:pt x="26847" y="58976"/>
                  </a:cubicBezTo>
                  <a:cubicBezTo>
                    <a:pt x="30113" y="58214"/>
                    <a:pt x="31274" y="55893"/>
                    <a:pt x="34540" y="55132"/>
                  </a:cubicBezTo>
                  <a:cubicBezTo>
                    <a:pt x="37700" y="54399"/>
                    <a:pt x="39852" y="53942"/>
                    <a:pt x="42879" y="55132"/>
                  </a:cubicBezTo>
                  <a:cubicBezTo>
                    <a:pt x="44878" y="55921"/>
                    <a:pt x="45450" y="57368"/>
                    <a:pt x="47353" y="58338"/>
                  </a:cubicBezTo>
                  <a:cubicBezTo>
                    <a:pt x="50114" y="59727"/>
                    <a:pt x="52285" y="58881"/>
                    <a:pt x="55055" y="60260"/>
                  </a:cubicBezTo>
                  <a:cubicBezTo>
                    <a:pt x="56664" y="61060"/>
                    <a:pt x="58682" y="61031"/>
                    <a:pt x="58901" y="62820"/>
                  </a:cubicBezTo>
                  <a:cubicBezTo>
                    <a:pt x="59158" y="65037"/>
                    <a:pt x="55922" y="64799"/>
                    <a:pt x="53779" y="65379"/>
                  </a:cubicBezTo>
                  <a:cubicBezTo>
                    <a:pt x="50876" y="66169"/>
                    <a:pt x="48896" y="66407"/>
                    <a:pt x="46078" y="65379"/>
                  </a:cubicBezTo>
                  <a:cubicBezTo>
                    <a:pt x="43726" y="64523"/>
                    <a:pt x="43384" y="62125"/>
                    <a:pt x="40956" y="61535"/>
                  </a:cubicBezTo>
                  <a:cubicBezTo>
                    <a:pt x="39500" y="61183"/>
                    <a:pt x="38519" y="61060"/>
                    <a:pt x="37110" y="61535"/>
                  </a:cubicBezTo>
                  <a:cubicBezTo>
                    <a:pt x="35587" y="62049"/>
                    <a:pt x="35453" y="63733"/>
                    <a:pt x="33911" y="64095"/>
                  </a:cubicBezTo>
                  <a:cubicBezTo>
                    <a:pt x="32131" y="64523"/>
                    <a:pt x="31122" y="62182"/>
                    <a:pt x="29408" y="62820"/>
                  </a:cubicBezTo>
                  <a:cubicBezTo>
                    <a:pt x="27723" y="63448"/>
                    <a:pt x="28390" y="65722"/>
                    <a:pt x="26847" y="66664"/>
                  </a:cubicBezTo>
                  <a:cubicBezTo>
                    <a:pt x="24934" y="67844"/>
                    <a:pt x="23325" y="66845"/>
                    <a:pt x="21078" y="66664"/>
                  </a:cubicBezTo>
                  <a:cubicBezTo>
                    <a:pt x="19317" y="66521"/>
                    <a:pt x="18346" y="66283"/>
                    <a:pt x="16594" y="66017"/>
                  </a:cubicBezTo>
                  <a:lnTo>
                    <a:pt x="9550" y="67949"/>
                  </a:lnTo>
                  <a:cubicBezTo>
                    <a:pt x="9178" y="70460"/>
                    <a:pt x="8379" y="71812"/>
                    <a:pt x="8264" y="74352"/>
                  </a:cubicBezTo>
                  <a:cubicBezTo>
                    <a:pt x="8112" y="77635"/>
                    <a:pt x="8150" y="79700"/>
                    <a:pt x="9550" y="82678"/>
                  </a:cubicBezTo>
                  <a:lnTo>
                    <a:pt x="10187" y="82040"/>
                  </a:lnTo>
                  <a:cubicBezTo>
                    <a:pt x="12929" y="81784"/>
                    <a:pt x="14481" y="81527"/>
                    <a:pt x="17232" y="81393"/>
                  </a:cubicBezTo>
                  <a:cubicBezTo>
                    <a:pt x="20488" y="81241"/>
                    <a:pt x="22383" y="82002"/>
                    <a:pt x="25572" y="81393"/>
                  </a:cubicBezTo>
                  <a:cubicBezTo>
                    <a:pt x="27904" y="80956"/>
                    <a:pt x="29142" y="80385"/>
                    <a:pt x="31331" y="79471"/>
                  </a:cubicBezTo>
                  <a:cubicBezTo>
                    <a:pt x="33397" y="78615"/>
                    <a:pt x="34340" y="77597"/>
                    <a:pt x="36463" y="76912"/>
                  </a:cubicBezTo>
                  <a:cubicBezTo>
                    <a:pt x="40737" y="75532"/>
                    <a:pt x="43498" y="76912"/>
                    <a:pt x="48010" y="76912"/>
                  </a:cubicBezTo>
                  <a:lnTo>
                    <a:pt x="56969" y="76912"/>
                  </a:lnTo>
                  <a:lnTo>
                    <a:pt x="56969" y="77549"/>
                  </a:lnTo>
                  <a:cubicBezTo>
                    <a:pt x="60225" y="77806"/>
                    <a:pt x="62214" y="77178"/>
                    <a:pt x="65308" y="78196"/>
                  </a:cubicBezTo>
                  <a:cubicBezTo>
                    <a:pt x="67745" y="78996"/>
                    <a:pt x="68659" y="80489"/>
                    <a:pt x="71068" y="81393"/>
                  </a:cubicBezTo>
                  <a:cubicBezTo>
                    <a:pt x="74838" y="82811"/>
                    <a:pt x="77303" y="82897"/>
                    <a:pt x="81330" y="82678"/>
                  </a:cubicBezTo>
                  <a:cubicBezTo>
                    <a:pt x="84119" y="82516"/>
                    <a:pt x="85643" y="80813"/>
                    <a:pt x="88375" y="81393"/>
                  </a:cubicBezTo>
                  <a:lnTo>
                    <a:pt x="90298" y="82040"/>
                  </a:lnTo>
                  <a:cubicBezTo>
                    <a:pt x="92792" y="81279"/>
                    <a:pt x="94925" y="82012"/>
                    <a:pt x="96705" y="80109"/>
                  </a:cubicBezTo>
                  <a:cubicBezTo>
                    <a:pt x="98933" y="77740"/>
                    <a:pt x="98285" y="74904"/>
                    <a:pt x="97352" y="71783"/>
                  </a:cubicBezTo>
                  <a:cubicBezTo>
                    <a:pt x="96772" y="69861"/>
                    <a:pt x="95953" y="68938"/>
                    <a:pt x="94791" y="6730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0" name="任意形状 55"/>
            <p:cNvSpPr/>
            <p:nvPr/>
          </p:nvSpPr>
          <p:spPr>
            <a:xfrm>
              <a:off x="14063044" y="4659234"/>
              <a:ext cx="13" cy="1931"/>
            </a:xfrm>
            <a:custGeom>
              <a:avLst/>
              <a:gdLst>
                <a:gd name="connsiteX0" fmla="*/ 4 w 13"/>
                <a:gd name="connsiteY0" fmla="*/ 1932 h 1931"/>
                <a:gd name="connsiteX1" fmla="*/ 13 w 13"/>
                <a:gd name="connsiteY1" fmla="*/ 0 h 1931"/>
                <a:gd name="connsiteX2" fmla="*/ 4 w 13"/>
                <a:gd name="connsiteY2" fmla="*/ 0 h 1931"/>
                <a:gd name="connsiteX3" fmla="*/ 4 w 13"/>
                <a:gd name="connsiteY3" fmla="*/ 1932 h 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" h="1931">
                  <a:moveTo>
                    <a:pt x="4" y="1932"/>
                  </a:moveTo>
                  <a:cubicBezTo>
                    <a:pt x="-6" y="1237"/>
                    <a:pt x="4" y="628"/>
                    <a:pt x="13" y="0"/>
                  </a:cubicBezTo>
                  <a:lnTo>
                    <a:pt x="4" y="0"/>
                  </a:lnTo>
                  <a:lnTo>
                    <a:pt x="4" y="1932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1" name="任意形状 56"/>
            <p:cNvSpPr/>
            <p:nvPr/>
          </p:nvSpPr>
          <p:spPr>
            <a:xfrm>
              <a:off x="14068760" y="4611268"/>
              <a:ext cx="161" cy="1179"/>
            </a:xfrm>
            <a:custGeom>
              <a:avLst/>
              <a:gdLst>
                <a:gd name="connsiteX0" fmla="*/ 0 w 161"/>
                <a:gd name="connsiteY0" fmla="*/ 1180 h 1179"/>
                <a:gd name="connsiteX1" fmla="*/ 67 w 161"/>
                <a:gd name="connsiteY1" fmla="*/ 1047 h 1179"/>
                <a:gd name="connsiteX2" fmla="*/ 162 w 161"/>
                <a:gd name="connsiteY2" fmla="*/ 0 h 1179"/>
                <a:gd name="connsiteX3" fmla="*/ 0 w 161"/>
                <a:gd name="connsiteY3" fmla="*/ 1180 h 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" h="1179">
                  <a:moveTo>
                    <a:pt x="0" y="1180"/>
                  </a:moveTo>
                  <a:cubicBezTo>
                    <a:pt x="29" y="1132"/>
                    <a:pt x="48" y="1094"/>
                    <a:pt x="67" y="1047"/>
                  </a:cubicBezTo>
                  <a:cubicBezTo>
                    <a:pt x="105" y="704"/>
                    <a:pt x="124" y="333"/>
                    <a:pt x="162" y="0"/>
                  </a:cubicBezTo>
                  <a:lnTo>
                    <a:pt x="0" y="118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2" name="任意形状 57"/>
            <p:cNvSpPr/>
            <p:nvPr/>
          </p:nvSpPr>
          <p:spPr>
            <a:xfrm>
              <a:off x="14381416" y="4656384"/>
              <a:ext cx="197272" cy="183162"/>
            </a:xfrm>
            <a:custGeom>
              <a:avLst/>
              <a:gdLst>
                <a:gd name="connsiteX0" fmla="*/ 193711 w 197272"/>
                <a:gd name="connsiteY0" fmla="*/ 29140 h 183162"/>
                <a:gd name="connsiteX1" fmla="*/ 189856 w 197272"/>
                <a:gd name="connsiteY1" fmla="*/ 28493 h 183162"/>
                <a:gd name="connsiteX2" fmla="*/ 187933 w 197272"/>
                <a:gd name="connsiteY2" fmla="*/ 23373 h 183162"/>
                <a:gd name="connsiteX3" fmla="*/ 187933 w 197272"/>
                <a:gd name="connsiteY3" fmla="*/ 18892 h 183162"/>
                <a:gd name="connsiteX4" fmla="*/ 193711 w 197272"/>
                <a:gd name="connsiteY4" fmla="*/ 13763 h 183162"/>
                <a:gd name="connsiteX5" fmla="*/ 188571 w 197272"/>
                <a:gd name="connsiteY5" fmla="*/ 8634 h 183162"/>
                <a:gd name="connsiteX6" fmla="*/ 187933 w 197272"/>
                <a:gd name="connsiteY6" fmla="*/ 2868 h 183162"/>
                <a:gd name="connsiteX7" fmla="*/ 184724 w 197272"/>
                <a:gd name="connsiteY7" fmla="*/ 309 h 183162"/>
                <a:gd name="connsiteX8" fmla="*/ 182468 w 197272"/>
                <a:gd name="connsiteY8" fmla="*/ 52 h 183162"/>
                <a:gd name="connsiteX9" fmla="*/ 180250 w 197272"/>
                <a:gd name="connsiteY9" fmla="*/ 5437 h 183162"/>
                <a:gd name="connsiteX10" fmla="*/ 176404 w 197272"/>
                <a:gd name="connsiteY10" fmla="*/ 7997 h 183162"/>
                <a:gd name="connsiteX11" fmla="*/ 168721 w 197272"/>
                <a:gd name="connsiteY11" fmla="*/ 10556 h 183162"/>
                <a:gd name="connsiteX12" fmla="*/ 163581 w 197272"/>
                <a:gd name="connsiteY12" fmla="*/ 13126 h 183162"/>
                <a:gd name="connsiteX13" fmla="*/ 157831 w 197272"/>
                <a:gd name="connsiteY13" fmla="*/ 18892 h 183162"/>
                <a:gd name="connsiteX14" fmla="*/ 151405 w 197272"/>
                <a:gd name="connsiteY14" fmla="*/ 16313 h 183162"/>
                <a:gd name="connsiteX15" fmla="*/ 145007 w 197272"/>
                <a:gd name="connsiteY15" fmla="*/ 12479 h 183162"/>
                <a:gd name="connsiteX16" fmla="*/ 138591 w 197272"/>
                <a:gd name="connsiteY16" fmla="*/ 11841 h 183162"/>
                <a:gd name="connsiteX17" fmla="*/ 131536 w 197272"/>
                <a:gd name="connsiteY17" fmla="*/ 11194 h 183162"/>
                <a:gd name="connsiteX18" fmla="*/ 124501 w 197272"/>
                <a:gd name="connsiteY18" fmla="*/ 13126 h 183162"/>
                <a:gd name="connsiteX19" fmla="*/ 117437 w 197272"/>
                <a:gd name="connsiteY19" fmla="*/ 18892 h 183162"/>
                <a:gd name="connsiteX20" fmla="*/ 111030 w 197272"/>
                <a:gd name="connsiteY20" fmla="*/ 21451 h 183162"/>
                <a:gd name="connsiteX21" fmla="*/ 105918 w 197272"/>
                <a:gd name="connsiteY21" fmla="*/ 20167 h 183162"/>
                <a:gd name="connsiteX22" fmla="*/ 97588 w 197272"/>
                <a:gd name="connsiteY22" fmla="*/ 16313 h 183162"/>
                <a:gd name="connsiteX23" fmla="*/ 92457 w 197272"/>
                <a:gd name="connsiteY23" fmla="*/ 11841 h 183162"/>
                <a:gd name="connsiteX24" fmla="*/ 84127 w 197272"/>
                <a:gd name="connsiteY24" fmla="*/ 11194 h 183162"/>
                <a:gd name="connsiteX25" fmla="*/ 78996 w 197272"/>
                <a:gd name="connsiteY25" fmla="*/ 16313 h 183162"/>
                <a:gd name="connsiteX26" fmla="*/ 69381 w 197272"/>
                <a:gd name="connsiteY26" fmla="*/ 15048 h 183162"/>
                <a:gd name="connsiteX27" fmla="*/ 63612 w 197272"/>
                <a:gd name="connsiteY27" fmla="*/ 7359 h 183162"/>
                <a:gd name="connsiteX28" fmla="*/ 57852 w 197272"/>
                <a:gd name="connsiteY28" fmla="*/ 7359 h 183162"/>
                <a:gd name="connsiteX29" fmla="*/ 53349 w 197272"/>
                <a:gd name="connsiteY29" fmla="*/ 2868 h 183162"/>
                <a:gd name="connsiteX30" fmla="*/ 50150 w 197272"/>
                <a:gd name="connsiteY30" fmla="*/ 309 h 183162"/>
                <a:gd name="connsiteX31" fmla="*/ 44400 w 197272"/>
                <a:gd name="connsiteY31" fmla="*/ 2868 h 183162"/>
                <a:gd name="connsiteX32" fmla="*/ 40554 w 197272"/>
                <a:gd name="connsiteY32" fmla="*/ 4800 h 183162"/>
                <a:gd name="connsiteX33" fmla="*/ 34138 w 197272"/>
                <a:gd name="connsiteY33" fmla="*/ 4153 h 183162"/>
                <a:gd name="connsiteX34" fmla="*/ 28369 w 197272"/>
                <a:gd name="connsiteY34" fmla="*/ 8634 h 183162"/>
                <a:gd name="connsiteX35" fmla="*/ 24542 w 197272"/>
                <a:gd name="connsiteY35" fmla="*/ 13126 h 183162"/>
                <a:gd name="connsiteX36" fmla="*/ 22619 w 197272"/>
                <a:gd name="connsiteY36" fmla="*/ 22726 h 183162"/>
                <a:gd name="connsiteX37" fmla="*/ 15564 w 197272"/>
                <a:gd name="connsiteY37" fmla="*/ 26571 h 183162"/>
                <a:gd name="connsiteX38" fmla="*/ 15564 w 197272"/>
                <a:gd name="connsiteY38" fmla="*/ 34906 h 183162"/>
                <a:gd name="connsiteX39" fmla="*/ 14289 w 197272"/>
                <a:gd name="connsiteY39" fmla="*/ 37465 h 183162"/>
                <a:gd name="connsiteX40" fmla="*/ 14289 w 197272"/>
                <a:gd name="connsiteY40" fmla="*/ 44507 h 183162"/>
                <a:gd name="connsiteX41" fmla="*/ 16840 w 197272"/>
                <a:gd name="connsiteY41" fmla="*/ 52832 h 183162"/>
                <a:gd name="connsiteX42" fmla="*/ 21333 w 197272"/>
                <a:gd name="connsiteY42" fmla="*/ 59883 h 183162"/>
                <a:gd name="connsiteX43" fmla="*/ 16840 w 197272"/>
                <a:gd name="connsiteY43" fmla="*/ 65649 h 183162"/>
                <a:gd name="connsiteX44" fmla="*/ 15564 w 197272"/>
                <a:gd name="connsiteY44" fmla="*/ 72691 h 183162"/>
                <a:gd name="connsiteX45" fmla="*/ 11071 w 197272"/>
                <a:gd name="connsiteY45" fmla="*/ 78457 h 183162"/>
                <a:gd name="connsiteX46" fmla="*/ 5959 w 197272"/>
                <a:gd name="connsiteY46" fmla="*/ 84870 h 183162"/>
                <a:gd name="connsiteX47" fmla="*/ 7882 w 197272"/>
                <a:gd name="connsiteY47" fmla="*/ 88067 h 183162"/>
                <a:gd name="connsiteX48" fmla="*/ 4340 w 197272"/>
                <a:gd name="connsiteY48" fmla="*/ 91464 h 183162"/>
                <a:gd name="connsiteX49" fmla="*/ 2113 w 197272"/>
                <a:gd name="connsiteY49" fmla="*/ 93196 h 183162"/>
                <a:gd name="connsiteX50" fmla="*/ 180 w 197272"/>
                <a:gd name="connsiteY50" fmla="*/ 106641 h 183162"/>
                <a:gd name="connsiteX51" fmla="*/ 180 w 197272"/>
                <a:gd name="connsiteY51" fmla="*/ 118811 h 183162"/>
                <a:gd name="connsiteX52" fmla="*/ 837 w 197272"/>
                <a:gd name="connsiteY52" fmla="*/ 129059 h 183162"/>
                <a:gd name="connsiteX53" fmla="*/ 837 w 197272"/>
                <a:gd name="connsiteY53" fmla="*/ 142522 h 183162"/>
                <a:gd name="connsiteX54" fmla="*/ 3388 w 197272"/>
                <a:gd name="connsiteY54" fmla="*/ 143151 h 183162"/>
                <a:gd name="connsiteX55" fmla="*/ 13003 w 197272"/>
                <a:gd name="connsiteY55" fmla="*/ 143151 h 183162"/>
                <a:gd name="connsiteX56" fmla="*/ 21981 w 197272"/>
                <a:gd name="connsiteY56" fmla="*/ 143151 h 183162"/>
                <a:gd name="connsiteX57" fmla="*/ 27750 w 197272"/>
                <a:gd name="connsiteY57" fmla="*/ 143778 h 183162"/>
                <a:gd name="connsiteX58" fmla="*/ 34147 w 197272"/>
                <a:gd name="connsiteY58" fmla="*/ 146348 h 183162"/>
                <a:gd name="connsiteX59" fmla="*/ 34785 w 197272"/>
                <a:gd name="connsiteY59" fmla="*/ 150192 h 183162"/>
                <a:gd name="connsiteX60" fmla="*/ 38631 w 197272"/>
                <a:gd name="connsiteY60" fmla="*/ 151476 h 183162"/>
                <a:gd name="connsiteX61" fmla="*/ 43115 w 197272"/>
                <a:gd name="connsiteY61" fmla="*/ 155320 h 183162"/>
                <a:gd name="connsiteX62" fmla="*/ 48237 w 197272"/>
                <a:gd name="connsiteY62" fmla="*/ 161715 h 183162"/>
                <a:gd name="connsiteX63" fmla="*/ 48237 w 197272"/>
                <a:gd name="connsiteY63" fmla="*/ 170050 h 183162"/>
                <a:gd name="connsiteX64" fmla="*/ 50160 w 197272"/>
                <a:gd name="connsiteY64" fmla="*/ 176454 h 183162"/>
                <a:gd name="connsiteX65" fmla="*/ 54015 w 197272"/>
                <a:gd name="connsiteY65" fmla="*/ 178385 h 183162"/>
                <a:gd name="connsiteX66" fmla="*/ 57214 w 197272"/>
                <a:gd name="connsiteY66" fmla="*/ 179670 h 183162"/>
                <a:gd name="connsiteX67" fmla="*/ 61070 w 197272"/>
                <a:gd name="connsiteY67" fmla="*/ 182867 h 183162"/>
                <a:gd name="connsiteX68" fmla="*/ 69390 w 197272"/>
                <a:gd name="connsiteY68" fmla="*/ 180298 h 183162"/>
                <a:gd name="connsiteX69" fmla="*/ 79624 w 197272"/>
                <a:gd name="connsiteY69" fmla="*/ 175179 h 183162"/>
                <a:gd name="connsiteX70" fmla="*/ 89249 w 197272"/>
                <a:gd name="connsiteY70" fmla="*/ 175816 h 183162"/>
                <a:gd name="connsiteX71" fmla="*/ 93742 w 197272"/>
                <a:gd name="connsiteY71" fmla="*/ 175179 h 183162"/>
                <a:gd name="connsiteX72" fmla="*/ 94390 w 197272"/>
                <a:gd name="connsiteY72" fmla="*/ 171972 h 183162"/>
                <a:gd name="connsiteX73" fmla="*/ 96284 w 197272"/>
                <a:gd name="connsiteY73" fmla="*/ 168775 h 183162"/>
                <a:gd name="connsiteX74" fmla="*/ 100149 w 197272"/>
                <a:gd name="connsiteY74" fmla="*/ 164931 h 183162"/>
                <a:gd name="connsiteX75" fmla="*/ 102063 w 197272"/>
                <a:gd name="connsiteY75" fmla="*/ 159802 h 183162"/>
                <a:gd name="connsiteX76" fmla="*/ 102063 w 197272"/>
                <a:gd name="connsiteY76" fmla="*/ 154045 h 183162"/>
                <a:gd name="connsiteX77" fmla="*/ 105261 w 197272"/>
                <a:gd name="connsiteY77" fmla="*/ 148289 h 183162"/>
                <a:gd name="connsiteX78" fmla="*/ 109755 w 197272"/>
                <a:gd name="connsiteY78" fmla="*/ 143788 h 183162"/>
                <a:gd name="connsiteX79" fmla="*/ 115533 w 197272"/>
                <a:gd name="connsiteY79" fmla="*/ 139963 h 183162"/>
                <a:gd name="connsiteX80" fmla="*/ 119360 w 197272"/>
                <a:gd name="connsiteY80" fmla="*/ 134834 h 183162"/>
                <a:gd name="connsiteX81" fmla="*/ 125777 w 197272"/>
                <a:gd name="connsiteY81" fmla="*/ 127783 h 183162"/>
                <a:gd name="connsiteX82" fmla="*/ 129613 w 197272"/>
                <a:gd name="connsiteY82" fmla="*/ 130353 h 183162"/>
                <a:gd name="connsiteX83" fmla="*/ 134107 w 197272"/>
                <a:gd name="connsiteY83" fmla="*/ 129715 h 183162"/>
                <a:gd name="connsiteX84" fmla="*/ 140533 w 197272"/>
                <a:gd name="connsiteY84" fmla="*/ 134844 h 183162"/>
                <a:gd name="connsiteX85" fmla="*/ 143722 w 197272"/>
                <a:gd name="connsiteY85" fmla="*/ 137413 h 183162"/>
                <a:gd name="connsiteX86" fmla="*/ 148853 w 197272"/>
                <a:gd name="connsiteY86" fmla="*/ 131647 h 183162"/>
                <a:gd name="connsiteX87" fmla="*/ 150767 w 197272"/>
                <a:gd name="connsiteY87" fmla="*/ 124596 h 183162"/>
                <a:gd name="connsiteX88" fmla="*/ 152061 w 197272"/>
                <a:gd name="connsiteY88" fmla="*/ 118839 h 183162"/>
                <a:gd name="connsiteX89" fmla="*/ 155251 w 197272"/>
                <a:gd name="connsiteY89" fmla="*/ 113083 h 183162"/>
                <a:gd name="connsiteX90" fmla="*/ 158459 w 197272"/>
                <a:gd name="connsiteY90" fmla="*/ 103472 h 183162"/>
                <a:gd name="connsiteX91" fmla="*/ 161039 w 197272"/>
                <a:gd name="connsiteY91" fmla="*/ 98991 h 183162"/>
                <a:gd name="connsiteX92" fmla="*/ 166789 w 197272"/>
                <a:gd name="connsiteY92" fmla="*/ 94499 h 183162"/>
                <a:gd name="connsiteX93" fmla="*/ 168093 w 197272"/>
                <a:gd name="connsiteY93" fmla="*/ 91493 h 183162"/>
                <a:gd name="connsiteX94" fmla="*/ 168721 w 197272"/>
                <a:gd name="connsiteY94" fmla="*/ 88733 h 183162"/>
                <a:gd name="connsiteX95" fmla="*/ 170007 w 197272"/>
                <a:gd name="connsiteY95" fmla="*/ 81692 h 183162"/>
                <a:gd name="connsiteX96" fmla="*/ 175119 w 197272"/>
                <a:gd name="connsiteY96" fmla="*/ 79770 h 183162"/>
                <a:gd name="connsiteX97" fmla="*/ 175119 w 197272"/>
                <a:gd name="connsiteY97" fmla="*/ 71444 h 183162"/>
                <a:gd name="connsiteX98" fmla="*/ 179612 w 197272"/>
                <a:gd name="connsiteY98" fmla="*/ 66953 h 183162"/>
                <a:gd name="connsiteX99" fmla="*/ 180898 w 197272"/>
                <a:gd name="connsiteY99" fmla="*/ 60549 h 183162"/>
                <a:gd name="connsiteX100" fmla="*/ 184734 w 197272"/>
                <a:gd name="connsiteY100" fmla="*/ 54783 h 183162"/>
                <a:gd name="connsiteX101" fmla="*/ 187942 w 197272"/>
                <a:gd name="connsiteY101" fmla="*/ 48379 h 183162"/>
                <a:gd name="connsiteX102" fmla="*/ 191779 w 197272"/>
                <a:gd name="connsiteY102" fmla="*/ 49664 h 183162"/>
                <a:gd name="connsiteX103" fmla="*/ 196282 w 197272"/>
                <a:gd name="connsiteY103" fmla="*/ 42613 h 183162"/>
                <a:gd name="connsiteX104" fmla="*/ 196910 w 197272"/>
                <a:gd name="connsiteY104" fmla="*/ 34934 h 183162"/>
                <a:gd name="connsiteX105" fmla="*/ 193711 w 197272"/>
                <a:gd name="connsiteY105" fmla="*/ 29140 h 18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97272" h="183162">
                  <a:moveTo>
                    <a:pt x="193711" y="29140"/>
                  </a:moveTo>
                  <a:cubicBezTo>
                    <a:pt x="192359" y="28416"/>
                    <a:pt x="191122" y="29349"/>
                    <a:pt x="189856" y="28493"/>
                  </a:cubicBezTo>
                  <a:cubicBezTo>
                    <a:pt x="188095" y="27303"/>
                    <a:pt x="188276" y="25476"/>
                    <a:pt x="187933" y="23373"/>
                  </a:cubicBezTo>
                  <a:cubicBezTo>
                    <a:pt x="187676" y="21651"/>
                    <a:pt x="187933" y="20633"/>
                    <a:pt x="187933" y="18892"/>
                  </a:cubicBezTo>
                  <a:lnTo>
                    <a:pt x="193711" y="13763"/>
                  </a:lnTo>
                  <a:cubicBezTo>
                    <a:pt x="191103" y="12640"/>
                    <a:pt x="189703" y="11232"/>
                    <a:pt x="188571" y="8634"/>
                  </a:cubicBezTo>
                  <a:cubicBezTo>
                    <a:pt x="187685" y="6560"/>
                    <a:pt x="189170" y="4771"/>
                    <a:pt x="187933" y="2868"/>
                  </a:cubicBezTo>
                  <a:cubicBezTo>
                    <a:pt x="187066" y="1527"/>
                    <a:pt x="186210" y="927"/>
                    <a:pt x="184724" y="309"/>
                  </a:cubicBezTo>
                  <a:cubicBezTo>
                    <a:pt x="183915" y="-34"/>
                    <a:pt x="183173" y="-43"/>
                    <a:pt x="182468" y="52"/>
                  </a:cubicBezTo>
                  <a:lnTo>
                    <a:pt x="180250" y="5437"/>
                  </a:lnTo>
                  <a:cubicBezTo>
                    <a:pt x="178756" y="6436"/>
                    <a:pt x="178003" y="7150"/>
                    <a:pt x="176404" y="7997"/>
                  </a:cubicBezTo>
                  <a:cubicBezTo>
                    <a:pt x="173615" y="9491"/>
                    <a:pt x="171625" y="9320"/>
                    <a:pt x="168721" y="10556"/>
                  </a:cubicBezTo>
                  <a:cubicBezTo>
                    <a:pt x="166665" y="11441"/>
                    <a:pt x="165456" y="11870"/>
                    <a:pt x="163581" y="13126"/>
                  </a:cubicBezTo>
                  <a:cubicBezTo>
                    <a:pt x="160963" y="14905"/>
                    <a:pt x="160963" y="18416"/>
                    <a:pt x="157831" y="18892"/>
                  </a:cubicBezTo>
                  <a:cubicBezTo>
                    <a:pt x="155165" y="19291"/>
                    <a:pt x="153823" y="17512"/>
                    <a:pt x="151405" y="16313"/>
                  </a:cubicBezTo>
                  <a:cubicBezTo>
                    <a:pt x="148796" y="15038"/>
                    <a:pt x="147768" y="13344"/>
                    <a:pt x="145007" y="12479"/>
                  </a:cubicBezTo>
                  <a:cubicBezTo>
                    <a:pt x="142599" y="11736"/>
                    <a:pt x="141085" y="12079"/>
                    <a:pt x="138591" y="11841"/>
                  </a:cubicBezTo>
                  <a:cubicBezTo>
                    <a:pt x="135840" y="11575"/>
                    <a:pt x="134288" y="10966"/>
                    <a:pt x="131536" y="11194"/>
                  </a:cubicBezTo>
                  <a:cubicBezTo>
                    <a:pt x="128690" y="11441"/>
                    <a:pt x="127053" y="11879"/>
                    <a:pt x="124501" y="13126"/>
                  </a:cubicBezTo>
                  <a:cubicBezTo>
                    <a:pt x="121303" y="14677"/>
                    <a:pt x="120531" y="17141"/>
                    <a:pt x="117437" y="18892"/>
                  </a:cubicBezTo>
                  <a:cubicBezTo>
                    <a:pt x="115105" y="20205"/>
                    <a:pt x="113715" y="21375"/>
                    <a:pt x="111030" y="21451"/>
                  </a:cubicBezTo>
                  <a:cubicBezTo>
                    <a:pt x="108974" y="21499"/>
                    <a:pt x="107870" y="20804"/>
                    <a:pt x="105918" y="20167"/>
                  </a:cubicBezTo>
                  <a:cubicBezTo>
                    <a:pt x="102510" y="19063"/>
                    <a:pt x="100539" y="18330"/>
                    <a:pt x="97588" y="16313"/>
                  </a:cubicBezTo>
                  <a:cubicBezTo>
                    <a:pt x="95389" y="14829"/>
                    <a:pt x="94875" y="12945"/>
                    <a:pt x="92457" y="11841"/>
                  </a:cubicBezTo>
                  <a:cubicBezTo>
                    <a:pt x="89487" y="10480"/>
                    <a:pt x="87126" y="9976"/>
                    <a:pt x="84127" y="11194"/>
                  </a:cubicBezTo>
                  <a:cubicBezTo>
                    <a:pt x="81500" y="12269"/>
                    <a:pt x="81585" y="15229"/>
                    <a:pt x="78996" y="16313"/>
                  </a:cubicBezTo>
                  <a:cubicBezTo>
                    <a:pt x="75502" y="17788"/>
                    <a:pt x="72655" y="16960"/>
                    <a:pt x="69381" y="15048"/>
                  </a:cubicBezTo>
                  <a:cubicBezTo>
                    <a:pt x="66134" y="13145"/>
                    <a:pt x="67153" y="8606"/>
                    <a:pt x="63612" y="7359"/>
                  </a:cubicBezTo>
                  <a:cubicBezTo>
                    <a:pt x="61489" y="6608"/>
                    <a:pt x="59937" y="8178"/>
                    <a:pt x="57852" y="7359"/>
                  </a:cubicBezTo>
                  <a:cubicBezTo>
                    <a:pt x="55558" y="6455"/>
                    <a:pt x="55224" y="4495"/>
                    <a:pt x="53349" y="2868"/>
                  </a:cubicBezTo>
                  <a:cubicBezTo>
                    <a:pt x="52140" y="1822"/>
                    <a:pt x="51702" y="708"/>
                    <a:pt x="50150" y="309"/>
                  </a:cubicBezTo>
                  <a:cubicBezTo>
                    <a:pt x="47770" y="-310"/>
                    <a:pt x="46599" y="1812"/>
                    <a:pt x="44400" y="2868"/>
                  </a:cubicBezTo>
                  <a:cubicBezTo>
                    <a:pt x="42877" y="3591"/>
                    <a:pt x="42192" y="4400"/>
                    <a:pt x="40554" y="4800"/>
                  </a:cubicBezTo>
                  <a:cubicBezTo>
                    <a:pt x="38107" y="5390"/>
                    <a:pt x="36575" y="3525"/>
                    <a:pt x="34138" y="4153"/>
                  </a:cubicBezTo>
                  <a:cubicBezTo>
                    <a:pt x="31377" y="4876"/>
                    <a:pt x="30396" y="6646"/>
                    <a:pt x="28369" y="8634"/>
                  </a:cubicBezTo>
                  <a:cubicBezTo>
                    <a:pt x="26731" y="10243"/>
                    <a:pt x="25665" y="11128"/>
                    <a:pt x="24542" y="13126"/>
                  </a:cubicBezTo>
                  <a:cubicBezTo>
                    <a:pt x="22647" y="16446"/>
                    <a:pt x="25037" y="19767"/>
                    <a:pt x="22619" y="22726"/>
                  </a:cubicBezTo>
                  <a:cubicBezTo>
                    <a:pt x="20648" y="25162"/>
                    <a:pt x="17192" y="23897"/>
                    <a:pt x="15564" y="26571"/>
                  </a:cubicBezTo>
                  <a:cubicBezTo>
                    <a:pt x="13879" y="29349"/>
                    <a:pt x="15564" y="31652"/>
                    <a:pt x="15564" y="34906"/>
                  </a:cubicBezTo>
                  <a:lnTo>
                    <a:pt x="14289" y="37465"/>
                  </a:lnTo>
                  <a:cubicBezTo>
                    <a:pt x="14289" y="40206"/>
                    <a:pt x="13917" y="41785"/>
                    <a:pt x="14289" y="44507"/>
                  </a:cubicBezTo>
                  <a:cubicBezTo>
                    <a:pt x="14746" y="47875"/>
                    <a:pt x="15402" y="49759"/>
                    <a:pt x="16840" y="52832"/>
                  </a:cubicBezTo>
                  <a:cubicBezTo>
                    <a:pt x="18230" y="55782"/>
                    <a:pt x="21628" y="56638"/>
                    <a:pt x="21333" y="59883"/>
                  </a:cubicBezTo>
                  <a:cubicBezTo>
                    <a:pt x="21076" y="62719"/>
                    <a:pt x="18001" y="63052"/>
                    <a:pt x="16840" y="65649"/>
                  </a:cubicBezTo>
                  <a:cubicBezTo>
                    <a:pt x="15717" y="68209"/>
                    <a:pt x="16707" y="70141"/>
                    <a:pt x="15564" y="72691"/>
                  </a:cubicBezTo>
                  <a:cubicBezTo>
                    <a:pt x="14412" y="75298"/>
                    <a:pt x="12841" y="76221"/>
                    <a:pt x="11071" y="78457"/>
                  </a:cubicBezTo>
                  <a:cubicBezTo>
                    <a:pt x="9100" y="80969"/>
                    <a:pt x="5349" y="81720"/>
                    <a:pt x="5959" y="84870"/>
                  </a:cubicBezTo>
                  <a:cubicBezTo>
                    <a:pt x="6216" y="86297"/>
                    <a:pt x="7682" y="86630"/>
                    <a:pt x="7882" y="88067"/>
                  </a:cubicBezTo>
                  <a:cubicBezTo>
                    <a:pt x="8129" y="90084"/>
                    <a:pt x="6159" y="90579"/>
                    <a:pt x="4340" y="91464"/>
                  </a:cubicBezTo>
                  <a:cubicBezTo>
                    <a:pt x="3483" y="91873"/>
                    <a:pt x="2646" y="92387"/>
                    <a:pt x="2113" y="93196"/>
                  </a:cubicBezTo>
                  <a:cubicBezTo>
                    <a:pt x="-858" y="97592"/>
                    <a:pt x="532" y="101360"/>
                    <a:pt x="180" y="106641"/>
                  </a:cubicBezTo>
                  <a:cubicBezTo>
                    <a:pt x="-134" y="111379"/>
                    <a:pt x="28" y="114072"/>
                    <a:pt x="180" y="118811"/>
                  </a:cubicBezTo>
                  <a:cubicBezTo>
                    <a:pt x="323" y="122817"/>
                    <a:pt x="694" y="125053"/>
                    <a:pt x="837" y="129059"/>
                  </a:cubicBezTo>
                  <a:cubicBezTo>
                    <a:pt x="1008" y="134311"/>
                    <a:pt x="837" y="137261"/>
                    <a:pt x="837" y="142522"/>
                  </a:cubicBezTo>
                  <a:lnTo>
                    <a:pt x="3388" y="143151"/>
                  </a:lnTo>
                  <a:lnTo>
                    <a:pt x="13003" y="143151"/>
                  </a:lnTo>
                  <a:cubicBezTo>
                    <a:pt x="16507" y="143151"/>
                    <a:pt x="18487" y="142932"/>
                    <a:pt x="21981" y="143151"/>
                  </a:cubicBezTo>
                  <a:cubicBezTo>
                    <a:pt x="24237" y="143303"/>
                    <a:pt x="25541" y="143265"/>
                    <a:pt x="27750" y="143778"/>
                  </a:cubicBezTo>
                  <a:cubicBezTo>
                    <a:pt x="30339" y="144406"/>
                    <a:pt x="32795" y="144016"/>
                    <a:pt x="34147" y="146348"/>
                  </a:cubicBezTo>
                  <a:cubicBezTo>
                    <a:pt x="34909" y="147670"/>
                    <a:pt x="33814" y="149021"/>
                    <a:pt x="34785" y="150192"/>
                  </a:cubicBezTo>
                  <a:cubicBezTo>
                    <a:pt x="35804" y="151410"/>
                    <a:pt x="37222" y="150753"/>
                    <a:pt x="38631" y="151476"/>
                  </a:cubicBezTo>
                  <a:cubicBezTo>
                    <a:pt x="40659" y="152532"/>
                    <a:pt x="41487" y="153684"/>
                    <a:pt x="43115" y="155320"/>
                  </a:cubicBezTo>
                  <a:cubicBezTo>
                    <a:pt x="45371" y="157585"/>
                    <a:pt x="47190" y="158698"/>
                    <a:pt x="48237" y="161715"/>
                  </a:cubicBezTo>
                  <a:cubicBezTo>
                    <a:pt x="49332" y="164788"/>
                    <a:pt x="47713" y="166843"/>
                    <a:pt x="48237" y="170050"/>
                  </a:cubicBezTo>
                  <a:cubicBezTo>
                    <a:pt x="48656" y="172628"/>
                    <a:pt x="48303" y="174617"/>
                    <a:pt x="50160" y="176454"/>
                  </a:cubicBezTo>
                  <a:cubicBezTo>
                    <a:pt x="51369" y="177643"/>
                    <a:pt x="52473" y="177700"/>
                    <a:pt x="54015" y="178385"/>
                  </a:cubicBezTo>
                  <a:cubicBezTo>
                    <a:pt x="55244" y="178928"/>
                    <a:pt x="56043" y="178994"/>
                    <a:pt x="57214" y="179670"/>
                  </a:cubicBezTo>
                  <a:cubicBezTo>
                    <a:pt x="58918" y="180621"/>
                    <a:pt x="59223" y="182210"/>
                    <a:pt x="61070" y="182867"/>
                  </a:cubicBezTo>
                  <a:cubicBezTo>
                    <a:pt x="64259" y="184018"/>
                    <a:pt x="66229" y="181525"/>
                    <a:pt x="69390" y="180298"/>
                  </a:cubicBezTo>
                  <a:cubicBezTo>
                    <a:pt x="73550" y="178680"/>
                    <a:pt x="75216" y="175949"/>
                    <a:pt x="79624" y="175179"/>
                  </a:cubicBezTo>
                  <a:cubicBezTo>
                    <a:pt x="83356" y="174522"/>
                    <a:pt x="85507" y="176102"/>
                    <a:pt x="89249" y="175816"/>
                  </a:cubicBezTo>
                  <a:cubicBezTo>
                    <a:pt x="91010" y="175683"/>
                    <a:pt x="91981" y="175207"/>
                    <a:pt x="93742" y="175179"/>
                  </a:cubicBezTo>
                  <a:lnTo>
                    <a:pt x="94390" y="171972"/>
                  </a:lnTo>
                  <a:cubicBezTo>
                    <a:pt x="95113" y="170725"/>
                    <a:pt x="95427" y="169936"/>
                    <a:pt x="96284" y="168775"/>
                  </a:cubicBezTo>
                  <a:cubicBezTo>
                    <a:pt x="97579" y="167062"/>
                    <a:pt x="98988" y="166710"/>
                    <a:pt x="100149" y="164931"/>
                  </a:cubicBezTo>
                  <a:cubicBezTo>
                    <a:pt x="101301" y="163132"/>
                    <a:pt x="101682" y="161905"/>
                    <a:pt x="102063" y="159802"/>
                  </a:cubicBezTo>
                  <a:cubicBezTo>
                    <a:pt x="102482" y="157594"/>
                    <a:pt x="101539" y="156234"/>
                    <a:pt x="102063" y="154045"/>
                  </a:cubicBezTo>
                  <a:cubicBezTo>
                    <a:pt x="102662" y="151533"/>
                    <a:pt x="103719" y="150325"/>
                    <a:pt x="105261" y="148289"/>
                  </a:cubicBezTo>
                  <a:cubicBezTo>
                    <a:pt x="106775" y="146319"/>
                    <a:pt x="107860" y="145367"/>
                    <a:pt x="109755" y="143788"/>
                  </a:cubicBezTo>
                  <a:cubicBezTo>
                    <a:pt x="111859" y="142075"/>
                    <a:pt x="113563" y="141818"/>
                    <a:pt x="115533" y="139963"/>
                  </a:cubicBezTo>
                  <a:cubicBezTo>
                    <a:pt x="117323" y="138231"/>
                    <a:pt x="117799" y="136766"/>
                    <a:pt x="119360" y="134834"/>
                  </a:cubicBezTo>
                  <a:cubicBezTo>
                    <a:pt x="121693" y="131951"/>
                    <a:pt x="122102" y="127165"/>
                    <a:pt x="125777" y="127783"/>
                  </a:cubicBezTo>
                  <a:cubicBezTo>
                    <a:pt x="127548" y="128088"/>
                    <a:pt x="127862" y="129962"/>
                    <a:pt x="129613" y="130353"/>
                  </a:cubicBezTo>
                  <a:cubicBezTo>
                    <a:pt x="131365" y="130733"/>
                    <a:pt x="132365" y="129458"/>
                    <a:pt x="134107" y="129715"/>
                  </a:cubicBezTo>
                  <a:cubicBezTo>
                    <a:pt x="137268" y="130172"/>
                    <a:pt x="138010" y="132836"/>
                    <a:pt x="140533" y="134844"/>
                  </a:cubicBezTo>
                  <a:cubicBezTo>
                    <a:pt x="141770" y="135843"/>
                    <a:pt x="142151" y="137089"/>
                    <a:pt x="143722" y="137413"/>
                  </a:cubicBezTo>
                  <a:cubicBezTo>
                    <a:pt x="146673" y="138003"/>
                    <a:pt x="147435" y="134301"/>
                    <a:pt x="148853" y="131647"/>
                  </a:cubicBezTo>
                  <a:cubicBezTo>
                    <a:pt x="150196" y="129135"/>
                    <a:pt x="150100" y="127365"/>
                    <a:pt x="150767" y="124596"/>
                  </a:cubicBezTo>
                  <a:cubicBezTo>
                    <a:pt x="151319" y="122369"/>
                    <a:pt x="151262" y="121009"/>
                    <a:pt x="152061" y="118839"/>
                  </a:cubicBezTo>
                  <a:cubicBezTo>
                    <a:pt x="152947" y="116422"/>
                    <a:pt x="154185" y="115423"/>
                    <a:pt x="155251" y="113083"/>
                  </a:cubicBezTo>
                  <a:cubicBezTo>
                    <a:pt x="156917" y="109505"/>
                    <a:pt x="156736" y="107021"/>
                    <a:pt x="158459" y="103472"/>
                  </a:cubicBezTo>
                  <a:cubicBezTo>
                    <a:pt x="159354" y="101655"/>
                    <a:pt x="159763" y="100551"/>
                    <a:pt x="161039" y="98991"/>
                  </a:cubicBezTo>
                  <a:cubicBezTo>
                    <a:pt x="162819" y="96783"/>
                    <a:pt x="165209" y="96869"/>
                    <a:pt x="166789" y="94499"/>
                  </a:cubicBezTo>
                  <a:cubicBezTo>
                    <a:pt x="167503" y="93424"/>
                    <a:pt x="167836" y="92492"/>
                    <a:pt x="168093" y="91493"/>
                  </a:cubicBezTo>
                  <a:cubicBezTo>
                    <a:pt x="168302" y="90655"/>
                    <a:pt x="168445" y="89780"/>
                    <a:pt x="168721" y="88733"/>
                  </a:cubicBezTo>
                  <a:cubicBezTo>
                    <a:pt x="169436" y="86040"/>
                    <a:pt x="168055" y="83690"/>
                    <a:pt x="170007" y="81692"/>
                  </a:cubicBezTo>
                  <a:cubicBezTo>
                    <a:pt x="171492" y="80170"/>
                    <a:pt x="173672" y="81330"/>
                    <a:pt x="175119" y="79770"/>
                  </a:cubicBezTo>
                  <a:cubicBezTo>
                    <a:pt x="177337" y="77391"/>
                    <a:pt x="173729" y="74375"/>
                    <a:pt x="175119" y="71444"/>
                  </a:cubicBezTo>
                  <a:cubicBezTo>
                    <a:pt x="176204" y="69218"/>
                    <a:pt x="178432" y="69132"/>
                    <a:pt x="179612" y="66953"/>
                  </a:cubicBezTo>
                  <a:cubicBezTo>
                    <a:pt x="180840" y="64717"/>
                    <a:pt x="179936" y="62919"/>
                    <a:pt x="180898" y="60549"/>
                  </a:cubicBezTo>
                  <a:cubicBezTo>
                    <a:pt x="181916" y="58047"/>
                    <a:pt x="183401" y="57124"/>
                    <a:pt x="184734" y="54783"/>
                  </a:cubicBezTo>
                  <a:cubicBezTo>
                    <a:pt x="186152" y="52376"/>
                    <a:pt x="185201" y="48817"/>
                    <a:pt x="187942" y="48379"/>
                  </a:cubicBezTo>
                  <a:cubicBezTo>
                    <a:pt x="189504" y="48132"/>
                    <a:pt x="190217" y="49788"/>
                    <a:pt x="191779" y="49664"/>
                  </a:cubicBezTo>
                  <a:cubicBezTo>
                    <a:pt x="195035" y="49416"/>
                    <a:pt x="195263" y="45706"/>
                    <a:pt x="196282" y="42613"/>
                  </a:cubicBezTo>
                  <a:cubicBezTo>
                    <a:pt x="197215" y="39749"/>
                    <a:pt x="197624" y="37856"/>
                    <a:pt x="196910" y="34934"/>
                  </a:cubicBezTo>
                  <a:cubicBezTo>
                    <a:pt x="196310" y="32394"/>
                    <a:pt x="195977" y="30348"/>
                    <a:pt x="193711" y="2914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3" name="任意形状 58"/>
            <p:cNvSpPr/>
            <p:nvPr/>
          </p:nvSpPr>
          <p:spPr>
            <a:xfrm>
              <a:off x="14746867" y="5216509"/>
              <a:ext cx="129308" cy="130165"/>
            </a:xfrm>
            <a:custGeom>
              <a:avLst/>
              <a:gdLst>
                <a:gd name="connsiteX0" fmla="*/ 128805 w 129308"/>
                <a:gd name="connsiteY0" fmla="*/ 22418 h 130165"/>
                <a:gd name="connsiteX1" fmla="*/ 122408 w 129308"/>
                <a:gd name="connsiteY1" fmla="*/ 18564 h 130165"/>
                <a:gd name="connsiteX2" fmla="*/ 113421 w 129308"/>
                <a:gd name="connsiteY2" fmla="*/ 15376 h 130165"/>
                <a:gd name="connsiteX3" fmla="*/ 103178 w 129308"/>
                <a:gd name="connsiteY3" fmla="*/ 10238 h 130165"/>
                <a:gd name="connsiteX4" fmla="*/ 92924 w 129308"/>
                <a:gd name="connsiteY4" fmla="*/ 5119 h 130165"/>
                <a:gd name="connsiteX5" fmla="*/ 87165 w 129308"/>
                <a:gd name="connsiteY5" fmla="*/ 628 h 130165"/>
                <a:gd name="connsiteX6" fmla="*/ 87165 w 129308"/>
                <a:gd name="connsiteY6" fmla="*/ 0 h 130165"/>
                <a:gd name="connsiteX7" fmla="*/ 81377 w 129308"/>
                <a:gd name="connsiteY7" fmla="*/ 628 h 130165"/>
                <a:gd name="connsiteX8" fmla="*/ 76912 w 129308"/>
                <a:gd name="connsiteY8" fmla="*/ 628 h 130165"/>
                <a:gd name="connsiteX9" fmla="*/ 71771 w 129308"/>
                <a:gd name="connsiteY9" fmla="*/ 2550 h 130165"/>
                <a:gd name="connsiteX10" fmla="*/ 66649 w 129308"/>
                <a:gd name="connsiteY10" fmla="*/ 3844 h 130165"/>
                <a:gd name="connsiteX11" fmla="*/ 60899 w 129308"/>
                <a:gd name="connsiteY11" fmla="*/ 7032 h 130165"/>
                <a:gd name="connsiteX12" fmla="*/ 58319 w 129308"/>
                <a:gd name="connsiteY12" fmla="*/ 16642 h 130165"/>
                <a:gd name="connsiteX13" fmla="*/ 57672 w 129308"/>
                <a:gd name="connsiteY13" fmla="*/ 20486 h 130165"/>
                <a:gd name="connsiteX14" fmla="*/ 53188 w 129308"/>
                <a:gd name="connsiteY14" fmla="*/ 21771 h 130165"/>
                <a:gd name="connsiteX15" fmla="*/ 46791 w 129308"/>
                <a:gd name="connsiteY15" fmla="*/ 26899 h 130165"/>
                <a:gd name="connsiteX16" fmla="*/ 45505 w 129308"/>
                <a:gd name="connsiteY16" fmla="*/ 30096 h 130165"/>
                <a:gd name="connsiteX17" fmla="*/ 38461 w 129308"/>
                <a:gd name="connsiteY17" fmla="*/ 36510 h 130165"/>
                <a:gd name="connsiteX18" fmla="*/ 33310 w 129308"/>
                <a:gd name="connsiteY18" fmla="*/ 40344 h 130165"/>
                <a:gd name="connsiteX19" fmla="*/ 31406 w 129308"/>
                <a:gd name="connsiteY19" fmla="*/ 47395 h 130165"/>
                <a:gd name="connsiteX20" fmla="*/ 28198 w 129308"/>
                <a:gd name="connsiteY20" fmla="*/ 47395 h 130165"/>
                <a:gd name="connsiteX21" fmla="*/ 23714 w 129308"/>
                <a:gd name="connsiteY21" fmla="*/ 44826 h 130165"/>
                <a:gd name="connsiteX22" fmla="*/ 19868 w 129308"/>
                <a:gd name="connsiteY22" fmla="*/ 45454 h 130165"/>
                <a:gd name="connsiteX23" fmla="*/ 14118 w 129308"/>
                <a:gd name="connsiteY23" fmla="*/ 44169 h 130165"/>
                <a:gd name="connsiteX24" fmla="*/ 9606 w 129308"/>
                <a:gd name="connsiteY24" fmla="*/ 42885 h 130165"/>
                <a:gd name="connsiteX25" fmla="*/ 5131 w 129308"/>
                <a:gd name="connsiteY25" fmla="*/ 41610 h 130165"/>
                <a:gd name="connsiteX26" fmla="*/ 0 w 129308"/>
                <a:gd name="connsiteY26" fmla="*/ 39688 h 130165"/>
                <a:gd name="connsiteX27" fmla="*/ 638 w 129308"/>
                <a:gd name="connsiteY27" fmla="*/ 40325 h 130165"/>
                <a:gd name="connsiteX28" fmla="*/ 3846 w 129308"/>
                <a:gd name="connsiteY28" fmla="*/ 48023 h 130165"/>
                <a:gd name="connsiteX29" fmla="*/ 8968 w 129308"/>
                <a:gd name="connsiteY29" fmla="*/ 52505 h 130165"/>
                <a:gd name="connsiteX30" fmla="*/ 8968 w 129308"/>
                <a:gd name="connsiteY30" fmla="*/ 59546 h 130165"/>
                <a:gd name="connsiteX31" fmla="*/ 15384 w 129308"/>
                <a:gd name="connsiteY31" fmla="*/ 72991 h 130165"/>
                <a:gd name="connsiteX32" fmla="*/ 19868 w 129308"/>
                <a:gd name="connsiteY32" fmla="*/ 80689 h 130165"/>
                <a:gd name="connsiteX33" fmla="*/ 25637 w 129308"/>
                <a:gd name="connsiteY33" fmla="*/ 86455 h 130165"/>
                <a:gd name="connsiteX34" fmla="*/ 32044 w 129308"/>
                <a:gd name="connsiteY34" fmla="*/ 90289 h 130165"/>
                <a:gd name="connsiteX35" fmla="*/ 39089 w 129308"/>
                <a:gd name="connsiteY35" fmla="*/ 93506 h 130165"/>
                <a:gd name="connsiteX36" fmla="*/ 38461 w 129308"/>
                <a:gd name="connsiteY36" fmla="*/ 98615 h 130165"/>
                <a:gd name="connsiteX37" fmla="*/ 41012 w 129308"/>
                <a:gd name="connsiteY37" fmla="*/ 108873 h 130165"/>
                <a:gd name="connsiteX38" fmla="*/ 49989 w 129308"/>
                <a:gd name="connsiteY38" fmla="*/ 112070 h 130165"/>
                <a:gd name="connsiteX39" fmla="*/ 59604 w 129308"/>
                <a:gd name="connsiteY39" fmla="*/ 114639 h 130165"/>
                <a:gd name="connsiteX40" fmla="*/ 62803 w 129308"/>
                <a:gd name="connsiteY40" fmla="*/ 123593 h 130165"/>
                <a:gd name="connsiteX41" fmla="*/ 66649 w 129308"/>
                <a:gd name="connsiteY41" fmla="*/ 129349 h 130165"/>
                <a:gd name="connsiteX42" fmla="*/ 76912 w 129308"/>
                <a:gd name="connsiteY42" fmla="*/ 128721 h 130165"/>
                <a:gd name="connsiteX43" fmla="*/ 88431 w 129308"/>
                <a:gd name="connsiteY43" fmla="*/ 130006 h 130165"/>
                <a:gd name="connsiteX44" fmla="*/ 97408 w 129308"/>
                <a:gd name="connsiteY44" fmla="*/ 130006 h 130165"/>
                <a:gd name="connsiteX45" fmla="*/ 96771 w 129308"/>
                <a:gd name="connsiteY45" fmla="*/ 130006 h 130165"/>
                <a:gd name="connsiteX46" fmla="*/ 102540 w 129308"/>
                <a:gd name="connsiteY46" fmla="*/ 123593 h 130165"/>
                <a:gd name="connsiteX47" fmla="*/ 110241 w 129308"/>
                <a:gd name="connsiteY47" fmla="*/ 119111 h 130165"/>
                <a:gd name="connsiteX48" fmla="*/ 112155 w 129308"/>
                <a:gd name="connsiteY48" fmla="*/ 114629 h 130165"/>
                <a:gd name="connsiteX49" fmla="*/ 116639 w 129308"/>
                <a:gd name="connsiteY49" fmla="*/ 108216 h 130165"/>
                <a:gd name="connsiteX50" fmla="*/ 121132 w 129308"/>
                <a:gd name="connsiteY50" fmla="*/ 99890 h 130165"/>
                <a:gd name="connsiteX51" fmla="*/ 123045 w 129308"/>
                <a:gd name="connsiteY51" fmla="*/ 93496 h 130165"/>
                <a:gd name="connsiteX52" fmla="*/ 126901 w 129308"/>
                <a:gd name="connsiteY52" fmla="*/ 80042 h 130165"/>
                <a:gd name="connsiteX53" fmla="*/ 128177 w 129308"/>
                <a:gd name="connsiteY53" fmla="*/ 67862 h 130165"/>
                <a:gd name="connsiteX54" fmla="*/ 128815 w 129308"/>
                <a:gd name="connsiteY54" fmla="*/ 52495 h 130165"/>
                <a:gd name="connsiteX55" fmla="*/ 128815 w 129308"/>
                <a:gd name="connsiteY55" fmla="*/ 40325 h 130165"/>
                <a:gd name="connsiteX56" fmla="*/ 128815 w 129308"/>
                <a:gd name="connsiteY56" fmla="*/ 28793 h 130165"/>
                <a:gd name="connsiteX57" fmla="*/ 128805 w 129308"/>
                <a:gd name="connsiteY57" fmla="*/ 22418 h 13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29308" h="130165">
                  <a:moveTo>
                    <a:pt x="128805" y="22418"/>
                  </a:moveTo>
                  <a:cubicBezTo>
                    <a:pt x="127482" y="19820"/>
                    <a:pt x="125026" y="19839"/>
                    <a:pt x="122408" y="18564"/>
                  </a:cubicBezTo>
                  <a:cubicBezTo>
                    <a:pt x="119047" y="16937"/>
                    <a:pt x="116848" y="16804"/>
                    <a:pt x="113421" y="15376"/>
                  </a:cubicBezTo>
                  <a:cubicBezTo>
                    <a:pt x="109299" y="13635"/>
                    <a:pt x="107157" y="12246"/>
                    <a:pt x="103178" y="10238"/>
                  </a:cubicBezTo>
                  <a:cubicBezTo>
                    <a:pt x="99160" y="8240"/>
                    <a:pt x="96637" y="7584"/>
                    <a:pt x="92924" y="5119"/>
                  </a:cubicBezTo>
                  <a:cubicBezTo>
                    <a:pt x="90535" y="3540"/>
                    <a:pt x="89402" y="2379"/>
                    <a:pt x="87165" y="628"/>
                  </a:cubicBezTo>
                  <a:lnTo>
                    <a:pt x="87165" y="0"/>
                  </a:lnTo>
                  <a:cubicBezTo>
                    <a:pt x="84909" y="238"/>
                    <a:pt x="83652" y="523"/>
                    <a:pt x="81377" y="628"/>
                  </a:cubicBezTo>
                  <a:cubicBezTo>
                    <a:pt x="79644" y="714"/>
                    <a:pt x="78625" y="352"/>
                    <a:pt x="76912" y="628"/>
                  </a:cubicBezTo>
                  <a:cubicBezTo>
                    <a:pt x="74798" y="971"/>
                    <a:pt x="73827" y="1922"/>
                    <a:pt x="71771" y="2550"/>
                  </a:cubicBezTo>
                  <a:cubicBezTo>
                    <a:pt x="69810" y="3150"/>
                    <a:pt x="68582" y="3102"/>
                    <a:pt x="66649" y="3844"/>
                  </a:cubicBezTo>
                  <a:cubicBezTo>
                    <a:pt x="64250" y="4739"/>
                    <a:pt x="62641" y="5148"/>
                    <a:pt x="60899" y="7032"/>
                  </a:cubicBezTo>
                  <a:cubicBezTo>
                    <a:pt x="58262" y="9877"/>
                    <a:pt x="59081" y="12836"/>
                    <a:pt x="58319" y="16642"/>
                  </a:cubicBezTo>
                  <a:cubicBezTo>
                    <a:pt x="58024" y="18136"/>
                    <a:pt x="58624" y="19297"/>
                    <a:pt x="57672" y="20486"/>
                  </a:cubicBezTo>
                  <a:cubicBezTo>
                    <a:pt x="56568" y="21914"/>
                    <a:pt x="54844" y="21029"/>
                    <a:pt x="53188" y="21771"/>
                  </a:cubicBezTo>
                  <a:cubicBezTo>
                    <a:pt x="50275" y="23084"/>
                    <a:pt x="48409" y="24140"/>
                    <a:pt x="46791" y="26899"/>
                  </a:cubicBezTo>
                  <a:cubicBezTo>
                    <a:pt x="46105" y="28051"/>
                    <a:pt x="46134" y="28907"/>
                    <a:pt x="45505" y="30096"/>
                  </a:cubicBezTo>
                  <a:cubicBezTo>
                    <a:pt x="43716" y="33370"/>
                    <a:pt x="41326" y="34169"/>
                    <a:pt x="38461" y="36510"/>
                  </a:cubicBezTo>
                  <a:cubicBezTo>
                    <a:pt x="36509" y="38070"/>
                    <a:pt x="34777" y="38308"/>
                    <a:pt x="33310" y="40344"/>
                  </a:cubicBezTo>
                  <a:cubicBezTo>
                    <a:pt x="31682" y="42666"/>
                    <a:pt x="34062" y="46377"/>
                    <a:pt x="31406" y="47395"/>
                  </a:cubicBezTo>
                  <a:cubicBezTo>
                    <a:pt x="30235" y="47833"/>
                    <a:pt x="29426" y="47633"/>
                    <a:pt x="28198" y="47395"/>
                  </a:cubicBezTo>
                  <a:cubicBezTo>
                    <a:pt x="26218" y="46995"/>
                    <a:pt x="25723" y="45083"/>
                    <a:pt x="23714" y="44826"/>
                  </a:cubicBezTo>
                  <a:cubicBezTo>
                    <a:pt x="22210" y="44626"/>
                    <a:pt x="21391" y="45435"/>
                    <a:pt x="19868" y="45454"/>
                  </a:cubicBezTo>
                  <a:cubicBezTo>
                    <a:pt x="17564" y="45492"/>
                    <a:pt x="16327" y="44750"/>
                    <a:pt x="14118" y="44169"/>
                  </a:cubicBezTo>
                  <a:cubicBezTo>
                    <a:pt x="12328" y="43722"/>
                    <a:pt x="11376" y="43399"/>
                    <a:pt x="9606" y="42885"/>
                  </a:cubicBezTo>
                  <a:cubicBezTo>
                    <a:pt x="7883" y="42390"/>
                    <a:pt x="6854" y="42181"/>
                    <a:pt x="5131" y="41610"/>
                  </a:cubicBezTo>
                  <a:cubicBezTo>
                    <a:pt x="3085" y="40953"/>
                    <a:pt x="1990" y="40439"/>
                    <a:pt x="0" y="39688"/>
                  </a:cubicBezTo>
                  <a:lnTo>
                    <a:pt x="638" y="40325"/>
                  </a:lnTo>
                  <a:cubicBezTo>
                    <a:pt x="1885" y="43323"/>
                    <a:pt x="1885" y="45425"/>
                    <a:pt x="3846" y="48023"/>
                  </a:cubicBezTo>
                  <a:cubicBezTo>
                    <a:pt x="5445" y="50145"/>
                    <a:pt x="7863" y="50097"/>
                    <a:pt x="8968" y="52505"/>
                  </a:cubicBezTo>
                  <a:cubicBezTo>
                    <a:pt x="10129" y="55007"/>
                    <a:pt x="8587" y="56825"/>
                    <a:pt x="8968" y="59546"/>
                  </a:cubicBezTo>
                  <a:cubicBezTo>
                    <a:pt x="9787" y="65303"/>
                    <a:pt x="12623" y="67900"/>
                    <a:pt x="15384" y="72991"/>
                  </a:cubicBezTo>
                  <a:cubicBezTo>
                    <a:pt x="17050" y="76045"/>
                    <a:pt x="17736" y="77948"/>
                    <a:pt x="19868" y="80689"/>
                  </a:cubicBezTo>
                  <a:cubicBezTo>
                    <a:pt x="21820" y="83201"/>
                    <a:pt x="23105" y="84504"/>
                    <a:pt x="25637" y="86455"/>
                  </a:cubicBezTo>
                  <a:cubicBezTo>
                    <a:pt x="27931" y="88234"/>
                    <a:pt x="29455" y="88938"/>
                    <a:pt x="32044" y="90289"/>
                  </a:cubicBezTo>
                  <a:cubicBezTo>
                    <a:pt x="34710" y="91698"/>
                    <a:pt x="38023" y="90670"/>
                    <a:pt x="39089" y="93506"/>
                  </a:cubicBezTo>
                  <a:cubicBezTo>
                    <a:pt x="39803" y="95380"/>
                    <a:pt x="38461" y="96608"/>
                    <a:pt x="38461" y="98615"/>
                  </a:cubicBezTo>
                  <a:cubicBezTo>
                    <a:pt x="38451" y="102745"/>
                    <a:pt x="38166" y="105885"/>
                    <a:pt x="41012" y="108873"/>
                  </a:cubicBezTo>
                  <a:cubicBezTo>
                    <a:pt x="43601" y="111546"/>
                    <a:pt x="46438" y="110956"/>
                    <a:pt x="49989" y="112070"/>
                  </a:cubicBezTo>
                  <a:cubicBezTo>
                    <a:pt x="53693" y="113221"/>
                    <a:pt x="56777" y="111975"/>
                    <a:pt x="59604" y="114639"/>
                  </a:cubicBezTo>
                  <a:cubicBezTo>
                    <a:pt x="62299" y="117189"/>
                    <a:pt x="61071" y="120329"/>
                    <a:pt x="62803" y="123593"/>
                  </a:cubicBezTo>
                  <a:cubicBezTo>
                    <a:pt x="64079" y="125990"/>
                    <a:pt x="64374" y="127903"/>
                    <a:pt x="66649" y="129349"/>
                  </a:cubicBezTo>
                  <a:cubicBezTo>
                    <a:pt x="70019" y="131528"/>
                    <a:pt x="72904" y="128645"/>
                    <a:pt x="76912" y="128721"/>
                  </a:cubicBezTo>
                  <a:cubicBezTo>
                    <a:pt x="81434" y="128816"/>
                    <a:pt x="83909" y="129777"/>
                    <a:pt x="88431" y="130006"/>
                  </a:cubicBezTo>
                  <a:cubicBezTo>
                    <a:pt x="91944" y="130177"/>
                    <a:pt x="93914" y="130006"/>
                    <a:pt x="97408" y="130006"/>
                  </a:cubicBezTo>
                  <a:lnTo>
                    <a:pt x="96771" y="130006"/>
                  </a:lnTo>
                  <a:cubicBezTo>
                    <a:pt x="97408" y="126695"/>
                    <a:pt x="99940" y="125734"/>
                    <a:pt x="102540" y="123593"/>
                  </a:cubicBezTo>
                  <a:cubicBezTo>
                    <a:pt x="105224" y="121414"/>
                    <a:pt x="108194" y="121918"/>
                    <a:pt x="110241" y="119111"/>
                  </a:cubicBezTo>
                  <a:cubicBezTo>
                    <a:pt x="111355" y="117579"/>
                    <a:pt x="111269" y="116313"/>
                    <a:pt x="112155" y="114629"/>
                  </a:cubicBezTo>
                  <a:cubicBezTo>
                    <a:pt x="113564" y="111927"/>
                    <a:pt x="115030" y="110804"/>
                    <a:pt x="116639" y="108216"/>
                  </a:cubicBezTo>
                  <a:cubicBezTo>
                    <a:pt x="118609" y="105086"/>
                    <a:pt x="119780" y="103325"/>
                    <a:pt x="121132" y="99890"/>
                  </a:cubicBezTo>
                  <a:cubicBezTo>
                    <a:pt x="122094" y="97464"/>
                    <a:pt x="122312" y="95989"/>
                    <a:pt x="123045" y="93496"/>
                  </a:cubicBezTo>
                  <a:cubicBezTo>
                    <a:pt x="124588" y="88253"/>
                    <a:pt x="125892" y="85389"/>
                    <a:pt x="126901" y="80042"/>
                  </a:cubicBezTo>
                  <a:cubicBezTo>
                    <a:pt x="127767" y="75351"/>
                    <a:pt x="127815" y="72620"/>
                    <a:pt x="128177" y="67862"/>
                  </a:cubicBezTo>
                  <a:cubicBezTo>
                    <a:pt x="128634" y="61887"/>
                    <a:pt x="128701" y="58490"/>
                    <a:pt x="128815" y="52495"/>
                  </a:cubicBezTo>
                  <a:cubicBezTo>
                    <a:pt x="128910" y="47747"/>
                    <a:pt x="128815" y="45064"/>
                    <a:pt x="128815" y="40325"/>
                  </a:cubicBezTo>
                  <a:lnTo>
                    <a:pt x="128815" y="28793"/>
                  </a:lnTo>
                  <a:cubicBezTo>
                    <a:pt x="128805" y="26319"/>
                    <a:pt x="129938" y="24635"/>
                    <a:pt x="128805" y="2241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4" name="任意形状 59"/>
            <p:cNvSpPr/>
            <p:nvPr/>
          </p:nvSpPr>
          <p:spPr>
            <a:xfrm>
              <a:off x="14827615" y="4841145"/>
              <a:ext cx="92985" cy="108911"/>
            </a:xfrm>
            <a:custGeom>
              <a:avLst/>
              <a:gdLst>
                <a:gd name="connsiteX0" fmla="*/ 91658 w 92985"/>
                <a:gd name="connsiteY0" fmla="*/ 37157 h 108911"/>
                <a:gd name="connsiteX1" fmla="*/ 91658 w 92985"/>
                <a:gd name="connsiteY1" fmla="*/ 26262 h 108911"/>
                <a:gd name="connsiteX2" fmla="*/ 89078 w 92985"/>
                <a:gd name="connsiteY2" fmla="*/ 19221 h 108911"/>
                <a:gd name="connsiteX3" fmla="*/ 82681 w 92985"/>
                <a:gd name="connsiteY3" fmla="*/ 12170 h 108911"/>
                <a:gd name="connsiteX4" fmla="*/ 80120 w 92985"/>
                <a:gd name="connsiteY4" fmla="*/ 6413 h 108911"/>
                <a:gd name="connsiteX5" fmla="*/ 76274 w 92985"/>
                <a:gd name="connsiteY5" fmla="*/ 1285 h 108911"/>
                <a:gd name="connsiteX6" fmla="*/ 73694 w 92985"/>
                <a:gd name="connsiteY6" fmla="*/ 0 h 108911"/>
                <a:gd name="connsiteX7" fmla="*/ 69210 w 92985"/>
                <a:gd name="connsiteY7" fmla="*/ 4501 h 108911"/>
                <a:gd name="connsiteX8" fmla="*/ 64079 w 92985"/>
                <a:gd name="connsiteY8" fmla="*/ 6413 h 108911"/>
                <a:gd name="connsiteX9" fmla="*/ 57034 w 92985"/>
                <a:gd name="connsiteY9" fmla="*/ 6413 h 108911"/>
                <a:gd name="connsiteX10" fmla="*/ 51275 w 92985"/>
                <a:gd name="connsiteY10" fmla="*/ 8326 h 108911"/>
                <a:gd name="connsiteX11" fmla="*/ 44868 w 92985"/>
                <a:gd name="connsiteY11" fmla="*/ 8326 h 108911"/>
                <a:gd name="connsiteX12" fmla="*/ 35890 w 92985"/>
                <a:gd name="connsiteY12" fmla="*/ 7698 h 108911"/>
                <a:gd name="connsiteX13" fmla="*/ 28208 w 92985"/>
                <a:gd name="connsiteY13" fmla="*/ 7070 h 108911"/>
                <a:gd name="connsiteX14" fmla="*/ 20506 w 92985"/>
                <a:gd name="connsiteY14" fmla="*/ 10267 h 108911"/>
                <a:gd name="connsiteX15" fmla="*/ 21791 w 92985"/>
                <a:gd name="connsiteY15" fmla="*/ 11551 h 108911"/>
                <a:gd name="connsiteX16" fmla="*/ 21791 w 92985"/>
                <a:gd name="connsiteY16" fmla="*/ 20515 h 108911"/>
                <a:gd name="connsiteX17" fmla="*/ 24362 w 92985"/>
                <a:gd name="connsiteY17" fmla="*/ 28841 h 108911"/>
                <a:gd name="connsiteX18" fmla="*/ 29493 w 92985"/>
                <a:gd name="connsiteY18" fmla="*/ 36529 h 108911"/>
                <a:gd name="connsiteX19" fmla="*/ 31054 w 92985"/>
                <a:gd name="connsiteY19" fmla="*/ 39631 h 108911"/>
                <a:gd name="connsiteX20" fmla="*/ 30768 w 92985"/>
                <a:gd name="connsiteY20" fmla="*/ 39726 h 108911"/>
                <a:gd name="connsiteX21" fmla="*/ 26294 w 92985"/>
                <a:gd name="connsiteY21" fmla="*/ 43570 h 108911"/>
                <a:gd name="connsiteX22" fmla="*/ 23077 w 92985"/>
                <a:gd name="connsiteY22" fmla="*/ 46777 h 108911"/>
                <a:gd name="connsiteX23" fmla="*/ 19868 w 92985"/>
                <a:gd name="connsiteY23" fmla="*/ 50611 h 108911"/>
                <a:gd name="connsiteX24" fmla="*/ 19868 w 92985"/>
                <a:gd name="connsiteY24" fmla="*/ 56368 h 108911"/>
                <a:gd name="connsiteX25" fmla="*/ 17298 w 92985"/>
                <a:gd name="connsiteY25" fmla="*/ 55102 h 108911"/>
                <a:gd name="connsiteX26" fmla="*/ 11538 w 92985"/>
                <a:gd name="connsiteY26" fmla="*/ 60212 h 108911"/>
                <a:gd name="connsiteX27" fmla="*/ 6417 w 92985"/>
                <a:gd name="connsiteY27" fmla="*/ 73039 h 108911"/>
                <a:gd name="connsiteX28" fmla="*/ 5131 w 92985"/>
                <a:gd name="connsiteY28" fmla="*/ 87121 h 108911"/>
                <a:gd name="connsiteX29" fmla="*/ 619 w 92985"/>
                <a:gd name="connsiteY29" fmla="*/ 103773 h 108911"/>
                <a:gd name="connsiteX30" fmla="*/ 0 w 92985"/>
                <a:gd name="connsiteY30" fmla="*/ 103145 h 108911"/>
                <a:gd name="connsiteX31" fmla="*/ 7035 w 92985"/>
                <a:gd name="connsiteY31" fmla="*/ 108901 h 108911"/>
                <a:gd name="connsiteX32" fmla="*/ 15384 w 92985"/>
                <a:gd name="connsiteY32" fmla="*/ 101860 h 108911"/>
                <a:gd name="connsiteX33" fmla="*/ 23077 w 92985"/>
                <a:gd name="connsiteY33" fmla="*/ 98653 h 108911"/>
                <a:gd name="connsiteX34" fmla="*/ 34615 w 92985"/>
                <a:gd name="connsiteY34" fmla="*/ 99291 h 108911"/>
                <a:gd name="connsiteX35" fmla="*/ 39736 w 92985"/>
                <a:gd name="connsiteY35" fmla="*/ 99291 h 108911"/>
                <a:gd name="connsiteX36" fmla="*/ 41669 w 92985"/>
                <a:gd name="connsiteY36" fmla="*/ 99291 h 108911"/>
                <a:gd name="connsiteX37" fmla="*/ 43564 w 92985"/>
                <a:gd name="connsiteY37" fmla="*/ 92887 h 108911"/>
                <a:gd name="connsiteX38" fmla="*/ 44868 w 92985"/>
                <a:gd name="connsiteY38" fmla="*/ 85189 h 108911"/>
                <a:gd name="connsiteX39" fmla="*/ 48066 w 92985"/>
                <a:gd name="connsiteY39" fmla="*/ 80070 h 108911"/>
                <a:gd name="connsiteX40" fmla="*/ 55111 w 92985"/>
                <a:gd name="connsiteY40" fmla="*/ 77501 h 108911"/>
                <a:gd name="connsiteX41" fmla="*/ 63460 w 92985"/>
                <a:gd name="connsiteY41" fmla="*/ 74932 h 108911"/>
                <a:gd name="connsiteX42" fmla="*/ 67935 w 92985"/>
                <a:gd name="connsiteY42" fmla="*/ 73647 h 108911"/>
                <a:gd name="connsiteX43" fmla="*/ 72418 w 92985"/>
                <a:gd name="connsiteY43" fmla="*/ 77492 h 108911"/>
                <a:gd name="connsiteX44" fmla="*/ 74656 w 92985"/>
                <a:gd name="connsiteY44" fmla="*/ 78681 h 108911"/>
                <a:gd name="connsiteX45" fmla="*/ 75617 w 92985"/>
                <a:gd name="connsiteY45" fmla="*/ 78776 h 108911"/>
                <a:gd name="connsiteX46" fmla="*/ 75617 w 92985"/>
                <a:gd name="connsiteY46" fmla="*/ 71088 h 108911"/>
                <a:gd name="connsiteX47" fmla="*/ 81396 w 92985"/>
                <a:gd name="connsiteY47" fmla="*/ 64037 h 108911"/>
                <a:gd name="connsiteX48" fmla="*/ 86536 w 92985"/>
                <a:gd name="connsiteY48" fmla="*/ 56339 h 108911"/>
                <a:gd name="connsiteX49" fmla="*/ 91649 w 92985"/>
                <a:gd name="connsiteY49" fmla="*/ 53789 h 108911"/>
                <a:gd name="connsiteX50" fmla="*/ 92287 w 92985"/>
                <a:gd name="connsiteY50" fmla="*/ 44179 h 108911"/>
                <a:gd name="connsiteX51" fmla="*/ 91658 w 92985"/>
                <a:gd name="connsiteY51" fmla="*/ 37157 h 1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2985" h="108911">
                  <a:moveTo>
                    <a:pt x="91658" y="37157"/>
                  </a:moveTo>
                  <a:cubicBezTo>
                    <a:pt x="91420" y="32913"/>
                    <a:pt x="92534" y="30430"/>
                    <a:pt x="91658" y="26262"/>
                  </a:cubicBezTo>
                  <a:cubicBezTo>
                    <a:pt x="91059" y="23407"/>
                    <a:pt x="90563" y="21752"/>
                    <a:pt x="89078" y="19221"/>
                  </a:cubicBezTo>
                  <a:cubicBezTo>
                    <a:pt x="87251" y="15995"/>
                    <a:pt x="84604" y="15348"/>
                    <a:pt x="82681" y="12170"/>
                  </a:cubicBezTo>
                  <a:cubicBezTo>
                    <a:pt x="81415" y="10067"/>
                    <a:pt x="81348" y="8526"/>
                    <a:pt x="80120" y="6413"/>
                  </a:cubicBezTo>
                  <a:cubicBezTo>
                    <a:pt x="78845" y="4253"/>
                    <a:pt x="77778" y="3292"/>
                    <a:pt x="76274" y="1285"/>
                  </a:cubicBezTo>
                  <a:lnTo>
                    <a:pt x="73694" y="0"/>
                  </a:lnTo>
                  <a:cubicBezTo>
                    <a:pt x="71933" y="1760"/>
                    <a:pt x="71314" y="3188"/>
                    <a:pt x="69210" y="4501"/>
                  </a:cubicBezTo>
                  <a:cubicBezTo>
                    <a:pt x="67392" y="5614"/>
                    <a:pt x="66183" y="5985"/>
                    <a:pt x="64079" y="6413"/>
                  </a:cubicBezTo>
                  <a:cubicBezTo>
                    <a:pt x="61385" y="6975"/>
                    <a:pt x="59728" y="5938"/>
                    <a:pt x="57034" y="6413"/>
                  </a:cubicBezTo>
                  <a:cubicBezTo>
                    <a:pt x="54692" y="6822"/>
                    <a:pt x="53607" y="7936"/>
                    <a:pt x="51275" y="8326"/>
                  </a:cubicBezTo>
                  <a:cubicBezTo>
                    <a:pt x="48809" y="8754"/>
                    <a:pt x="47362" y="8411"/>
                    <a:pt x="44868" y="8326"/>
                  </a:cubicBezTo>
                  <a:cubicBezTo>
                    <a:pt x="41364" y="8231"/>
                    <a:pt x="39384" y="7955"/>
                    <a:pt x="35890" y="7698"/>
                  </a:cubicBezTo>
                  <a:cubicBezTo>
                    <a:pt x="32892" y="7469"/>
                    <a:pt x="31159" y="6623"/>
                    <a:pt x="28208" y="7070"/>
                  </a:cubicBezTo>
                  <a:cubicBezTo>
                    <a:pt x="24990" y="7536"/>
                    <a:pt x="23524" y="9011"/>
                    <a:pt x="20506" y="10267"/>
                  </a:cubicBezTo>
                  <a:lnTo>
                    <a:pt x="21791" y="11551"/>
                  </a:lnTo>
                  <a:cubicBezTo>
                    <a:pt x="21791" y="15044"/>
                    <a:pt x="21239" y="17061"/>
                    <a:pt x="21791" y="20515"/>
                  </a:cubicBezTo>
                  <a:cubicBezTo>
                    <a:pt x="22305" y="23874"/>
                    <a:pt x="22905" y="25767"/>
                    <a:pt x="24362" y="28841"/>
                  </a:cubicBezTo>
                  <a:cubicBezTo>
                    <a:pt x="25894" y="32104"/>
                    <a:pt x="27741" y="33370"/>
                    <a:pt x="29493" y="36529"/>
                  </a:cubicBezTo>
                  <a:cubicBezTo>
                    <a:pt x="30140" y="37718"/>
                    <a:pt x="30531" y="38584"/>
                    <a:pt x="31054" y="39631"/>
                  </a:cubicBezTo>
                  <a:cubicBezTo>
                    <a:pt x="30949" y="39669"/>
                    <a:pt x="30854" y="39707"/>
                    <a:pt x="30768" y="39726"/>
                  </a:cubicBezTo>
                  <a:cubicBezTo>
                    <a:pt x="28569" y="40411"/>
                    <a:pt x="27960" y="42010"/>
                    <a:pt x="26294" y="43570"/>
                  </a:cubicBezTo>
                  <a:cubicBezTo>
                    <a:pt x="24990" y="44778"/>
                    <a:pt x="24267" y="45473"/>
                    <a:pt x="23077" y="46777"/>
                  </a:cubicBezTo>
                  <a:cubicBezTo>
                    <a:pt x="21753" y="48213"/>
                    <a:pt x="20573" y="48813"/>
                    <a:pt x="19868" y="50611"/>
                  </a:cubicBezTo>
                  <a:cubicBezTo>
                    <a:pt x="19040" y="52714"/>
                    <a:pt x="19440" y="54179"/>
                    <a:pt x="19868" y="56368"/>
                  </a:cubicBezTo>
                  <a:lnTo>
                    <a:pt x="17298" y="55102"/>
                  </a:lnTo>
                  <a:cubicBezTo>
                    <a:pt x="15061" y="57091"/>
                    <a:pt x="13423" y="57871"/>
                    <a:pt x="11538" y="60212"/>
                  </a:cubicBezTo>
                  <a:cubicBezTo>
                    <a:pt x="8159" y="64408"/>
                    <a:pt x="7664" y="67796"/>
                    <a:pt x="6417" y="73039"/>
                  </a:cubicBezTo>
                  <a:cubicBezTo>
                    <a:pt x="5122" y="78396"/>
                    <a:pt x="6064" y="81688"/>
                    <a:pt x="5131" y="87121"/>
                  </a:cubicBezTo>
                  <a:cubicBezTo>
                    <a:pt x="3999" y="93753"/>
                    <a:pt x="2390" y="97283"/>
                    <a:pt x="619" y="103773"/>
                  </a:cubicBezTo>
                  <a:lnTo>
                    <a:pt x="0" y="103145"/>
                  </a:lnTo>
                  <a:cubicBezTo>
                    <a:pt x="2751" y="105390"/>
                    <a:pt x="3503" y="108663"/>
                    <a:pt x="7035" y="108901"/>
                  </a:cubicBezTo>
                  <a:cubicBezTo>
                    <a:pt x="11291" y="109177"/>
                    <a:pt x="11700" y="103991"/>
                    <a:pt x="15384" y="101860"/>
                  </a:cubicBezTo>
                  <a:cubicBezTo>
                    <a:pt x="18183" y="100223"/>
                    <a:pt x="19897" y="99310"/>
                    <a:pt x="23077" y="98653"/>
                  </a:cubicBezTo>
                  <a:cubicBezTo>
                    <a:pt x="27484" y="97730"/>
                    <a:pt x="30093" y="99215"/>
                    <a:pt x="34615" y="99291"/>
                  </a:cubicBezTo>
                  <a:cubicBezTo>
                    <a:pt x="36614" y="99319"/>
                    <a:pt x="37747" y="99291"/>
                    <a:pt x="39736" y="99291"/>
                  </a:cubicBezTo>
                  <a:lnTo>
                    <a:pt x="41669" y="99291"/>
                  </a:lnTo>
                  <a:cubicBezTo>
                    <a:pt x="41955" y="96703"/>
                    <a:pt x="42973" y="95418"/>
                    <a:pt x="43564" y="92887"/>
                  </a:cubicBezTo>
                  <a:cubicBezTo>
                    <a:pt x="44277" y="89918"/>
                    <a:pt x="43716" y="88006"/>
                    <a:pt x="44868" y="85189"/>
                  </a:cubicBezTo>
                  <a:cubicBezTo>
                    <a:pt x="45763" y="83010"/>
                    <a:pt x="46286" y="81621"/>
                    <a:pt x="48066" y="80070"/>
                  </a:cubicBezTo>
                  <a:cubicBezTo>
                    <a:pt x="50265" y="78148"/>
                    <a:pt x="52341" y="78453"/>
                    <a:pt x="55111" y="77501"/>
                  </a:cubicBezTo>
                  <a:cubicBezTo>
                    <a:pt x="58338" y="76426"/>
                    <a:pt x="60176" y="75893"/>
                    <a:pt x="63460" y="74932"/>
                  </a:cubicBezTo>
                  <a:cubicBezTo>
                    <a:pt x="65193" y="74428"/>
                    <a:pt x="66126" y="73391"/>
                    <a:pt x="67935" y="73647"/>
                  </a:cubicBezTo>
                  <a:cubicBezTo>
                    <a:pt x="70229" y="74000"/>
                    <a:pt x="70505" y="76226"/>
                    <a:pt x="72418" y="77492"/>
                  </a:cubicBezTo>
                  <a:cubicBezTo>
                    <a:pt x="73237" y="78044"/>
                    <a:pt x="73942" y="78386"/>
                    <a:pt x="74656" y="78681"/>
                  </a:cubicBezTo>
                  <a:lnTo>
                    <a:pt x="75617" y="78776"/>
                  </a:lnTo>
                  <a:cubicBezTo>
                    <a:pt x="75617" y="75788"/>
                    <a:pt x="74713" y="73933"/>
                    <a:pt x="75617" y="71088"/>
                  </a:cubicBezTo>
                  <a:cubicBezTo>
                    <a:pt x="76721" y="67710"/>
                    <a:pt x="79282" y="66882"/>
                    <a:pt x="81396" y="64037"/>
                  </a:cubicBezTo>
                  <a:cubicBezTo>
                    <a:pt x="83519" y="61135"/>
                    <a:pt x="83671" y="58556"/>
                    <a:pt x="86536" y="56339"/>
                  </a:cubicBezTo>
                  <a:cubicBezTo>
                    <a:pt x="88279" y="54979"/>
                    <a:pt x="90154" y="55445"/>
                    <a:pt x="91649" y="53789"/>
                  </a:cubicBezTo>
                  <a:cubicBezTo>
                    <a:pt x="94172" y="50982"/>
                    <a:pt x="92363" y="47938"/>
                    <a:pt x="92287" y="44179"/>
                  </a:cubicBezTo>
                  <a:cubicBezTo>
                    <a:pt x="92230" y="41439"/>
                    <a:pt x="91811" y="39916"/>
                    <a:pt x="91658" y="3715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5" name="任意形状 60"/>
            <p:cNvSpPr/>
            <p:nvPr/>
          </p:nvSpPr>
          <p:spPr>
            <a:xfrm>
              <a:off x="14048730" y="4373657"/>
              <a:ext cx="6627" cy="3794"/>
            </a:xfrm>
            <a:custGeom>
              <a:avLst/>
              <a:gdLst>
                <a:gd name="connsiteX0" fmla="*/ 6607 w 6627"/>
                <a:gd name="connsiteY0" fmla="*/ 1197 h 3794"/>
                <a:gd name="connsiteX1" fmla="*/ 2123 w 6627"/>
                <a:gd name="connsiteY1" fmla="*/ 560 h 3794"/>
                <a:gd name="connsiteX2" fmla="*/ 0 w 6627"/>
                <a:gd name="connsiteY2" fmla="*/ 3452 h 3794"/>
                <a:gd name="connsiteX3" fmla="*/ 3399 w 6627"/>
                <a:gd name="connsiteY3" fmla="*/ 3766 h 3794"/>
                <a:gd name="connsiteX4" fmla="*/ 6607 w 6627"/>
                <a:gd name="connsiteY4" fmla="*/ 1197 h 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" h="3794">
                  <a:moveTo>
                    <a:pt x="6607" y="1197"/>
                  </a:moveTo>
                  <a:cubicBezTo>
                    <a:pt x="6331" y="-544"/>
                    <a:pt x="3779" y="-40"/>
                    <a:pt x="2123" y="560"/>
                  </a:cubicBezTo>
                  <a:cubicBezTo>
                    <a:pt x="1209" y="883"/>
                    <a:pt x="524" y="2234"/>
                    <a:pt x="0" y="3452"/>
                  </a:cubicBezTo>
                  <a:cubicBezTo>
                    <a:pt x="981" y="3272"/>
                    <a:pt x="2371" y="3614"/>
                    <a:pt x="3399" y="3766"/>
                  </a:cubicBezTo>
                  <a:cubicBezTo>
                    <a:pt x="4979" y="3995"/>
                    <a:pt x="6845" y="2786"/>
                    <a:pt x="6607" y="11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6" name="任意形状 61"/>
            <p:cNvSpPr/>
            <p:nvPr/>
          </p:nvSpPr>
          <p:spPr>
            <a:xfrm>
              <a:off x="14047600" y="4377042"/>
              <a:ext cx="1110" cy="2056"/>
            </a:xfrm>
            <a:custGeom>
              <a:avLst/>
              <a:gdLst>
                <a:gd name="connsiteX0" fmla="*/ 25 w 1110"/>
                <a:gd name="connsiteY0" fmla="*/ 952 h 2056"/>
                <a:gd name="connsiteX1" fmla="*/ 25 w 1110"/>
                <a:gd name="connsiteY1" fmla="*/ 1589 h 2056"/>
                <a:gd name="connsiteX2" fmla="*/ 1110 w 1110"/>
                <a:gd name="connsiteY2" fmla="*/ 0 h 2056"/>
                <a:gd name="connsiteX3" fmla="*/ 25 w 1110"/>
                <a:gd name="connsiteY3" fmla="*/ 952 h 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0" h="2056">
                  <a:moveTo>
                    <a:pt x="25" y="952"/>
                  </a:moveTo>
                  <a:cubicBezTo>
                    <a:pt x="-13" y="1199"/>
                    <a:pt x="-3" y="1342"/>
                    <a:pt x="25" y="1589"/>
                  </a:cubicBezTo>
                  <a:cubicBezTo>
                    <a:pt x="111" y="2778"/>
                    <a:pt x="472" y="1494"/>
                    <a:pt x="1110" y="0"/>
                  </a:cubicBezTo>
                  <a:cubicBezTo>
                    <a:pt x="558" y="95"/>
                    <a:pt x="111" y="314"/>
                    <a:pt x="25" y="9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7" name="任意形状 62"/>
            <p:cNvSpPr/>
            <p:nvPr/>
          </p:nvSpPr>
          <p:spPr>
            <a:xfrm>
              <a:off x="14066107" y="4375952"/>
              <a:ext cx="14667" cy="12397"/>
            </a:xfrm>
            <a:custGeom>
              <a:avLst/>
              <a:gdLst>
                <a:gd name="connsiteX0" fmla="*/ 2652 w 14667"/>
                <a:gd name="connsiteY0" fmla="*/ 9083 h 12397"/>
                <a:gd name="connsiteX1" fmla="*/ 5861 w 14667"/>
                <a:gd name="connsiteY1" fmla="*/ 12289 h 12397"/>
                <a:gd name="connsiteX2" fmla="*/ 10973 w 14667"/>
                <a:gd name="connsiteY2" fmla="*/ 9720 h 12397"/>
                <a:gd name="connsiteX3" fmla="*/ 14191 w 14667"/>
                <a:gd name="connsiteY3" fmla="*/ 4601 h 12397"/>
                <a:gd name="connsiteX4" fmla="*/ 14191 w 14667"/>
                <a:gd name="connsiteY4" fmla="*/ 757 h 12397"/>
                <a:gd name="connsiteX5" fmla="*/ 9059 w 14667"/>
                <a:gd name="connsiteY5" fmla="*/ 757 h 12397"/>
                <a:gd name="connsiteX6" fmla="*/ 3290 w 14667"/>
                <a:gd name="connsiteY6" fmla="*/ 2042 h 12397"/>
                <a:gd name="connsiteX7" fmla="*/ 92 w 14667"/>
                <a:gd name="connsiteY7" fmla="*/ 6533 h 12397"/>
                <a:gd name="connsiteX8" fmla="*/ 2652 w 14667"/>
                <a:gd name="connsiteY8" fmla="*/ 9083 h 1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67" h="12397">
                  <a:moveTo>
                    <a:pt x="2652" y="9083"/>
                  </a:moveTo>
                  <a:cubicBezTo>
                    <a:pt x="3909" y="10339"/>
                    <a:pt x="4138" y="11861"/>
                    <a:pt x="5861" y="12289"/>
                  </a:cubicBezTo>
                  <a:cubicBezTo>
                    <a:pt x="8022" y="12832"/>
                    <a:pt x="9316" y="11224"/>
                    <a:pt x="10973" y="9720"/>
                  </a:cubicBezTo>
                  <a:cubicBezTo>
                    <a:pt x="12734" y="8150"/>
                    <a:pt x="13686" y="6904"/>
                    <a:pt x="14191" y="4601"/>
                  </a:cubicBezTo>
                  <a:cubicBezTo>
                    <a:pt x="14505" y="3136"/>
                    <a:pt x="15085" y="1956"/>
                    <a:pt x="14191" y="757"/>
                  </a:cubicBezTo>
                  <a:cubicBezTo>
                    <a:pt x="12982" y="-842"/>
                    <a:pt x="11049" y="557"/>
                    <a:pt x="9059" y="757"/>
                  </a:cubicBezTo>
                  <a:cubicBezTo>
                    <a:pt x="6765" y="995"/>
                    <a:pt x="5194" y="747"/>
                    <a:pt x="3290" y="2042"/>
                  </a:cubicBezTo>
                  <a:cubicBezTo>
                    <a:pt x="1520" y="3250"/>
                    <a:pt x="-451" y="4449"/>
                    <a:pt x="92" y="6533"/>
                  </a:cubicBezTo>
                  <a:cubicBezTo>
                    <a:pt x="444" y="7893"/>
                    <a:pt x="1643" y="8084"/>
                    <a:pt x="2652" y="90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8" name="任意形状 63"/>
            <p:cNvSpPr/>
            <p:nvPr/>
          </p:nvSpPr>
          <p:spPr>
            <a:xfrm>
              <a:off x="14084133" y="4384061"/>
              <a:ext cx="10092" cy="10685"/>
            </a:xfrm>
            <a:custGeom>
              <a:avLst/>
              <a:gdLst>
                <a:gd name="connsiteX0" fmla="*/ 6427 w 10092"/>
                <a:gd name="connsiteY0" fmla="*/ 10584 h 10685"/>
                <a:gd name="connsiteX1" fmla="*/ 9636 w 10092"/>
                <a:gd name="connsiteY1" fmla="*/ 8024 h 10685"/>
                <a:gd name="connsiteX2" fmla="*/ 8988 w 10092"/>
                <a:gd name="connsiteY2" fmla="*/ 2905 h 10685"/>
                <a:gd name="connsiteX3" fmla="*/ 5790 w 10092"/>
                <a:gd name="connsiteY3" fmla="*/ 336 h 10685"/>
                <a:gd name="connsiteX4" fmla="*/ 1296 w 10092"/>
                <a:gd name="connsiteY4" fmla="*/ 974 h 10685"/>
                <a:gd name="connsiteX5" fmla="*/ 11 w 10092"/>
                <a:gd name="connsiteY5" fmla="*/ 4180 h 10685"/>
                <a:gd name="connsiteX6" fmla="*/ 1296 w 10092"/>
                <a:gd name="connsiteY6" fmla="*/ 8024 h 10685"/>
                <a:gd name="connsiteX7" fmla="*/ 6427 w 10092"/>
                <a:gd name="connsiteY7" fmla="*/ 10584 h 1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2" h="10685">
                  <a:moveTo>
                    <a:pt x="6427" y="10584"/>
                  </a:moveTo>
                  <a:cubicBezTo>
                    <a:pt x="7998" y="10251"/>
                    <a:pt x="8941" y="9461"/>
                    <a:pt x="9636" y="8024"/>
                  </a:cubicBezTo>
                  <a:cubicBezTo>
                    <a:pt x="10502" y="6217"/>
                    <a:pt x="10054" y="4608"/>
                    <a:pt x="8988" y="2905"/>
                  </a:cubicBezTo>
                  <a:cubicBezTo>
                    <a:pt x="8150" y="1545"/>
                    <a:pt x="7322" y="783"/>
                    <a:pt x="5790" y="336"/>
                  </a:cubicBezTo>
                  <a:cubicBezTo>
                    <a:pt x="4085" y="-168"/>
                    <a:pt x="2600" y="-216"/>
                    <a:pt x="1296" y="974"/>
                  </a:cubicBezTo>
                  <a:cubicBezTo>
                    <a:pt x="306" y="1897"/>
                    <a:pt x="87" y="2839"/>
                    <a:pt x="11" y="4180"/>
                  </a:cubicBezTo>
                  <a:cubicBezTo>
                    <a:pt x="-75" y="5760"/>
                    <a:pt x="353" y="6759"/>
                    <a:pt x="1296" y="8024"/>
                  </a:cubicBezTo>
                  <a:cubicBezTo>
                    <a:pt x="2648" y="9813"/>
                    <a:pt x="4247" y="11060"/>
                    <a:pt x="6427" y="105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79" name="任意形状 64"/>
            <p:cNvSpPr/>
            <p:nvPr/>
          </p:nvSpPr>
          <p:spPr>
            <a:xfrm>
              <a:off x="14108024" y="4372779"/>
              <a:ext cx="12063" cy="15550"/>
            </a:xfrm>
            <a:custGeom>
              <a:avLst/>
              <a:gdLst>
                <a:gd name="connsiteX0" fmla="*/ 5004 w 12063"/>
                <a:gd name="connsiteY0" fmla="*/ 15491 h 15550"/>
                <a:gd name="connsiteX1" fmla="*/ 8212 w 12063"/>
                <a:gd name="connsiteY1" fmla="*/ 13569 h 15550"/>
                <a:gd name="connsiteX2" fmla="*/ 10773 w 12063"/>
                <a:gd name="connsiteY2" fmla="*/ 10372 h 15550"/>
                <a:gd name="connsiteX3" fmla="*/ 12058 w 12063"/>
                <a:gd name="connsiteY3" fmla="*/ 6518 h 15550"/>
                <a:gd name="connsiteX4" fmla="*/ 9488 w 12063"/>
                <a:gd name="connsiteY4" fmla="*/ 2037 h 15550"/>
                <a:gd name="connsiteX5" fmla="*/ 5642 w 12063"/>
                <a:gd name="connsiteY5" fmla="*/ 124 h 15550"/>
                <a:gd name="connsiteX6" fmla="*/ 3728 w 12063"/>
                <a:gd name="connsiteY6" fmla="*/ 3959 h 15550"/>
                <a:gd name="connsiteX7" fmla="*/ 510 w 12063"/>
                <a:gd name="connsiteY7" fmla="*/ 9088 h 15550"/>
                <a:gd name="connsiteX8" fmla="*/ 510 w 12063"/>
                <a:gd name="connsiteY8" fmla="*/ 13569 h 15550"/>
                <a:gd name="connsiteX9" fmla="*/ 5004 w 12063"/>
                <a:gd name="connsiteY9" fmla="*/ 15491 h 1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3" h="15550">
                  <a:moveTo>
                    <a:pt x="5004" y="15491"/>
                  </a:moveTo>
                  <a:cubicBezTo>
                    <a:pt x="6451" y="15292"/>
                    <a:pt x="7108" y="14521"/>
                    <a:pt x="8212" y="13569"/>
                  </a:cubicBezTo>
                  <a:cubicBezTo>
                    <a:pt x="9421" y="12523"/>
                    <a:pt x="10002" y="11771"/>
                    <a:pt x="10773" y="10372"/>
                  </a:cubicBezTo>
                  <a:cubicBezTo>
                    <a:pt x="11515" y="8973"/>
                    <a:pt x="12125" y="8098"/>
                    <a:pt x="12058" y="6518"/>
                  </a:cubicBezTo>
                  <a:cubicBezTo>
                    <a:pt x="11963" y="4520"/>
                    <a:pt x="10992" y="3388"/>
                    <a:pt x="9488" y="2037"/>
                  </a:cubicBezTo>
                  <a:cubicBezTo>
                    <a:pt x="8241" y="924"/>
                    <a:pt x="7241" y="-418"/>
                    <a:pt x="5642" y="124"/>
                  </a:cubicBezTo>
                  <a:cubicBezTo>
                    <a:pt x="4052" y="648"/>
                    <a:pt x="4528" y="2494"/>
                    <a:pt x="3728" y="3959"/>
                  </a:cubicBezTo>
                  <a:cubicBezTo>
                    <a:pt x="2595" y="6024"/>
                    <a:pt x="1072" y="6794"/>
                    <a:pt x="510" y="9088"/>
                  </a:cubicBezTo>
                  <a:cubicBezTo>
                    <a:pt x="111" y="10791"/>
                    <a:pt x="-404" y="12085"/>
                    <a:pt x="510" y="13569"/>
                  </a:cubicBezTo>
                  <a:cubicBezTo>
                    <a:pt x="1519" y="15187"/>
                    <a:pt x="3119" y="15748"/>
                    <a:pt x="5004" y="1549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0" name="任意形状 65"/>
            <p:cNvSpPr/>
            <p:nvPr/>
          </p:nvSpPr>
          <p:spPr>
            <a:xfrm>
              <a:off x="14116110" y="4363168"/>
              <a:ext cx="8681" cy="8450"/>
            </a:xfrm>
            <a:custGeom>
              <a:avLst/>
              <a:gdLst>
                <a:gd name="connsiteX0" fmla="*/ 3296 w 8681"/>
                <a:gd name="connsiteY0" fmla="*/ 8451 h 8450"/>
                <a:gd name="connsiteX1" fmla="*/ 6495 w 8681"/>
                <a:gd name="connsiteY1" fmla="*/ 4607 h 8450"/>
                <a:gd name="connsiteX2" fmla="*/ 8418 w 8681"/>
                <a:gd name="connsiteY2" fmla="*/ 763 h 8450"/>
                <a:gd name="connsiteX3" fmla="*/ 5209 w 8681"/>
                <a:gd name="connsiteY3" fmla="*/ 125 h 8450"/>
                <a:gd name="connsiteX4" fmla="*/ 2 w 8681"/>
                <a:gd name="connsiteY4" fmla="*/ 4607 h 8450"/>
                <a:gd name="connsiteX5" fmla="*/ 88 w 8681"/>
                <a:gd name="connsiteY5" fmla="*/ 5244 h 8450"/>
                <a:gd name="connsiteX6" fmla="*/ 3296 w 8681"/>
                <a:gd name="connsiteY6" fmla="*/ 8451 h 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1" h="8450">
                  <a:moveTo>
                    <a:pt x="3296" y="8451"/>
                  </a:moveTo>
                  <a:cubicBezTo>
                    <a:pt x="5238" y="8460"/>
                    <a:pt x="5448" y="6253"/>
                    <a:pt x="6495" y="4607"/>
                  </a:cubicBezTo>
                  <a:cubicBezTo>
                    <a:pt x="7399" y="3198"/>
                    <a:pt x="9398" y="2114"/>
                    <a:pt x="8418" y="763"/>
                  </a:cubicBezTo>
                  <a:cubicBezTo>
                    <a:pt x="7666" y="-265"/>
                    <a:pt x="6476" y="1"/>
                    <a:pt x="5209" y="125"/>
                  </a:cubicBezTo>
                  <a:cubicBezTo>
                    <a:pt x="2620" y="363"/>
                    <a:pt x="-84" y="2171"/>
                    <a:pt x="2" y="4607"/>
                  </a:cubicBezTo>
                  <a:cubicBezTo>
                    <a:pt x="12" y="4816"/>
                    <a:pt x="40" y="5035"/>
                    <a:pt x="88" y="5244"/>
                  </a:cubicBezTo>
                  <a:cubicBezTo>
                    <a:pt x="478" y="6976"/>
                    <a:pt x="1525" y="8432"/>
                    <a:pt x="3296" y="845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1" name="任意形状 66"/>
            <p:cNvSpPr/>
            <p:nvPr/>
          </p:nvSpPr>
          <p:spPr>
            <a:xfrm>
              <a:off x="15218015" y="4681057"/>
              <a:ext cx="21779" cy="9214"/>
            </a:xfrm>
            <a:custGeom>
              <a:avLst/>
              <a:gdLst>
                <a:gd name="connsiteX0" fmla="*/ 14657 w 21779"/>
                <a:gd name="connsiteY0" fmla="*/ 566 h 9214"/>
                <a:gd name="connsiteX1" fmla="*/ 5670 w 21779"/>
                <a:gd name="connsiteY1" fmla="*/ 566 h 9214"/>
                <a:gd name="connsiteX2" fmla="*/ 558 w 21779"/>
                <a:gd name="connsiteY2" fmla="*/ 3135 h 9214"/>
                <a:gd name="connsiteX3" fmla="*/ 1833 w 21779"/>
                <a:gd name="connsiteY3" fmla="*/ 8892 h 9214"/>
                <a:gd name="connsiteX4" fmla="*/ 6955 w 21779"/>
                <a:gd name="connsiteY4" fmla="*/ 8264 h 9214"/>
                <a:gd name="connsiteX5" fmla="*/ 9535 w 21779"/>
                <a:gd name="connsiteY5" fmla="*/ 8892 h 9214"/>
                <a:gd name="connsiteX6" fmla="*/ 14000 w 21779"/>
                <a:gd name="connsiteY6" fmla="*/ 5057 h 9214"/>
                <a:gd name="connsiteX7" fmla="*/ 19131 w 21779"/>
                <a:gd name="connsiteY7" fmla="*/ 5057 h 9214"/>
                <a:gd name="connsiteX8" fmla="*/ 21701 w 21779"/>
                <a:gd name="connsiteY8" fmla="*/ 2498 h 9214"/>
                <a:gd name="connsiteX9" fmla="*/ 14657 w 21779"/>
                <a:gd name="connsiteY9" fmla="*/ 566 h 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79" h="9214">
                  <a:moveTo>
                    <a:pt x="14657" y="566"/>
                  </a:moveTo>
                  <a:cubicBezTo>
                    <a:pt x="11191" y="62"/>
                    <a:pt x="9040" y="-404"/>
                    <a:pt x="5670" y="566"/>
                  </a:cubicBezTo>
                  <a:cubicBezTo>
                    <a:pt x="3537" y="1194"/>
                    <a:pt x="1538" y="1128"/>
                    <a:pt x="558" y="3135"/>
                  </a:cubicBezTo>
                  <a:cubicBezTo>
                    <a:pt x="-452" y="5210"/>
                    <a:pt x="-128" y="7684"/>
                    <a:pt x="1833" y="8892"/>
                  </a:cubicBezTo>
                  <a:cubicBezTo>
                    <a:pt x="3547" y="9958"/>
                    <a:pt x="4965" y="8017"/>
                    <a:pt x="6955" y="8264"/>
                  </a:cubicBezTo>
                  <a:cubicBezTo>
                    <a:pt x="7983" y="8378"/>
                    <a:pt x="8488" y="8940"/>
                    <a:pt x="9535" y="8892"/>
                  </a:cubicBezTo>
                  <a:cubicBezTo>
                    <a:pt x="11839" y="8816"/>
                    <a:pt x="11839" y="5800"/>
                    <a:pt x="14000" y="5057"/>
                  </a:cubicBezTo>
                  <a:cubicBezTo>
                    <a:pt x="15904" y="4410"/>
                    <a:pt x="17351" y="5952"/>
                    <a:pt x="19131" y="5057"/>
                  </a:cubicBezTo>
                  <a:cubicBezTo>
                    <a:pt x="20397" y="4429"/>
                    <a:pt x="21321" y="3859"/>
                    <a:pt x="21701" y="2498"/>
                  </a:cubicBezTo>
                  <a:cubicBezTo>
                    <a:pt x="22463" y="-252"/>
                    <a:pt x="17465" y="995"/>
                    <a:pt x="14657" y="5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2" name="任意形状 67"/>
            <p:cNvSpPr/>
            <p:nvPr/>
          </p:nvSpPr>
          <p:spPr>
            <a:xfrm>
              <a:off x="14675674" y="3877172"/>
              <a:ext cx="94464" cy="85828"/>
            </a:xfrm>
            <a:custGeom>
              <a:avLst/>
              <a:gdLst>
                <a:gd name="connsiteX0" fmla="*/ 1984 w 94464"/>
                <a:gd name="connsiteY0" fmla="*/ 51182 h 85828"/>
                <a:gd name="connsiteX1" fmla="*/ 61 w 94464"/>
                <a:gd name="connsiteY1" fmla="*/ 56311 h 85828"/>
                <a:gd name="connsiteX2" fmla="*/ 5810 w 94464"/>
                <a:gd name="connsiteY2" fmla="*/ 61439 h 85828"/>
                <a:gd name="connsiteX3" fmla="*/ 5192 w 94464"/>
                <a:gd name="connsiteY3" fmla="*/ 71040 h 85828"/>
                <a:gd name="connsiteX4" fmla="*/ 9971 w 94464"/>
                <a:gd name="connsiteY4" fmla="*/ 76740 h 85828"/>
                <a:gd name="connsiteX5" fmla="*/ 10323 w 94464"/>
                <a:gd name="connsiteY5" fmla="*/ 76169 h 85828"/>
                <a:gd name="connsiteX6" fmla="*/ 16073 w 94464"/>
                <a:gd name="connsiteY6" fmla="*/ 69765 h 85828"/>
                <a:gd name="connsiteX7" fmla="*/ 21204 w 94464"/>
                <a:gd name="connsiteY7" fmla="*/ 67834 h 85828"/>
                <a:gd name="connsiteX8" fmla="*/ 25050 w 94464"/>
                <a:gd name="connsiteY8" fmla="*/ 70403 h 85828"/>
                <a:gd name="connsiteX9" fmla="*/ 32742 w 94464"/>
                <a:gd name="connsiteY9" fmla="*/ 70403 h 85828"/>
                <a:gd name="connsiteX10" fmla="*/ 37217 w 94464"/>
                <a:gd name="connsiteY10" fmla="*/ 70403 h 85828"/>
                <a:gd name="connsiteX11" fmla="*/ 41710 w 94464"/>
                <a:gd name="connsiteY11" fmla="*/ 74247 h 85828"/>
                <a:gd name="connsiteX12" fmla="*/ 46851 w 94464"/>
                <a:gd name="connsiteY12" fmla="*/ 79366 h 85828"/>
                <a:gd name="connsiteX13" fmla="*/ 51973 w 94464"/>
                <a:gd name="connsiteY13" fmla="*/ 80013 h 85828"/>
                <a:gd name="connsiteX14" fmla="*/ 56466 w 94464"/>
                <a:gd name="connsiteY14" fmla="*/ 76806 h 85828"/>
                <a:gd name="connsiteX15" fmla="*/ 60950 w 94464"/>
                <a:gd name="connsiteY15" fmla="*/ 77444 h 85828"/>
                <a:gd name="connsiteX16" fmla="*/ 66719 w 94464"/>
                <a:gd name="connsiteY16" fmla="*/ 85770 h 85828"/>
                <a:gd name="connsiteX17" fmla="*/ 73755 w 94464"/>
                <a:gd name="connsiteY17" fmla="*/ 81935 h 85828"/>
                <a:gd name="connsiteX18" fmla="*/ 76334 w 94464"/>
                <a:gd name="connsiteY18" fmla="*/ 74884 h 85828"/>
                <a:gd name="connsiteX19" fmla="*/ 79533 w 94464"/>
                <a:gd name="connsiteY19" fmla="*/ 68481 h 85828"/>
                <a:gd name="connsiteX20" fmla="*/ 81447 w 94464"/>
                <a:gd name="connsiteY20" fmla="*/ 67834 h 85828"/>
                <a:gd name="connsiteX21" fmla="*/ 81447 w 94464"/>
                <a:gd name="connsiteY21" fmla="*/ 65274 h 85828"/>
                <a:gd name="connsiteX22" fmla="*/ 84674 w 94464"/>
                <a:gd name="connsiteY22" fmla="*/ 58233 h 85828"/>
                <a:gd name="connsiteX23" fmla="*/ 84026 w 94464"/>
                <a:gd name="connsiteY23" fmla="*/ 51182 h 85828"/>
                <a:gd name="connsiteX24" fmla="*/ 89139 w 94464"/>
                <a:gd name="connsiteY24" fmla="*/ 52467 h 85828"/>
                <a:gd name="connsiteX25" fmla="*/ 94279 w 94464"/>
                <a:gd name="connsiteY25" fmla="*/ 49907 h 85828"/>
                <a:gd name="connsiteX26" fmla="*/ 89139 w 94464"/>
                <a:gd name="connsiteY26" fmla="*/ 44141 h 85828"/>
                <a:gd name="connsiteX27" fmla="*/ 84026 w 94464"/>
                <a:gd name="connsiteY27" fmla="*/ 39012 h 85828"/>
                <a:gd name="connsiteX28" fmla="*/ 78886 w 94464"/>
                <a:gd name="connsiteY28" fmla="*/ 35168 h 85828"/>
                <a:gd name="connsiteX29" fmla="*/ 78886 w 94464"/>
                <a:gd name="connsiteY29" fmla="*/ 25567 h 85828"/>
                <a:gd name="connsiteX30" fmla="*/ 75697 w 94464"/>
                <a:gd name="connsiteY30" fmla="*/ 17870 h 85828"/>
                <a:gd name="connsiteX31" fmla="*/ 68005 w 94464"/>
                <a:gd name="connsiteY31" fmla="*/ 14672 h 85828"/>
                <a:gd name="connsiteX32" fmla="*/ 64139 w 94464"/>
                <a:gd name="connsiteY32" fmla="*/ 9544 h 85828"/>
                <a:gd name="connsiteX33" fmla="*/ 58389 w 94464"/>
                <a:gd name="connsiteY33" fmla="*/ 8916 h 85828"/>
                <a:gd name="connsiteX34" fmla="*/ 52620 w 94464"/>
                <a:gd name="connsiteY34" fmla="*/ 4425 h 85828"/>
                <a:gd name="connsiteX35" fmla="*/ 44928 w 94464"/>
                <a:gd name="connsiteY35" fmla="*/ 2502 h 85828"/>
                <a:gd name="connsiteX36" fmla="*/ 39159 w 94464"/>
                <a:gd name="connsiteY36" fmla="*/ 3150 h 85828"/>
                <a:gd name="connsiteX37" fmla="*/ 35294 w 94464"/>
                <a:gd name="connsiteY37" fmla="*/ 0 h 85828"/>
                <a:gd name="connsiteX38" fmla="*/ 34675 w 94464"/>
                <a:gd name="connsiteY38" fmla="*/ 1218 h 85828"/>
                <a:gd name="connsiteX39" fmla="*/ 28906 w 94464"/>
                <a:gd name="connsiteY39" fmla="*/ 1218 h 85828"/>
                <a:gd name="connsiteX40" fmla="*/ 19291 w 94464"/>
                <a:gd name="connsiteY40" fmla="*/ 3150 h 85828"/>
                <a:gd name="connsiteX41" fmla="*/ 19291 w 94464"/>
                <a:gd name="connsiteY41" fmla="*/ 10191 h 85828"/>
                <a:gd name="connsiteX42" fmla="*/ 14178 w 94464"/>
                <a:gd name="connsiteY42" fmla="*/ 15957 h 85828"/>
                <a:gd name="connsiteX43" fmla="*/ 9695 w 94464"/>
                <a:gd name="connsiteY43" fmla="*/ 21076 h 85828"/>
                <a:gd name="connsiteX44" fmla="*/ 3916 w 94464"/>
                <a:gd name="connsiteY44" fmla="*/ 27480 h 85828"/>
                <a:gd name="connsiteX45" fmla="*/ 79 w 94464"/>
                <a:gd name="connsiteY45" fmla="*/ 30049 h 85828"/>
                <a:gd name="connsiteX46" fmla="*/ 79 w 94464"/>
                <a:gd name="connsiteY46" fmla="*/ 30686 h 85828"/>
                <a:gd name="connsiteX47" fmla="*/ 3916 w 94464"/>
                <a:gd name="connsiteY47" fmla="*/ 36453 h 85828"/>
                <a:gd name="connsiteX48" fmla="*/ 6496 w 94464"/>
                <a:gd name="connsiteY48" fmla="*/ 43503 h 85828"/>
                <a:gd name="connsiteX49" fmla="*/ 7781 w 94464"/>
                <a:gd name="connsiteY49" fmla="*/ 49907 h 85828"/>
                <a:gd name="connsiteX50" fmla="*/ 1984 w 94464"/>
                <a:gd name="connsiteY50" fmla="*/ 51182 h 8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4464" h="85828">
                  <a:moveTo>
                    <a:pt x="1984" y="51182"/>
                  </a:moveTo>
                  <a:cubicBezTo>
                    <a:pt x="403" y="52619"/>
                    <a:pt x="-206" y="54198"/>
                    <a:pt x="61" y="56311"/>
                  </a:cubicBezTo>
                  <a:cubicBezTo>
                    <a:pt x="451" y="59289"/>
                    <a:pt x="4544" y="58718"/>
                    <a:pt x="5810" y="61439"/>
                  </a:cubicBezTo>
                  <a:cubicBezTo>
                    <a:pt x="7429" y="64827"/>
                    <a:pt x="4002" y="67482"/>
                    <a:pt x="5192" y="71040"/>
                  </a:cubicBezTo>
                  <a:cubicBezTo>
                    <a:pt x="6125" y="73847"/>
                    <a:pt x="8210" y="74761"/>
                    <a:pt x="9971" y="76740"/>
                  </a:cubicBezTo>
                  <a:lnTo>
                    <a:pt x="10323" y="76169"/>
                  </a:lnTo>
                  <a:cubicBezTo>
                    <a:pt x="12560" y="73676"/>
                    <a:pt x="13207" y="71497"/>
                    <a:pt x="16073" y="69765"/>
                  </a:cubicBezTo>
                  <a:cubicBezTo>
                    <a:pt x="17901" y="68652"/>
                    <a:pt x="19091" y="67501"/>
                    <a:pt x="21204" y="67834"/>
                  </a:cubicBezTo>
                  <a:cubicBezTo>
                    <a:pt x="22994" y="68129"/>
                    <a:pt x="23365" y="69756"/>
                    <a:pt x="25050" y="70403"/>
                  </a:cubicBezTo>
                  <a:cubicBezTo>
                    <a:pt x="27849" y="71487"/>
                    <a:pt x="29744" y="70403"/>
                    <a:pt x="32742" y="70403"/>
                  </a:cubicBezTo>
                  <a:cubicBezTo>
                    <a:pt x="34513" y="70403"/>
                    <a:pt x="35560" y="69879"/>
                    <a:pt x="37217" y="70403"/>
                  </a:cubicBezTo>
                  <a:cubicBezTo>
                    <a:pt x="39435" y="71088"/>
                    <a:pt x="40016" y="72686"/>
                    <a:pt x="41710" y="74247"/>
                  </a:cubicBezTo>
                  <a:cubicBezTo>
                    <a:pt x="43805" y="76159"/>
                    <a:pt x="44233" y="78281"/>
                    <a:pt x="46851" y="79366"/>
                  </a:cubicBezTo>
                  <a:cubicBezTo>
                    <a:pt x="48688" y="80146"/>
                    <a:pt x="50012" y="80479"/>
                    <a:pt x="51973" y="80013"/>
                  </a:cubicBezTo>
                  <a:cubicBezTo>
                    <a:pt x="54058" y="79509"/>
                    <a:pt x="54353" y="77235"/>
                    <a:pt x="56466" y="76806"/>
                  </a:cubicBezTo>
                  <a:cubicBezTo>
                    <a:pt x="58199" y="76454"/>
                    <a:pt x="59313" y="76787"/>
                    <a:pt x="60950" y="77444"/>
                  </a:cubicBezTo>
                  <a:cubicBezTo>
                    <a:pt x="64596" y="78938"/>
                    <a:pt x="62797" y="85265"/>
                    <a:pt x="66719" y="85770"/>
                  </a:cubicBezTo>
                  <a:cubicBezTo>
                    <a:pt x="69823" y="86188"/>
                    <a:pt x="71746" y="84333"/>
                    <a:pt x="73755" y="81935"/>
                  </a:cubicBezTo>
                  <a:cubicBezTo>
                    <a:pt x="75630" y="79690"/>
                    <a:pt x="75163" y="77577"/>
                    <a:pt x="76334" y="74884"/>
                  </a:cubicBezTo>
                  <a:cubicBezTo>
                    <a:pt x="77429" y="72325"/>
                    <a:pt x="78286" y="70983"/>
                    <a:pt x="79533" y="68481"/>
                  </a:cubicBezTo>
                  <a:lnTo>
                    <a:pt x="81447" y="67834"/>
                  </a:lnTo>
                  <a:cubicBezTo>
                    <a:pt x="81447" y="66835"/>
                    <a:pt x="81351" y="66273"/>
                    <a:pt x="81447" y="65274"/>
                  </a:cubicBezTo>
                  <a:cubicBezTo>
                    <a:pt x="81761" y="62277"/>
                    <a:pt x="84198" y="61221"/>
                    <a:pt x="84674" y="58233"/>
                  </a:cubicBezTo>
                  <a:cubicBezTo>
                    <a:pt x="85093" y="55512"/>
                    <a:pt x="81608" y="52524"/>
                    <a:pt x="84026" y="51182"/>
                  </a:cubicBezTo>
                  <a:cubicBezTo>
                    <a:pt x="85835" y="50183"/>
                    <a:pt x="87101" y="52666"/>
                    <a:pt x="89139" y="52467"/>
                  </a:cubicBezTo>
                  <a:cubicBezTo>
                    <a:pt x="91376" y="52257"/>
                    <a:pt x="93442" y="51981"/>
                    <a:pt x="94279" y="49907"/>
                  </a:cubicBezTo>
                  <a:cubicBezTo>
                    <a:pt x="95393" y="47110"/>
                    <a:pt x="91214" y="46329"/>
                    <a:pt x="89139" y="44141"/>
                  </a:cubicBezTo>
                  <a:cubicBezTo>
                    <a:pt x="87206" y="42086"/>
                    <a:pt x="86159" y="40849"/>
                    <a:pt x="84026" y="39012"/>
                  </a:cubicBezTo>
                  <a:cubicBezTo>
                    <a:pt x="82142" y="37385"/>
                    <a:pt x="80247" y="37280"/>
                    <a:pt x="78886" y="35168"/>
                  </a:cubicBezTo>
                  <a:cubicBezTo>
                    <a:pt x="76877" y="32000"/>
                    <a:pt x="79676" y="29231"/>
                    <a:pt x="78886" y="25567"/>
                  </a:cubicBezTo>
                  <a:cubicBezTo>
                    <a:pt x="78219" y="22389"/>
                    <a:pt x="77981" y="20172"/>
                    <a:pt x="75697" y="17870"/>
                  </a:cubicBezTo>
                  <a:cubicBezTo>
                    <a:pt x="73402" y="15576"/>
                    <a:pt x="70470" y="16756"/>
                    <a:pt x="68005" y="14672"/>
                  </a:cubicBezTo>
                  <a:cubicBezTo>
                    <a:pt x="66082" y="13074"/>
                    <a:pt x="66358" y="10733"/>
                    <a:pt x="64139" y="9544"/>
                  </a:cubicBezTo>
                  <a:cubicBezTo>
                    <a:pt x="62159" y="8468"/>
                    <a:pt x="60503" y="9696"/>
                    <a:pt x="58389" y="8916"/>
                  </a:cubicBezTo>
                  <a:cubicBezTo>
                    <a:pt x="55705" y="7926"/>
                    <a:pt x="55171" y="5690"/>
                    <a:pt x="52620" y="4425"/>
                  </a:cubicBezTo>
                  <a:cubicBezTo>
                    <a:pt x="49850" y="3045"/>
                    <a:pt x="48031" y="2626"/>
                    <a:pt x="44928" y="2502"/>
                  </a:cubicBezTo>
                  <a:cubicBezTo>
                    <a:pt x="42653" y="2407"/>
                    <a:pt x="41339" y="3739"/>
                    <a:pt x="39159" y="3150"/>
                  </a:cubicBezTo>
                  <a:cubicBezTo>
                    <a:pt x="37265" y="2626"/>
                    <a:pt x="36113" y="1484"/>
                    <a:pt x="35294" y="0"/>
                  </a:cubicBezTo>
                  <a:lnTo>
                    <a:pt x="34675" y="1218"/>
                  </a:lnTo>
                  <a:cubicBezTo>
                    <a:pt x="32428" y="1056"/>
                    <a:pt x="31153" y="1056"/>
                    <a:pt x="28906" y="1218"/>
                  </a:cubicBezTo>
                  <a:cubicBezTo>
                    <a:pt x="25107" y="1503"/>
                    <a:pt x="21300" y="-105"/>
                    <a:pt x="19291" y="3150"/>
                  </a:cubicBezTo>
                  <a:cubicBezTo>
                    <a:pt x="17872" y="5481"/>
                    <a:pt x="20224" y="7603"/>
                    <a:pt x="19291" y="10191"/>
                  </a:cubicBezTo>
                  <a:cubicBezTo>
                    <a:pt x="18301" y="13026"/>
                    <a:pt x="16168" y="13692"/>
                    <a:pt x="14178" y="15957"/>
                  </a:cubicBezTo>
                  <a:cubicBezTo>
                    <a:pt x="12427" y="17946"/>
                    <a:pt x="11446" y="19097"/>
                    <a:pt x="9695" y="21076"/>
                  </a:cubicBezTo>
                  <a:cubicBezTo>
                    <a:pt x="7457" y="23598"/>
                    <a:pt x="6544" y="25386"/>
                    <a:pt x="3916" y="27480"/>
                  </a:cubicBezTo>
                  <a:cubicBezTo>
                    <a:pt x="2526" y="28612"/>
                    <a:pt x="1565" y="29050"/>
                    <a:pt x="79" y="30049"/>
                  </a:cubicBezTo>
                  <a:lnTo>
                    <a:pt x="79" y="30686"/>
                  </a:lnTo>
                  <a:cubicBezTo>
                    <a:pt x="1565" y="32932"/>
                    <a:pt x="2688" y="34045"/>
                    <a:pt x="3916" y="36453"/>
                  </a:cubicBezTo>
                  <a:cubicBezTo>
                    <a:pt x="5258" y="39060"/>
                    <a:pt x="5706" y="40677"/>
                    <a:pt x="6496" y="43503"/>
                  </a:cubicBezTo>
                  <a:cubicBezTo>
                    <a:pt x="7172" y="45958"/>
                    <a:pt x="9276" y="47833"/>
                    <a:pt x="7781" y="49907"/>
                  </a:cubicBezTo>
                  <a:cubicBezTo>
                    <a:pt x="6401" y="51772"/>
                    <a:pt x="3678" y="49641"/>
                    <a:pt x="1984" y="5118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3" name="任意形状 68"/>
            <p:cNvSpPr/>
            <p:nvPr/>
          </p:nvSpPr>
          <p:spPr>
            <a:xfrm>
              <a:off x="14590257" y="3832904"/>
              <a:ext cx="15217" cy="16986"/>
            </a:xfrm>
            <a:custGeom>
              <a:avLst/>
              <a:gdLst>
                <a:gd name="connsiteX0" fmla="*/ 4005 w 15217"/>
                <a:gd name="connsiteY0" fmla="*/ 16027 h 16986"/>
                <a:gd name="connsiteX1" fmla="*/ 7870 w 15217"/>
                <a:gd name="connsiteY1" fmla="*/ 16665 h 16986"/>
                <a:gd name="connsiteX2" fmla="*/ 9784 w 15217"/>
                <a:gd name="connsiteY2" fmla="*/ 10898 h 16986"/>
                <a:gd name="connsiteX3" fmla="*/ 13639 w 15217"/>
                <a:gd name="connsiteY3" fmla="*/ 7054 h 16986"/>
                <a:gd name="connsiteX4" fmla="*/ 14277 w 15217"/>
                <a:gd name="connsiteY4" fmla="*/ 651 h 16986"/>
                <a:gd name="connsiteX5" fmla="*/ 9136 w 15217"/>
                <a:gd name="connsiteY5" fmla="*/ 651 h 16986"/>
                <a:gd name="connsiteX6" fmla="*/ 3386 w 15217"/>
                <a:gd name="connsiteY6" fmla="*/ 2573 h 16986"/>
                <a:gd name="connsiteX7" fmla="*/ 168 w 15217"/>
                <a:gd name="connsiteY7" fmla="*/ 8339 h 16986"/>
                <a:gd name="connsiteX8" fmla="*/ 3986 w 15217"/>
                <a:gd name="connsiteY8" fmla="*/ 11546 h 16986"/>
                <a:gd name="connsiteX9" fmla="*/ 4005 w 15217"/>
                <a:gd name="connsiteY9" fmla="*/ 16027 h 1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17" h="16986">
                  <a:moveTo>
                    <a:pt x="4005" y="16027"/>
                  </a:moveTo>
                  <a:cubicBezTo>
                    <a:pt x="5081" y="17121"/>
                    <a:pt x="6452" y="17198"/>
                    <a:pt x="7870" y="16665"/>
                  </a:cubicBezTo>
                  <a:cubicBezTo>
                    <a:pt x="10098" y="15837"/>
                    <a:pt x="8518" y="12906"/>
                    <a:pt x="9784" y="10898"/>
                  </a:cubicBezTo>
                  <a:cubicBezTo>
                    <a:pt x="10936" y="9110"/>
                    <a:pt x="12668" y="8948"/>
                    <a:pt x="13639" y="7054"/>
                  </a:cubicBezTo>
                  <a:cubicBezTo>
                    <a:pt x="14791" y="4818"/>
                    <a:pt x="16181" y="2287"/>
                    <a:pt x="14277" y="651"/>
                  </a:cubicBezTo>
                  <a:cubicBezTo>
                    <a:pt x="12764" y="-653"/>
                    <a:pt x="11117" y="356"/>
                    <a:pt x="9136" y="651"/>
                  </a:cubicBezTo>
                  <a:cubicBezTo>
                    <a:pt x="6814" y="1003"/>
                    <a:pt x="5233" y="1088"/>
                    <a:pt x="3386" y="2573"/>
                  </a:cubicBezTo>
                  <a:cubicBezTo>
                    <a:pt x="1358" y="4181"/>
                    <a:pt x="-593" y="5874"/>
                    <a:pt x="168" y="8339"/>
                  </a:cubicBezTo>
                  <a:cubicBezTo>
                    <a:pt x="740" y="10194"/>
                    <a:pt x="3224" y="9757"/>
                    <a:pt x="3986" y="11546"/>
                  </a:cubicBezTo>
                  <a:cubicBezTo>
                    <a:pt x="4719" y="13144"/>
                    <a:pt x="2815" y="14762"/>
                    <a:pt x="4005" y="1602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4" name="任意形状 69"/>
            <p:cNvSpPr/>
            <p:nvPr/>
          </p:nvSpPr>
          <p:spPr>
            <a:xfrm>
              <a:off x="14570639" y="3848682"/>
              <a:ext cx="8944" cy="12943"/>
            </a:xfrm>
            <a:custGeom>
              <a:avLst/>
              <a:gdLst>
                <a:gd name="connsiteX0" fmla="*/ 4488 w 8944"/>
                <a:gd name="connsiteY0" fmla="*/ 250 h 12943"/>
                <a:gd name="connsiteX1" fmla="*/ 1270 w 8944"/>
                <a:gd name="connsiteY1" fmla="*/ 7291 h 12943"/>
                <a:gd name="connsiteX2" fmla="*/ 632 w 8944"/>
                <a:gd name="connsiteY2" fmla="*/ 12420 h 12943"/>
                <a:gd name="connsiteX3" fmla="*/ 5135 w 8944"/>
                <a:gd name="connsiteY3" fmla="*/ 11782 h 12943"/>
                <a:gd name="connsiteX4" fmla="*/ 8325 w 8944"/>
                <a:gd name="connsiteY4" fmla="*/ 5369 h 12943"/>
                <a:gd name="connsiteX5" fmla="*/ 8325 w 8944"/>
                <a:gd name="connsiteY5" fmla="*/ 887 h 12943"/>
                <a:gd name="connsiteX6" fmla="*/ 4488 w 8944"/>
                <a:gd name="connsiteY6" fmla="*/ 250 h 1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4" h="12943">
                  <a:moveTo>
                    <a:pt x="4488" y="250"/>
                  </a:moveTo>
                  <a:cubicBezTo>
                    <a:pt x="1556" y="963"/>
                    <a:pt x="2013" y="4360"/>
                    <a:pt x="1270" y="7291"/>
                  </a:cubicBezTo>
                  <a:cubicBezTo>
                    <a:pt x="794" y="9251"/>
                    <a:pt x="-910" y="11135"/>
                    <a:pt x="632" y="12420"/>
                  </a:cubicBezTo>
                  <a:cubicBezTo>
                    <a:pt x="2003" y="13542"/>
                    <a:pt x="3583" y="12638"/>
                    <a:pt x="5135" y="11782"/>
                  </a:cubicBezTo>
                  <a:cubicBezTo>
                    <a:pt x="7582" y="10421"/>
                    <a:pt x="7829" y="8119"/>
                    <a:pt x="8325" y="5369"/>
                  </a:cubicBezTo>
                  <a:cubicBezTo>
                    <a:pt x="8629" y="3647"/>
                    <a:pt x="9553" y="2153"/>
                    <a:pt x="8325" y="887"/>
                  </a:cubicBezTo>
                  <a:cubicBezTo>
                    <a:pt x="7268" y="-217"/>
                    <a:pt x="5963" y="-112"/>
                    <a:pt x="4488" y="25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5" name="任意形状 70"/>
            <p:cNvSpPr/>
            <p:nvPr/>
          </p:nvSpPr>
          <p:spPr>
            <a:xfrm>
              <a:off x="14493674" y="3646506"/>
              <a:ext cx="150666" cy="233067"/>
            </a:xfrm>
            <a:custGeom>
              <a:avLst/>
              <a:gdLst>
                <a:gd name="connsiteX0" fmla="*/ 3865 w 150666"/>
                <a:gd name="connsiteY0" fmla="*/ 168466 h 233067"/>
                <a:gd name="connsiteX1" fmla="*/ 4484 w 150666"/>
                <a:gd name="connsiteY1" fmla="*/ 174232 h 233067"/>
                <a:gd name="connsiteX2" fmla="*/ 8330 w 150666"/>
                <a:gd name="connsiteY2" fmla="*/ 179361 h 233067"/>
                <a:gd name="connsiteX3" fmla="*/ 13461 w 150666"/>
                <a:gd name="connsiteY3" fmla="*/ 180646 h 233067"/>
                <a:gd name="connsiteX4" fmla="*/ 15375 w 150666"/>
                <a:gd name="connsiteY4" fmla="*/ 187049 h 233067"/>
                <a:gd name="connsiteX5" fmla="*/ 18602 w 150666"/>
                <a:gd name="connsiteY5" fmla="*/ 195384 h 233067"/>
                <a:gd name="connsiteX6" fmla="*/ 20516 w 150666"/>
                <a:gd name="connsiteY6" fmla="*/ 201141 h 233067"/>
                <a:gd name="connsiteX7" fmla="*/ 25647 w 150666"/>
                <a:gd name="connsiteY7" fmla="*/ 206270 h 233067"/>
                <a:gd name="connsiteX8" fmla="*/ 28845 w 150666"/>
                <a:gd name="connsiteY8" fmla="*/ 209467 h 233067"/>
                <a:gd name="connsiteX9" fmla="*/ 26932 w 150666"/>
                <a:gd name="connsiteY9" fmla="*/ 215871 h 233067"/>
                <a:gd name="connsiteX10" fmla="*/ 30121 w 150666"/>
                <a:gd name="connsiteY10" fmla="*/ 220999 h 233067"/>
                <a:gd name="connsiteX11" fmla="*/ 32054 w 150666"/>
                <a:gd name="connsiteY11" fmla="*/ 225481 h 233067"/>
                <a:gd name="connsiteX12" fmla="*/ 33339 w 150666"/>
                <a:gd name="connsiteY12" fmla="*/ 231885 h 233067"/>
                <a:gd name="connsiteX13" fmla="*/ 44220 w 150666"/>
                <a:gd name="connsiteY13" fmla="*/ 229972 h 233067"/>
                <a:gd name="connsiteX14" fmla="*/ 50637 w 150666"/>
                <a:gd name="connsiteY14" fmla="*/ 228688 h 233067"/>
                <a:gd name="connsiteX15" fmla="*/ 50637 w 150666"/>
                <a:gd name="connsiteY15" fmla="*/ 223559 h 233067"/>
                <a:gd name="connsiteX16" fmla="*/ 51932 w 150666"/>
                <a:gd name="connsiteY16" fmla="*/ 219077 h 233067"/>
                <a:gd name="connsiteX17" fmla="*/ 56415 w 150666"/>
                <a:gd name="connsiteY17" fmla="*/ 215871 h 233067"/>
                <a:gd name="connsiteX18" fmla="*/ 62185 w 150666"/>
                <a:gd name="connsiteY18" fmla="*/ 217155 h 233067"/>
                <a:gd name="connsiteX19" fmla="*/ 67935 w 150666"/>
                <a:gd name="connsiteY19" fmla="*/ 217793 h 233067"/>
                <a:gd name="connsiteX20" fmla="*/ 73713 w 150666"/>
                <a:gd name="connsiteY20" fmla="*/ 211389 h 233067"/>
                <a:gd name="connsiteX21" fmla="*/ 75617 w 150666"/>
                <a:gd name="connsiteY21" fmla="*/ 205623 h 233067"/>
                <a:gd name="connsiteX22" fmla="*/ 76255 w 150666"/>
                <a:gd name="connsiteY22" fmla="*/ 198582 h 233067"/>
                <a:gd name="connsiteX23" fmla="*/ 77540 w 150666"/>
                <a:gd name="connsiteY23" fmla="*/ 194090 h 233067"/>
                <a:gd name="connsiteX24" fmla="*/ 78835 w 150666"/>
                <a:gd name="connsiteY24" fmla="*/ 187687 h 233067"/>
                <a:gd name="connsiteX25" fmla="*/ 78835 w 150666"/>
                <a:gd name="connsiteY25" fmla="*/ 179998 h 233067"/>
                <a:gd name="connsiteX26" fmla="*/ 80758 w 150666"/>
                <a:gd name="connsiteY26" fmla="*/ 172320 h 233067"/>
                <a:gd name="connsiteX27" fmla="*/ 87803 w 150666"/>
                <a:gd name="connsiteY27" fmla="*/ 169760 h 233067"/>
                <a:gd name="connsiteX28" fmla="*/ 90373 w 150666"/>
                <a:gd name="connsiteY28" fmla="*/ 166554 h 233067"/>
                <a:gd name="connsiteX29" fmla="*/ 96133 w 150666"/>
                <a:gd name="connsiteY29" fmla="*/ 168466 h 233067"/>
                <a:gd name="connsiteX30" fmla="*/ 98703 w 150666"/>
                <a:gd name="connsiteY30" fmla="*/ 163347 h 233067"/>
                <a:gd name="connsiteX31" fmla="*/ 99332 w 150666"/>
                <a:gd name="connsiteY31" fmla="*/ 157581 h 233067"/>
                <a:gd name="connsiteX32" fmla="*/ 103825 w 150666"/>
                <a:gd name="connsiteY32" fmla="*/ 155021 h 233067"/>
                <a:gd name="connsiteX33" fmla="*/ 103825 w 150666"/>
                <a:gd name="connsiteY33" fmla="*/ 148617 h 233067"/>
                <a:gd name="connsiteX34" fmla="*/ 97408 w 150666"/>
                <a:gd name="connsiteY34" fmla="*/ 146695 h 233067"/>
                <a:gd name="connsiteX35" fmla="*/ 94200 w 150666"/>
                <a:gd name="connsiteY35" fmla="*/ 141567 h 233067"/>
                <a:gd name="connsiteX36" fmla="*/ 89716 w 150666"/>
                <a:gd name="connsiteY36" fmla="*/ 138360 h 233067"/>
                <a:gd name="connsiteX37" fmla="*/ 83309 w 150666"/>
                <a:gd name="connsiteY37" fmla="*/ 139654 h 233067"/>
                <a:gd name="connsiteX38" fmla="*/ 80748 w 150666"/>
                <a:gd name="connsiteY38" fmla="*/ 133241 h 233067"/>
                <a:gd name="connsiteX39" fmla="*/ 82034 w 150666"/>
                <a:gd name="connsiteY39" fmla="*/ 128122 h 233067"/>
                <a:gd name="connsiteX40" fmla="*/ 78825 w 150666"/>
                <a:gd name="connsiteY40" fmla="*/ 122356 h 233067"/>
                <a:gd name="connsiteX41" fmla="*/ 82034 w 150666"/>
                <a:gd name="connsiteY41" fmla="*/ 119786 h 233067"/>
                <a:gd name="connsiteX42" fmla="*/ 82719 w 150666"/>
                <a:gd name="connsiteY42" fmla="*/ 115942 h 233067"/>
                <a:gd name="connsiteX43" fmla="*/ 83309 w 150666"/>
                <a:gd name="connsiteY43" fmla="*/ 112736 h 233067"/>
                <a:gd name="connsiteX44" fmla="*/ 85870 w 150666"/>
                <a:gd name="connsiteY44" fmla="*/ 107626 h 233067"/>
                <a:gd name="connsiteX45" fmla="*/ 91639 w 150666"/>
                <a:gd name="connsiteY45" fmla="*/ 105695 h 233067"/>
                <a:gd name="connsiteX46" fmla="*/ 93572 w 150666"/>
                <a:gd name="connsiteY46" fmla="*/ 101213 h 233067"/>
                <a:gd name="connsiteX47" fmla="*/ 100588 w 150666"/>
                <a:gd name="connsiteY47" fmla="*/ 98016 h 233067"/>
                <a:gd name="connsiteX48" fmla="*/ 105729 w 150666"/>
                <a:gd name="connsiteY48" fmla="*/ 94162 h 233067"/>
                <a:gd name="connsiteX49" fmla="*/ 108309 w 150666"/>
                <a:gd name="connsiteY49" fmla="*/ 90965 h 233067"/>
                <a:gd name="connsiteX50" fmla="*/ 113431 w 150666"/>
                <a:gd name="connsiteY50" fmla="*/ 89043 h 233067"/>
                <a:gd name="connsiteX51" fmla="*/ 118552 w 150666"/>
                <a:gd name="connsiteY51" fmla="*/ 86483 h 233067"/>
                <a:gd name="connsiteX52" fmla="*/ 123027 w 150666"/>
                <a:gd name="connsiteY52" fmla="*/ 81355 h 233067"/>
                <a:gd name="connsiteX53" fmla="*/ 127529 w 150666"/>
                <a:gd name="connsiteY53" fmla="*/ 78795 h 233067"/>
                <a:gd name="connsiteX54" fmla="*/ 126244 w 150666"/>
                <a:gd name="connsiteY54" fmla="*/ 74951 h 233067"/>
                <a:gd name="connsiteX55" fmla="*/ 124312 w 150666"/>
                <a:gd name="connsiteY55" fmla="*/ 71744 h 233067"/>
                <a:gd name="connsiteX56" fmla="*/ 124969 w 150666"/>
                <a:gd name="connsiteY56" fmla="*/ 66625 h 233067"/>
                <a:gd name="connsiteX57" fmla="*/ 131366 w 150666"/>
                <a:gd name="connsiteY57" fmla="*/ 62781 h 233067"/>
                <a:gd name="connsiteX58" fmla="*/ 136507 w 150666"/>
                <a:gd name="connsiteY58" fmla="*/ 60222 h 233067"/>
                <a:gd name="connsiteX59" fmla="*/ 135212 w 150666"/>
                <a:gd name="connsiteY59" fmla="*/ 56377 h 233067"/>
                <a:gd name="connsiteX60" fmla="*/ 141629 w 150666"/>
                <a:gd name="connsiteY60" fmla="*/ 53171 h 233067"/>
                <a:gd name="connsiteX61" fmla="*/ 146741 w 150666"/>
                <a:gd name="connsiteY61" fmla="*/ 53171 h 233067"/>
                <a:gd name="connsiteX62" fmla="*/ 148036 w 150666"/>
                <a:gd name="connsiteY62" fmla="*/ 53142 h 233067"/>
                <a:gd name="connsiteX63" fmla="*/ 148673 w 150666"/>
                <a:gd name="connsiteY63" fmla="*/ 46767 h 233067"/>
                <a:gd name="connsiteX64" fmla="*/ 150578 w 150666"/>
                <a:gd name="connsiteY64" fmla="*/ 42285 h 233067"/>
                <a:gd name="connsiteX65" fmla="*/ 148673 w 150666"/>
                <a:gd name="connsiteY65" fmla="*/ 35882 h 233067"/>
                <a:gd name="connsiteX66" fmla="*/ 145465 w 150666"/>
                <a:gd name="connsiteY66" fmla="*/ 33960 h 233067"/>
                <a:gd name="connsiteX67" fmla="*/ 142895 w 150666"/>
                <a:gd name="connsiteY67" fmla="*/ 30106 h 233067"/>
                <a:gd name="connsiteX68" fmla="*/ 140962 w 150666"/>
                <a:gd name="connsiteY68" fmla="*/ 25634 h 233067"/>
                <a:gd name="connsiteX69" fmla="*/ 138401 w 150666"/>
                <a:gd name="connsiteY69" fmla="*/ 17936 h 233067"/>
                <a:gd name="connsiteX70" fmla="*/ 132004 w 150666"/>
                <a:gd name="connsiteY70" fmla="*/ 14739 h 233067"/>
                <a:gd name="connsiteX71" fmla="*/ 126235 w 150666"/>
                <a:gd name="connsiteY71" fmla="*/ 14092 h 233067"/>
                <a:gd name="connsiteX72" fmla="*/ 118543 w 150666"/>
                <a:gd name="connsiteY72" fmla="*/ 12817 h 233067"/>
                <a:gd name="connsiteX73" fmla="*/ 111498 w 150666"/>
                <a:gd name="connsiteY73" fmla="*/ 8335 h 233067"/>
                <a:gd name="connsiteX74" fmla="*/ 106357 w 150666"/>
                <a:gd name="connsiteY74" fmla="*/ 3844 h 233067"/>
                <a:gd name="connsiteX75" fmla="*/ 101226 w 150666"/>
                <a:gd name="connsiteY75" fmla="*/ 0 h 233067"/>
                <a:gd name="connsiteX76" fmla="*/ 100578 w 150666"/>
                <a:gd name="connsiteY76" fmla="*/ 0 h 233067"/>
                <a:gd name="connsiteX77" fmla="*/ 99312 w 150666"/>
                <a:gd name="connsiteY77" fmla="*/ 7051 h 233067"/>
                <a:gd name="connsiteX78" fmla="*/ 97389 w 150666"/>
                <a:gd name="connsiteY78" fmla="*/ 10895 h 233067"/>
                <a:gd name="connsiteX79" fmla="*/ 92268 w 150666"/>
                <a:gd name="connsiteY79" fmla="*/ 13454 h 233067"/>
                <a:gd name="connsiteX80" fmla="*/ 86498 w 150666"/>
                <a:gd name="connsiteY80" fmla="*/ 12179 h 233067"/>
                <a:gd name="connsiteX81" fmla="*/ 80748 w 150666"/>
                <a:gd name="connsiteY81" fmla="*/ 10895 h 233067"/>
                <a:gd name="connsiteX82" fmla="*/ 74989 w 150666"/>
                <a:gd name="connsiteY82" fmla="*/ 9610 h 233067"/>
                <a:gd name="connsiteX83" fmla="*/ 71781 w 150666"/>
                <a:gd name="connsiteY83" fmla="*/ 14092 h 233067"/>
                <a:gd name="connsiteX84" fmla="*/ 66002 w 150666"/>
                <a:gd name="connsiteY84" fmla="*/ 18583 h 233067"/>
                <a:gd name="connsiteX85" fmla="*/ 60880 w 150666"/>
                <a:gd name="connsiteY85" fmla="*/ 20505 h 233067"/>
                <a:gd name="connsiteX86" fmla="*/ 53845 w 150666"/>
                <a:gd name="connsiteY86" fmla="*/ 26271 h 233067"/>
                <a:gd name="connsiteX87" fmla="*/ 54464 w 150666"/>
                <a:gd name="connsiteY87" fmla="*/ 35235 h 233067"/>
                <a:gd name="connsiteX88" fmla="*/ 49989 w 150666"/>
                <a:gd name="connsiteY88" fmla="*/ 40363 h 233067"/>
                <a:gd name="connsiteX89" fmla="*/ 44211 w 150666"/>
                <a:gd name="connsiteY89" fmla="*/ 44207 h 233067"/>
                <a:gd name="connsiteX90" fmla="*/ 39736 w 150666"/>
                <a:gd name="connsiteY90" fmla="*/ 48689 h 233067"/>
                <a:gd name="connsiteX91" fmla="*/ 34605 w 150666"/>
                <a:gd name="connsiteY91" fmla="*/ 49327 h 233067"/>
                <a:gd name="connsiteX92" fmla="*/ 34605 w 150666"/>
                <a:gd name="connsiteY92" fmla="*/ 57015 h 233067"/>
                <a:gd name="connsiteX93" fmla="*/ 36528 w 150666"/>
                <a:gd name="connsiteY93" fmla="*/ 62134 h 233067"/>
                <a:gd name="connsiteX94" fmla="*/ 32692 w 150666"/>
                <a:gd name="connsiteY94" fmla="*/ 68547 h 233067"/>
                <a:gd name="connsiteX95" fmla="*/ 28208 w 150666"/>
                <a:gd name="connsiteY95" fmla="*/ 74313 h 233067"/>
                <a:gd name="connsiteX96" fmla="*/ 32692 w 150666"/>
                <a:gd name="connsiteY96" fmla="*/ 79433 h 233067"/>
                <a:gd name="connsiteX97" fmla="*/ 32054 w 150666"/>
                <a:gd name="connsiteY97" fmla="*/ 87121 h 233067"/>
                <a:gd name="connsiteX98" fmla="*/ 26285 w 150666"/>
                <a:gd name="connsiteY98" fmla="*/ 85836 h 233067"/>
                <a:gd name="connsiteX99" fmla="*/ 21791 w 150666"/>
                <a:gd name="connsiteY99" fmla="*/ 82639 h 233067"/>
                <a:gd name="connsiteX100" fmla="*/ 16022 w 150666"/>
                <a:gd name="connsiteY100" fmla="*/ 83924 h 233067"/>
                <a:gd name="connsiteX101" fmla="*/ 10910 w 150666"/>
                <a:gd name="connsiteY101" fmla="*/ 89043 h 233067"/>
                <a:gd name="connsiteX102" fmla="*/ 8977 w 150666"/>
                <a:gd name="connsiteY102" fmla="*/ 98653 h 233067"/>
                <a:gd name="connsiteX103" fmla="*/ 9625 w 150666"/>
                <a:gd name="connsiteY103" fmla="*/ 106342 h 233067"/>
                <a:gd name="connsiteX104" fmla="*/ 12814 w 150666"/>
                <a:gd name="connsiteY104" fmla="*/ 114667 h 233067"/>
                <a:gd name="connsiteX105" fmla="*/ 13176 w 150666"/>
                <a:gd name="connsiteY105" fmla="*/ 115942 h 233067"/>
                <a:gd name="connsiteX106" fmla="*/ 14747 w 150666"/>
                <a:gd name="connsiteY106" fmla="*/ 121071 h 233067"/>
                <a:gd name="connsiteX107" fmla="*/ 18602 w 150666"/>
                <a:gd name="connsiteY107" fmla="*/ 125562 h 233067"/>
                <a:gd name="connsiteX108" fmla="*/ 20516 w 150666"/>
                <a:gd name="connsiteY108" fmla="*/ 130681 h 233067"/>
                <a:gd name="connsiteX109" fmla="*/ 15375 w 150666"/>
                <a:gd name="connsiteY109" fmla="*/ 133888 h 233067"/>
                <a:gd name="connsiteX110" fmla="*/ 19887 w 150666"/>
                <a:gd name="connsiteY110" fmla="*/ 139654 h 233067"/>
                <a:gd name="connsiteX111" fmla="*/ 17307 w 150666"/>
                <a:gd name="connsiteY111" fmla="*/ 147980 h 233067"/>
                <a:gd name="connsiteX112" fmla="*/ 12814 w 150666"/>
                <a:gd name="connsiteY112" fmla="*/ 151815 h 233067"/>
                <a:gd name="connsiteX113" fmla="*/ 7054 w 150666"/>
                <a:gd name="connsiteY113" fmla="*/ 155021 h 233067"/>
                <a:gd name="connsiteX114" fmla="*/ 12195 w 150666"/>
                <a:gd name="connsiteY114" fmla="*/ 160787 h 233067"/>
                <a:gd name="connsiteX115" fmla="*/ 10910 w 150666"/>
                <a:gd name="connsiteY115" fmla="*/ 165269 h 233067"/>
                <a:gd name="connsiteX116" fmla="*/ 3218 w 150666"/>
                <a:gd name="connsiteY116" fmla="*/ 165269 h 233067"/>
                <a:gd name="connsiteX117" fmla="*/ 0 w 150666"/>
                <a:gd name="connsiteY117" fmla="*/ 163994 h 233067"/>
                <a:gd name="connsiteX118" fmla="*/ 3865 w 150666"/>
                <a:gd name="connsiteY118" fmla="*/ 168466 h 23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150666" h="233067">
                  <a:moveTo>
                    <a:pt x="3865" y="168466"/>
                  </a:moveTo>
                  <a:cubicBezTo>
                    <a:pt x="4751" y="170550"/>
                    <a:pt x="3675" y="172120"/>
                    <a:pt x="4484" y="174232"/>
                  </a:cubicBezTo>
                  <a:cubicBezTo>
                    <a:pt x="5388" y="176573"/>
                    <a:pt x="6207" y="178057"/>
                    <a:pt x="8330" y="179361"/>
                  </a:cubicBezTo>
                  <a:cubicBezTo>
                    <a:pt x="10082" y="180446"/>
                    <a:pt x="11881" y="179323"/>
                    <a:pt x="13461" y="180646"/>
                  </a:cubicBezTo>
                  <a:cubicBezTo>
                    <a:pt x="15470" y="182320"/>
                    <a:pt x="14547" y="184575"/>
                    <a:pt x="15375" y="187049"/>
                  </a:cubicBezTo>
                  <a:cubicBezTo>
                    <a:pt x="16489" y="190351"/>
                    <a:pt x="17441" y="192092"/>
                    <a:pt x="18602" y="195384"/>
                  </a:cubicBezTo>
                  <a:cubicBezTo>
                    <a:pt x="19373" y="197611"/>
                    <a:pt x="19307" y="199105"/>
                    <a:pt x="20516" y="201141"/>
                  </a:cubicBezTo>
                  <a:cubicBezTo>
                    <a:pt x="21944" y="203577"/>
                    <a:pt x="23638" y="204272"/>
                    <a:pt x="25647" y="206270"/>
                  </a:cubicBezTo>
                  <a:cubicBezTo>
                    <a:pt x="26904" y="207516"/>
                    <a:pt x="28217" y="207821"/>
                    <a:pt x="28845" y="209467"/>
                  </a:cubicBezTo>
                  <a:cubicBezTo>
                    <a:pt x="29769" y="211912"/>
                    <a:pt x="26523" y="213302"/>
                    <a:pt x="26932" y="215871"/>
                  </a:cubicBezTo>
                  <a:cubicBezTo>
                    <a:pt x="27294" y="218202"/>
                    <a:pt x="29045" y="218906"/>
                    <a:pt x="30121" y="220999"/>
                  </a:cubicBezTo>
                  <a:cubicBezTo>
                    <a:pt x="30997" y="222693"/>
                    <a:pt x="31454" y="223673"/>
                    <a:pt x="32054" y="225481"/>
                  </a:cubicBezTo>
                  <a:cubicBezTo>
                    <a:pt x="32844" y="227907"/>
                    <a:pt x="31644" y="229982"/>
                    <a:pt x="33339" y="231885"/>
                  </a:cubicBezTo>
                  <a:cubicBezTo>
                    <a:pt x="36195" y="235120"/>
                    <a:pt x="39994" y="230781"/>
                    <a:pt x="44220" y="229972"/>
                  </a:cubicBezTo>
                  <a:cubicBezTo>
                    <a:pt x="46743" y="229487"/>
                    <a:pt x="49218" y="230809"/>
                    <a:pt x="50637" y="228688"/>
                  </a:cubicBezTo>
                  <a:cubicBezTo>
                    <a:pt x="51741" y="227022"/>
                    <a:pt x="50351" y="225538"/>
                    <a:pt x="50637" y="223559"/>
                  </a:cubicBezTo>
                  <a:cubicBezTo>
                    <a:pt x="50884" y="221761"/>
                    <a:pt x="50903" y="220590"/>
                    <a:pt x="51932" y="219077"/>
                  </a:cubicBezTo>
                  <a:cubicBezTo>
                    <a:pt x="53112" y="217288"/>
                    <a:pt x="54321" y="216337"/>
                    <a:pt x="56415" y="215871"/>
                  </a:cubicBezTo>
                  <a:cubicBezTo>
                    <a:pt x="58662" y="215385"/>
                    <a:pt x="59919" y="216784"/>
                    <a:pt x="62185" y="217155"/>
                  </a:cubicBezTo>
                  <a:cubicBezTo>
                    <a:pt x="64403" y="217526"/>
                    <a:pt x="65755" y="218392"/>
                    <a:pt x="67935" y="217793"/>
                  </a:cubicBezTo>
                  <a:cubicBezTo>
                    <a:pt x="71181" y="216917"/>
                    <a:pt x="72123" y="214358"/>
                    <a:pt x="73713" y="211389"/>
                  </a:cubicBezTo>
                  <a:cubicBezTo>
                    <a:pt x="74808" y="209296"/>
                    <a:pt x="75103" y="207935"/>
                    <a:pt x="75617" y="205623"/>
                  </a:cubicBezTo>
                  <a:cubicBezTo>
                    <a:pt x="76217" y="202930"/>
                    <a:pt x="75722" y="201284"/>
                    <a:pt x="76255" y="198582"/>
                  </a:cubicBezTo>
                  <a:cubicBezTo>
                    <a:pt x="76636" y="196802"/>
                    <a:pt x="77093" y="195860"/>
                    <a:pt x="77540" y="194090"/>
                  </a:cubicBezTo>
                  <a:cubicBezTo>
                    <a:pt x="78159" y="191616"/>
                    <a:pt x="78559" y="190227"/>
                    <a:pt x="78835" y="187687"/>
                  </a:cubicBezTo>
                  <a:cubicBezTo>
                    <a:pt x="79140" y="184708"/>
                    <a:pt x="78473" y="182977"/>
                    <a:pt x="78835" y="179998"/>
                  </a:cubicBezTo>
                  <a:cubicBezTo>
                    <a:pt x="79197" y="176935"/>
                    <a:pt x="78645" y="174575"/>
                    <a:pt x="80758" y="172320"/>
                  </a:cubicBezTo>
                  <a:cubicBezTo>
                    <a:pt x="82729" y="170179"/>
                    <a:pt x="85585" y="171644"/>
                    <a:pt x="87803" y="169760"/>
                  </a:cubicBezTo>
                  <a:cubicBezTo>
                    <a:pt x="89012" y="168714"/>
                    <a:pt x="88898" y="167210"/>
                    <a:pt x="90373" y="166554"/>
                  </a:cubicBezTo>
                  <a:cubicBezTo>
                    <a:pt x="92534" y="165583"/>
                    <a:pt x="93972" y="169437"/>
                    <a:pt x="96133" y="168466"/>
                  </a:cubicBezTo>
                  <a:cubicBezTo>
                    <a:pt x="98160" y="167562"/>
                    <a:pt x="98056" y="165497"/>
                    <a:pt x="98703" y="163347"/>
                  </a:cubicBezTo>
                  <a:cubicBezTo>
                    <a:pt x="99332" y="161177"/>
                    <a:pt x="98046" y="159436"/>
                    <a:pt x="99332" y="157581"/>
                  </a:cubicBezTo>
                  <a:cubicBezTo>
                    <a:pt x="100483" y="155935"/>
                    <a:pt x="102701" y="156696"/>
                    <a:pt x="103825" y="155021"/>
                  </a:cubicBezTo>
                  <a:cubicBezTo>
                    <a:pt x="105205" y="152947"/>
                    <a:pt x="105282" y="150644"/>
                    <a:pt x="103825" y="148617"/>
                  </a:cubicBezTo>
                  <a:cubicBezTo>
                    <a:pt x="102302" y="146496"/>
                    <a:pt x="99455" y="148313"/>
                    <a:pt x="97408" y="146695"/>
                  </a:cubicBezTo>
                  <a:cubicBezTo>
                    <a:pt x="95571" y="145230"/>
                    <a:pt x="95847" y="143270"/>
                    <a:pt x="94200" y="141567"/>
                  </a:cubicBezTo>
                  <a:cubicBezTo>
                    <a:pt x="92725" y="140016"/>
                    <a:pt x="91801" y="138893"/>
                    <a:pt x="89716" y="138360"/>
                  </a:cubicBezTo>
                  <a:cubicBezTo>
                    <a:pt x="87251" y="137742"/>
                    <a:pt x="85594" y="140815"/>
                    <a:pt x="83309" y="139654"/>
                  </a:cubicBezTo>
                  <a:cubicBezTo>
                    <a:pt x="80910" y="138417"/>
                    <a:pt x="80815" y="135924"/>
                    <a:pt x="80748" y="133241"/>
                  </a:cubicBezTo>
                  <a:cubicBezTo>
                    <a:pt x="80672" y="131186"/>
                    <a:pt x="82195" y="130168"/>
                    <a:pt x="82034" y="128122"/>
                  </a:cubicBezTo>
                  <a:cubicBezTo>
                    <a:pt x="81805" y="125562"/>
                    <a:pt x="80073" y="124611"/>
                    <a:pt x="78825" y="122356"/>
                  </a:cubicBezTo>
                  <a:lnTo>
                    <a:pt x="82034" y="119786"/>
                  </a:lnTo>
                  <a:cubicBezTo>
                    <a:pt x="82291" y="118274"/>
                    <a:pt x="82529" y="117132"/>
                    <a:pt x="82719" y="115942"/>
                  </a:cubicBezTo>
                  <a:cubicBezTo>
                    <a:pt x="82900" y="114972"/>
                    <a:pt x="83081" y="113982"/>
                    <a:pt x="83309" y="112736"/>
                  </a:cubicBezTo>
                  <a:lnTo>
                    <a:pt x="85870" y="107626"/>
                  </a:lnTo>
                  <a:cubicBezTo>
                    <a:pt x="88117" y="106865"/>
                    <a:pt x="89992" y="107388"/>
                    <a:pt x="91639" y="105695"/>
                  </a:cubicBezTo>
                  <a:cubicBezTo>
                    <a:pt x="92972" y="104343"/>
                    <a:pt x="92353" y="102688"/>
                    <a:pt x="93572" y="101213"/>
                  </a:cubicBezTo>
                  <a:cubicBezTo>
                    <a:pt x="95485" y="98882"/>
                    <a:pt x="98037" y="99576"/>
                    <a:pt x="100588" y="98016"/>
                  </a:cubicBezTo>
                  <a:cubicBezTo>
                    <a:pt x="102759" y="96712"/>
                    <a:pt x="103987" y="95961"/>
                    <a:pt x="105729" y="94162"/>
                  </a:cubicBezTo>
                  <a:cubicBezTo>
                    <a:pt x="106852" y="93020"/>
                    <a:pt x="107052" y="91955"/>
                    <a:pt x="108309" y="90965"/>
                  </a:cubicBezTo>
                  <a:cubicBezTo>
                    <a:pt x="109956" y="89642"/>
                    <a:pt x="111469" y="89890"/>
                    <a:pt x="113431" y="89043"/>
                  </a:cubicBezTo>
                  <a:cubicBezTo>
                    <a:pt x="115468" y="88149"/>
                    <a:pt x="116763" y="87815"/>
                    <a:pt x="118552" y="86483"/>
                  </a:cubicBezTo>
                  <a:cubicBezTo>
                    <a:pt x="120675" y="84894"/>
                    <a:pt x="120951" y="82991"/>
                    <a:pt x="123027" y="81355"/>
                  </a:cubicBezTo>
                  <a:cubicBezTo>
                    <a:pt x="124626" y="80118"/>
                    <a:pt x="126987" y="80736"/>
                    <a:pt x="127529" y="78795"/>
                  </a:cubicBezTo>
                  <a:cubicBezTo>
                    <a:pt x="127939" y="77273"/>
                    <a:pt x="126920" y="76378"/>
                    <a:pt x="126244" y="74951"/>
                  </a:cubicBezTo>
                  <a:cubicBezTo>
                    <a:pt x="125645" y="73628"/>
                    <a:pt x="124693" y="73153"/>
                    <a:pt x="124312" y="71744"/>
                  </a:cubicBezTo>
                  <a:cubicBezTo>
                    <a:pt x="123798" y="69803"/>
                    <a:pt x="124017" y="68395"/>
                    <a:pt x="124969" y="66625"/>
                  </a:cubicBezTo>
                  <a:cubicBezTo>
                    <a:pt x="126321" y="64056"/>
                    <a:pt x="128805" y="64170"/>
                    <a:pt x="131366" y="62781"/>
                  </a:cubicBezTo>
                  <a:cubicBezTo>
                    <a:pt x="133346" y="61715"/>
                    <a:pt x="135955" y="62381"/>
                    <a:pt x="136507" y="60222"/>
                  </a:cubicBezTo>
                  <a:cubicBezTo>
                    <a:pt x="136888" y="58680"/>
                    <a:pt x="134965" y="57938"/>
                    <a:pt x="135212" y="56377"/>
                  </a:cubicBezTo>
                  <a:cubicBezTo>
                    <a:pt x="135650" y="53618"/>
                    <a:pt x="138887" y="53704"/>
                    <a:pt x="141629" y="53171"/>
                  </a:cubicBezTo>
                  <a:cubicBezTo>
                    <a:pt x="143580" y="52790"/>
                    <a:pt x="144751" y="53171"/>
                    <a:pt x="146741" y="53171"/>
                  </a:cubicBezTo>
                  <a:cubicBezTo>
                    <a:pt x="147226" y="53171"/>
                    <a:pt x="147626" y="53152"/>
                    <a:pt x="148036" y="53142"/>
                  </a:cubicBezTo>
                  <a:cubicBezTo>
                    <a:pt x="148283" y="50668"/>
                    <a:pt x="147998" y="49174"/>
                    <a:pt x="148673" y="46767"/>
                  </a:cubicBezTo>
                  <a:cubicBezTo>
                    <a:pt x="149178" y="44931"/>
                    <a:pt x="150387" y="44179"/>
                    <a:pt x="150578" y="42285"/>
                  </a:cubicBezTo>
                  <a:cubicBezTo>
                    <a:pt x="150873" y="39688"/>
                    <a:pt x="150482" y="37747"/>
                    <a:pt x="148673" y="35882"/>
                  </a:cubicBezTo>
                  <a:cubicBezTo>
                    <a:pt x="147655" y="34826"/>
                    <a:pt x="146541" y="34940"/>
                    <a:pt x="145465" y="33960"/>
                  </a:cubicBezTo>
                  <a:cubicBezTo>
                    <a:pt x="144123" y="32742"/>
                    <a:pt x="143761" y="31695"/>
                    <a:pt x="142895" y="30106"/>
                  </a:cubicBezTo>
                  <a:cubicBezTo>
                    <a:pt x="141981" y="28441"/>
                    <a:pt x="141657" y="27404"/>
                    <a:pt x="140962" y="25634"/>
                  </a:cubicBezTo>
                  <a:cubicBezTo>
                    <a:pt x="139829" y="22684"/>
                    <a:pt x="140534" y="20277"/>
                    <a:pt x="138401" y="17936"/>
                  </a:cubicBezTo>
                  <a:cubicBezTo>
                    <a:pt x="136516" y="15871"/>
                    <a:pt x="134679" y="15481"/>
                    <a:pt x="132004" y="14739"/>
                  </a:cubicBezTo>
                  <a:cubicBezTo>
                    <a:pt x="129824" y="14140"/>
                    <a:pt x="128482" y="14406"/>
                    <a:pt x="126235" y="14092"/>
                  </a:cubicBezTo>
                  <a:cubicBezTo>
                    <a:pt x="123226" y="13692"/>
                    <a:pt x="121389" y="13883"/>
                    <a:pt x="118543" y="12817"/>
                  </a:cubicBezTo>
                  <a:cubicBezTo>
                    <a:pt x="115487" y="11675"/>
                    <a:pt x="114097" y="10305"/>
                    <a:pt x="111498" y="8335"/>
                  </a:cubicBezTo>
                  <a:cubicBezTo>
                    <a:pt x="109375" y="6727"/>
                    <a:pt x="108442" y="5519"/>
                    <a:pt x="106357" y="3844"/>
                  </a:cubicBezTo>
                  <a:cubicBezTo>
                    <a:pt x="104424" y="2284"/>
                    <a:pt x="103234" y="1503"/>
                    <a:pt x="101226" y="0"/>
                  </a:cubicBezTo>
                  <a:lnTo>
                    <a:pt x="100578" y="0"/>
                  </a:lnTo>
                  <a:cubicBezTo>
                    <a:pt x="100112" y="2759"/>
                    <a:pt x="100293" y="4434"/>
                    <a:pt x="99312" y="7051"/>
                  </a:cubicBezTo>
                  <a:cubicBezTo>
                    <a:pt x="98722" y="8621"/>
                    <a:pt x="98513" y="9648"/>
                    <a:pt x="97389" y="10895"/>
                  </a:cubicBezTo>
                  <a:cubicBezTo>
                    <a:pt x="95904" y="12551"/>
                    <a:pt x="94476" y="13169"/>
                    <a:pt x="92268" y="13454"/>
                  </a:cubicBezTo>
                  <a:cubicBezTo>
                    <a:pt x="89992" y="13749"/>
                    <a:pt x="88755" y="12674"/>
                    <a:pt x="86498" y="12179"/>
                  </a:cubicBezTo>
                  <a:cubicBezTo>
                    <a:pt x="84261" y="11675"/>
                    <a:pt x="82976" y="11399"/>
                    <a:pt x="80748" y="10895"/>
                  </a:cubicBezTo>
                  <a:cubicBezTo>
                    <a:pt x="78511" y="10400"/>
                    <a:pt x="77083" y="8744"/>
                    <a:pt x="74989" y="9610"/>
                  </a:cubicBezTo>
                  <a:cubicBezTo>
                    <a:pt x="72990" y="10429"/>
                    <a:pt x="73218" y="12522"/>
                    <a:pt x="71781" y="14092"/>
                  </a:cubicBezTo>
                  <a:cubicBezTo>
                    <a:pt x="69848" y="16195"/>
                    <a:pt x="68525" y="17241"/>
                    <a:pt x="66002" y="18583"/>
                  </a:cubicBezTo>
                  <a:cubicBezTo>
                    <a:pt x="64136" y="19582"/>
                    <a:pt x="62756" y="19516"/>
                    <a:pt x="60880" y="20505"/>
                  </a:cubicBezTo>
                  <a:cubicBezTo>
                    <a:pt x="57739" y="22142"/>
                    <a:pt x="55225" y="22998"/>
                    <a:pt x="53845" y="26271"/>
                  </a:cubicBezTo>
                  <a:cubicBezTo>
                    <a:pt x="52446" y="29488"/>
                    <a:pt x="55787" y="31990"/>
                    <a:pt x="54464" y="35235"/>
                  </a:cubicBezTo>
                  <a:cubicBezTo>
                    <a:pt x="53493" y="37699"/>
                    <a:pt x="51998" y="38603"/>
                    <a:pt x="49989" y="40363"/>
                  </a:cubicBezTo>
                  <a:cubicBezTo>
                    <a:pt x="47962" y="42152"/>
                    <a:pt x="46305" y="42485"/>
                    <a:pt x="44211" y="44207"/>
                  </a:cubicBezTo>
                  <a:cubicBezTo>
                    <a:pt x="42326" y="45777"/>
                    <a:pt x="42012" y="47681"/>
                    <a:pt x="39736" y="48689"/>
                  </a:cubicBezTo>
                  <a:cubicBezTo>
                    <a:pt x="37890" y="49507"/>
                    <a:pt x="36176" y="48071"/>
                    <a:pt x="34605" y="49327"/>
                  </a:cubicBezTo>
                  <a:cubicBezTo>
                    <a:pt x="32263" y="51211"/>
                    <a:pt x="33996" y="54075"/>
                    <a:pt x="34605" y="57015"/>
                  </a:cubicBezTo>
                  <a:cubicBezTo>
                    <a:pt x="35043" y="59108"/>
                    <a:pt x="36557" y="60003"/>
                    <a:pt x="36528" y="62134"/>
                  </a:cubicBezTo>
                  <a:cubicBezTo>
                    <a:pt x="36471" y="65055"/>
                    <a:pt x="34329" y="66140"/>
                    <a:pt x="32692" y="68547"/>
                  </a:cubicBezTo>
                  <a:cubicBezTo>
                    <a:pt x="31073" y="70898"/>
                    <a:pt x="28027" y="71468"/>
                    <a:pt x="28208" y="74313"/>
                  </a:cubicBezTo>
                  <a:cubicBezTo>
                    <a:pt x="28341" y="76959"/>
                    <a:pt x="31778" y="76940"/>
                    <a:pt x="32692" y="79433"/>
                  </a:cubicBezTo>
                  <a:cubicBezTo>
                    <a:pt x="33701" y="82268"/>
                    <a:pt x="34710" y="85722"/>
                    <a:pt x="32054" y="87121"/>
                  </a:cubicBezTo>
                  <a:cubicBezTo>
                    <a:pt x="29997" y="88196"/>
                    <a:pt x="28379" y="86797"/>
                    <a:pt x="26285" y="85836"/>
                  </a:cubicBezTo>
                  <a:cubicBezTo>
                    <a:pt x="24314" y="84961"/>
                    <a:pt x="23886" y="83096"/>
                    <a:pt x="21791" y="82639"/>
                  </a:cubicBezTo>
                  <a:cubicBezTo>
                    <a:pt x="19545" y="82144"/>
                    <a:pt x="18069" y="82877"/>
                    <a:pt x="16022" y="83924"/>
                  </a:cubicBezTo>
                  <a:cubicBezTo>
                    <a:pt x="13518" y="85199"/>
                    <a:pt x="12347" y="86617"/>
                    <a:pt x="10910" y="89043"/>
                  </a:cubicBezTo>
                  <a:cubicBezTo>
                    <a:pt x="8939" y="92326"/>
                    <a:pt x="9139" y="94838"/>
                    <a:pt x="8977" y="98653"/>
                  </a:cubicBezTo>
                  <a:cubicBezTo>
                    <a:pt x="8844" y="101660"/>
                    <a:pt x="8977" y="103401"/>
                    <a:pt x="9625" y="106342"/>
                  </a:cubicBezTo>
                  <a:cubicBezTo>
                    <a:pt x="10377" y="109738"/>
                    <a:pt x="11729" y="111366"/>
                    <a:pt x="12814" y="114667"/>
                  </a:cubicBezTo>
                  <a:cubicBezTo>
                    <a:pt x="12985" y="115115"/>
                    <a:pt x="13090" y="115543"/>
                    <a:pt x="13176" y="115942"/>
                  </a:cubicBezTo>
                  <a:cubicBezTo>
                    <a:pt x="13642" y="117760"/>
                    <a:pt x="13680" y="119216"/>
                    <a:pt x="14747" y="121071"/>
                  </a:cubicBezTo>
                  <a:cubicBezTo>
                    <a:pt x="15889" y="123079"/>
                    <a:pt x="17441" y="123564"/>
                    <a:pt x="18602" y="125562"/>
                  </a:cubicBezTo>
                  <a:cubicBezTo>
                    <a:pt x="19649" y="127399"/>
                    <a:pt x="21115" y="128636"/>
                    <a:pt x="20516" y="130681"/>
                  </a:cubicBezTo>
                  <a:cubicBezTo>
                    <a:pt x="19859" y="132936"/>
                    <a:pt x="16032" y="131614"/>
                    <a:pt x="15375" y="133888"/>
                  </a:cubicBezTo>
                  <a:cubicBezTo>
                    <a:pt x="14594" y="136619"/>
                    <a:pt x="19211" y="136876"/>
                    <a:pt x="19887" y="139654"/>
                  </a:cubicBezTo>
                  <a:cubicBezTo>
                    <a:pt x="20639" y="142956"/>
                    <a:pt x="19335" y="145240"/>
                    <a:pt x="17307" y="147980"/>
                  </a:cubicBezTo>
                  <a:cubicBezTo>
                    <a:pt x="15946" y="149826"/>
                    <a:pt x="14718" y="150492"/>
                    <a:pt x="12814" y="151815"/>
                  </a:cubicBezTo>
                  <a:cubicBezTo>
                    <a:pt x="10720" y="153299"/>
                    <a:pt x="7730" y="152547"/>
                    <a:pt x="7054" y="155021"/>
                  </a:cubicBezTo>
                  <a:cubicBezTo>
                    <a:pt x="6274" y="157923"/>
                    <a:pt x="11929" y="157790"/>
                    <a:pt x="12195" y="160787"/>
                  </a:cubicBezTo>
                  <a:cubicBezTo>
                    <a:pt x="12357" y="162595"/>
                    <a:pt x="12138" y="163927"/>
                    <a:pt x="10910" y="165269"/>
                  </a:cubicBezTo>
                  <a:cubicBezTo>
                    <a:pt x="8882" y="167477"/>
                    <a:pt x="6207" y="165269"/>
                    <a:pt x="3218" y="165269"/>
                  </a:cubicBezTo>
                  <a:lnTo>
                    <a:pt x="0" y="163994"/>
                  </a:lnTo>
                  <a:cubicBezTo>
                    <a:pt x="1523" y="165735"/>
                    <a:pt x="2932" y="166363"/>
                    <a:pt x="3865" y="1684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6" name="任意形状 71"/>
            <p:cNvSpPr/>
            <p:nvPr/>
          </p:nvSpPr>
          <p:spPr>
            <a:xfrm>
              <a:off x="14641729" y="3699648"/>
              <a:ext cx="228" cy="28"/>
            </a:xfrm>
            <a:custGeom>
              <a:avLst/>
              <a:gdLst>
                <a:gd name="connsiteX0" fmla="*/ 229 w 228"/>
                <a:gd name="connsiteY0" fmla="*/ 0 h 28"/>
                <a:gd name="connsiteX1" fmla="*/ 0 w 228"/>
                <a:gd name="connsiteY1" fmla="*/ 0 h 28"/>
                <a:gd name="connsiteX2" fmla="*/ 0 w 228"/>
                <a:gd name="connsiteY2" fmla="*/ 29 h 28"/>
                <a:gd name="connsiteX3" fmla="*/ 229 w 228"/>
                <a:gd name="connsiteY3" fmla="*/ 0 h 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" h="28">
                  <a:moveTo>
                    <a:pt x="229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29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7" name="任意形状 72"/>
            <p:cNvSpPr/>
            <p:nvPr/>
          </p:nvSpPr>
          <p:spPr>
            <a:xfrm>
              <a:off x="14584561" y="3999125"/>
              <a:ext cx="97523" cy="54638"/>
            </a:xfrm>
            <a:custGeom>
              <a:avLst/>
              <a:gdLst>
                <a:gd name="connsiteX0" fmla="*/ 96238 w 97523"/>
                <a:gd name="connsiteY0" fmla="*/ 12506 h 54638"/>
                <a:gd name="connsiteX1" fmla="*/ 91107 w 97523"/>
                <a:gd name="connsiteY1" fmla="*/ 9309 h 54638"/>
                <a:gd name="connsiteX2" fmla="*/ 85975 w 97523"/>
                <a:gd name="connsiteY2" fmla="*/ 7377 h 54638"/>
                <a:gd name="connsiteX3" fmla="*/ 80863 w 97523"/>
                <a:gd name="connsiteY3" fmla="*/ 6740 h 54638"/>
                <a:gd name="connsiteX4" fmla="*/ 78283 w 97523"/>
                <a:gd name="connsiteY4" fmla="*/ 4180 h 54638"/>
                <a:gd name="connsiteX5" fmla="*/ 70591 w 97523"/>
                <a:gd name="connsiteY5" fmla="*/ 336 h 54638"/>
                <a:gd name="connsiteX6" fmla="*/ 65469 w 97523"/>
                <a:gd name="connsiteY6" fmla="*/ 336 h 54638"/>
                <a:gd name="connsiteX7" fmla="*/ 59691 w 97523"/>
                <a:gd name="connsiteY7" fmla="*/ 4818 h 54638"/>
                <a:gd name="connsiteX8" fmla="*/ 55207 w 97523"/>
                <a:gd name="connsiteY8" fmla="*/ 9309 h 54638"/>
                <a:gd name="connsiteX9" fmla="*/ 47515 w 97523"/>
                <a:gd name="connsiteY9" fmla="*/ 8015 h 54638"/>
                <a:gd name="connsiteX10" fmla="*/ 41117 w 97523"/>
                <a:gd name="connsiteY10" fmla="*/ 12506 h 54638"/>
                <a:gd name="connsiteX11" fmla="*/ 32130 w 97523"/>
                <a:gd name="connsiteY11" fmla="*/ 16350 h 54638"/>
                <a:gd name="connsiteX12" fmla="*/ 21249 w 97523"/>
                <a:gd name="connsiteY12" fmla="*/ 18272 h 54638"/>
                <a:gd name="connsiteX13" fmla="*/ 13547 w 97523"/>
                <a:gd name="connsiteY13" fmla="*/ 13790 h 54638"/>
                <a:gd name="connsiteX14" fmla="*/ 10987 w 97523"/>
                <a:gd name="connsiteY14" fmla="*/ 13143 h 54638"/>
                <a:gd name="connsiteX15" fmla="*/ 7140 w 97523"/>
                <a:gd name="connsiteY15" fmla="*/ 18910 h 54638"/>
                <a:gd name="connsiteX16" fmla="*/ 2000 w 97523"/>
                <a:gd name="connsiteY16" fmla="*/ 25951 h 54638"/>
                <a:gd name="connsiteX17" fmla="*/ 3285 w 97523"/>
                <a:gd name="connsiteY17" fmla="*/ 29804 h 54638"/>
                <a:gd name="connsiteX18" fmla="*/ 77 w 97523"/>
                <a:gd name="connsiteY18" fmla="*/ 33639 h 54638"/>
                <a:gd name="connsiteX19" fmla="*/ 1371 w 97523"/>
                <a:gd name="connsiteY19" fmla="*/ 38130 h 54638"/>
                <a:gd name="connsiteX20" fmla="*/ 5217 w 97523"/>
                <a:gd name="connsiteY20" fmla="*/ 42612 h 54638"/>
                <a:gd name="connsiteX21" fmla="*/ 5217 w 97523"/>
                <a:gd name="connsiteY21" fmla="*/ 41974 h 54638"/>
                <a:gd name="connsiteX22" fmla="*/ 11615 w 97523"/>
                <a:gd name="connsiteY22" fmla="*/ 45818 h 54638"/>
                <a:gd name="connsiteX23" fmla="*/ 18031 w 97523"/>
                <a:gd name="connsiteY23" fmla="*/ 51575 h 54638"/>
                <a:gd name="connsiteX24" fmla="*/ 29579 w 97523"/>
                <a:gd name="connsiteY24" fmla="*/ 54144 h 54638"/>
                <a:gd name="connsiteX25" fmla="*/ 34073 w 97523"/>
                <a:gd name="connsiteY25" fmla="*/ 51575 h 54638"/>
                <a:gd name="connsiteX26" fmla="*/ 41746 w 97523"/>
                <a:gd name="connsiteY26" fmla="*/ 51575 h 54638"/>
                <a:gd name="connsiteX27" fmla="*/ 41127 w 97523"/>
                <a:gd name="connsiteY27" fmla="*/ 52222 h 54638"/>
                <a:gd name="connsiteX28" fmla="*/ 46248 w 97523"/>
                <a:gd name="connsiteY28" fmla="*/ 49653 h 54638"/>
                <a:gd name="connsiteX29" fmla="*/ 52655 w 97523"/>
                <a:gd name="connsiteY29" fmla="*/ 49016 h 54638"/>
                <a:gd name="connsiteX30" fmla="*/ 59691 w 97523"/>
                <a:gd name="connsiteY30" fmla="*/ 52860 h 54638"/>
                <a:gd name="connsiteX31" fmla="*/ 66755 w 97523"/>
                <a:gd name="connsiteY31" fmla="*/ 53507 h 54638"/>
                <a:gd name="connsiteX32" fmla="*/ 76370 w 97523"/>
                <a:gd name="connsiteY32" fmla="*/ 48378 h 54638"/>
                <a:gd name="connsiteX33" fmla="*/ 75085 w 97523"/>
                <a:gd name="connsiteY33" fmla="*/ 40043 h 54638"/>
                <a:gd name="connsiteX34" fmla="*/ 76370 w 97523"/>
                <a:gd name="connsiteY34" fmla="*/ 31727 h 54638"/>
                <a:gd name="connsiteX35" fmla="*/ 80863 w 97523"/>
                <a:gd name="connsiteY35" fmla="*/ 29157 h 54638"/>
                <a:gd name="connsiteX36" fmla="*/ 84700 w 97523"/>
                <a:gd name="connsiteY36" fmla="*/ 20832 h 54638"/>
                <a:gd name="connsiteX37" fmla="*/ 87261 w 97523"/>
                <a:gd name="connsiteY37" fmla="*/ 16350 h 54638"/>
                <a:gd name="connsiteX38" fmla="*/ 90469 w 97523"/>
                <a:gd name="connsiteY38" fmla="*/ 16988 h 54638"/>
                <a:gd name="connsiteX39" fmla="*/ 95600 w 97523"/>
                <a:gd name="connsiteY39" fmla="*/ 15075 h 54638"/>
                <a:gd name="connsiteX40" fmla="*/ 97523 w 97523"/>
                <a:gd name="connsiteY40" fmla="*/ 11868 h 54638"/>
                <a:gd name="connsiteX41" fmla="*/ 96238 w 97523"/>
                <a:gd name="connsiteY41" fmla="*/ 12506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7523" h="54638">
                  <a:moveTo>
                    <a:pt x="96238" y="12506"/>
                  </a:moveTo>
                  <a:cubicBezTo>
                    <a:pt x="94229" y="11259"/>
                    <a:pt x="93230" y="10336"/>
                    <a:pt x="91107" y="9309"/>
                  </a:cubicBezTo>
                  <a:cubicBezTo>
                    <a:pt x="89193" y="8367"/>
                    <a:pt x="88060" y="7891"/>
                    <a:pt x="85975" y="7377"/>
                  </a:cubicBezTo>
                  <a:cubicBezTo>
                    <a:pt x="84024" y="6901"/>
                    <a:pt x="82605" y="7729"/>
                    <a:pt x="80863" y="6740"/>
                  </a:cubicBezTo>
                  <a:cubicBezTo>
                    <a:pt x="79635" y="6045"/>
                    <a:pt x="79388" y="5075"/>
                    <a:pt x="78283" y="4180"/>
                  </a:cubicBezTo>
                  <a:cubicBezTo>
                    <a:pt x="75704" y="2039"/>
                    <a:pt x="73895" y="907"/>
                    <a:pt x="70591" y="336"/>
                  </a:cubicBezTo>
                  <a:cubicBezTo>
                    <a:pt x="68630" y="-7"/>
                    <a:pt x="67402" y="-206"/>
                    <a:pt x="65469" y="336"/>
                  </a:cubicBezTo>
                  <a:cubicBezTo>
                    <a:pt x="62718" y="1097"/>
                    <a:pt x="61823" y="2924"/>
                    <a:pt x="59691" y="4818"/>
                  </a:cubicBezTo>
                  <a:cubicBezTo>
                    <a:pt x="57863" y="6464"/>
                    <a:pt x="57511" y="8424"/>
                    <a:pt x="55207" y="9309"/>
                  </a:cubicBezTo>
                  <a:cubicBezTo>
                    <a:pt x="52370" y="10384"/>
                    <a:pt x="50485" y="7358"/>
                    <a:pt x="47515" y="8015"/>
                  </a:cubicBezTo>
                  <a:cubicBezTo>
                    <a:pt x="44535" y="8690"/>
                    <a:pt x="43745" y="10993"/>
                    <a:pt x="41117" y="12506"/>
                  </a:cubicBezTo>
                  <a:cubicBezTo>
                    <a:pt x="37804" y="14390"/>
                    <a:pt x="35777" y="15237"/>
                    <a:pt x="32130" y="16350"/>
                  </a:cubicBezTo>
                  <a:cubicBezTo>
                    <a:pt x="28018" y="17616"/>
                    <a:pt x="25457" y="19195"/>
                    <a:pt x="21249" y="18272"/>
                  </a:cubicBezTo>
                  <a:cubicBezTo>
                    <a:pt x="17850" y="17530"/>
                    <a:pt x="16556" y="15541"/>
                    <a:pt x="13547" y="13790"/>
                  </a:cubicBezTo>
                  <a:lnTo>
                    <a:pt x="10987" y="13143"/>
                  </a:lnTo>
                  <a:cubicBezTo>
                    <a:pt x="10710" y="15836"/>
                    <a:pt x="8683" y="16693"/>
                    <a:pt x="7140" y="18910"/>
                  </a:cubicBezTo>
                  <a:cubicBezTo>
                    <a:pt x="5199" y="21698"/>
                    <a:pt x="1895" y="22563"/>
                    <a:pt x="2000" y="25951"/>
                  </a:cubicBezTo>
                  <a:cubicBezTo>
                    <a:pt x="2057" y="27530"/>
                    <a:pt x="3494" y="28234"/>
                    <a:pt x="3285" y="29804"/>
                  </a:cubicBezTo>
                  <a:cubicBezTo>
                    <a:pt x="3047" y="31736"/>
                    <a:pt x="457" y="31727"/>
                    <a:pt x="77" y="33639"/>
                  </a:cubicBezTo>
                  <a:cubicBezTo>
                    <a:pt x="-256" y="35437"/>
                    <a:pt x="553" y="36503"/>
                    <a:pt x="1371" y="38130"/>
                  </a:cubicBezTo>
                  <a:cubicBezTo>
                    <a:pt x="2400" y="40195"/>
                    <a:pt x="3713" y="40861"/>
                    <a:pt x="5217" y="42612"/>
                  </a:cubicBezTo>
                  <a:lnTo>
                    <a:pt x="5217" y="41974"/>
                  </a:lnTo>
                  <a:cubicBezTo>
                    <a:pt x="7712" y="43468"/>
                    <a:pt x="9254" y="44096"/>
                    <a:pt x="11615" y="45818"/>
                  </a:cubicBezTo>
                  <a:cubicBezTo>
                    <a:pt x="14328" y="47798"/>
                    <a:pt x="15109" y="49920"/>
                    <a:pt x="18031" y="51575"/>
                  </a:cubicBezTo>
                  <a:cubicBezTo>
                    <a:pt x="22039" y="53859"/>
                    <a:pt x="25162" y="55505"/>
                    <a:pt x="29579" y="54144"/>
                  </a:cubicBezTo>
                  <a:cubicBezTo>
                    <a:pt x="31493" y="53545"/>
                    <a:pt x="32130" y="52194"/>
                    <a:pt x="34073" y="51575"/>
                  </a:cubicBezTo>
                  <a:cubicBezTo>
                    <a:pt x="36910" y="50662"/>
                    <a:pt x="38747" y="51575"/>
                    <a:pt x="41746" y="51575"/>
                  </a:cubicBezTo>
                  <a:lnTo>
                    <a:pt x="41127" y="52222"/>
                  </a:lnTo>
                  <a:cubicBezTo>
                    <a:pt x="43117" y="51223"/>
                    <a:pt x="44097" y="50310"/>
                    <a:pt x="46248" y="49653"/>
                  </a:cubicBezTo>
                  <a:cubicBezTo>
                    <a:pt x="48657" y="48939"/>
                    <a:pt x="50171" y="48606"/>
                    <a:pt x="52655" y="49016"/>
                  </a:cubicBezTo>
                  <a:cubicBezTo>
                    <a:pt x="55730" y="49529"/>
                    <a:pt x="56692" y="51984"/>
                    <a:pt x="59691" y="52860"/>
                  </a:cubicBezTo>
                  <a:cubicBezTo>
                    <a:pt x="62356" y="53630"/>
                    <a:pt x="64003" y="53878"/>
                    <a:pt x="66755" y="53507"/>
                  </a:cubicBezTo>
                  <a:cubicBezTo>
                    <a:pt x="70962" y="52926"/>
                    <a:pt x="74818" y="52327"/>
                    <a:pt x="76370" y="48378"/>
                  </a:cubicBezTo>
                  <a:cubicBezTo>
                    <a:pt x="77569" y="45314"/>
                    <a:pt x="75085" y="43345"/>
                    <a:pt x="75085" y="40043"/>
                  </a:cubicBezTo>
                  <a:cubicBezTo>
                    <a:pt x="75085" y="36760"/>
                    <a:pt x="74190" y="34191"/>
                    <a:pt x="76370" y="31727"/>
                  </a:cubicBezTo>
                  <a:cubicBezTo>
                    <a:pt x="77703" y="30204"/>
                    <a:pt x="79350" y="30518"/>
                    <a:pt x="80863" y="29157"/>
                  </a:cubicBezTo>
                  <a:cubicBezTo>
                    <a:pt x="83491" y="26750"/>
                    <a:pt x="83024" y="23991"/>
                    <a:pt x="84700" y="20832"/>
                  </a:cubicBezTo>
                  <a:cubicBezTo>
                    <a:pt x="85652" y="19052"/>
                    <a:pt x="85309" y="16873"/>
                    <a:pt x="87261" y="16350"/>
                  </a:cubicBezTo>
                  <a:cubicBezTo>
                    <a:pt x="88489" y="16017"/>
                    <a:pt x="89212" y="16997"/>
                    <a:pt x="90469" y="16988"/>
                  </a:cubicBezTo>
                  <a:cubicBezTo>
                    <a:pt x="92601" y="16969"/>
                    <a:pt x="94058" y="16540"/>
                    <a:pt x="95600" y="15075"/>
                  </a:cubicBezTo>
                  <a:cubicBezTo>
                    <a:pt x="96647" y="14057"/>
                    <a:pt x="96781" y="13115"/>
                    <a:pt x="97523" y="11868"/>
                  </a:cubicBezTo>
                  <a:lnTo>
                    <a:pt x="96238" y="12506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8" name="任意形状 73"/>
            <p:cNvSpPr/>
            <p:nvPr/>
          </p:nvSpPr>
          <p:spPr>
            <a:xfrm>
              <a:off x="14361377" y="4177481"/>
              <a:ext cx="8635" cy="7973"/>
            </a:xfrm>
            <a:custGeom>
              <a:avLst/>
              <a:gdLst>
                <a:gd name="connsiteX0" fmla="*/ 4787 w 8635"/>
                <a:gd name="connsiteY0" fmla="*/ 57 h 7973"/>
                <a:gd name="connsiteX1" fmla="*/ 303 w 8635"/>
                <a:gd name="connsiteY1" fmla="*/ 1332 h 7973"/>
                <a:gd name="connsiteX2" fmla="*/ 1578 w 8635"/>
                <a:gd name="connsiteY2" fmla="*/ 6461 h 7973"/>
                <a:gd name="connsiteX3" fmla="*/ 7347 w 8635"/>
                <a:gd name="connsiteY3" fmla="*/ 7108 h 7973"/>
                <a:gd name="connsiteX4" fmla="*/ 8623 w 8635"/>
                <a:gd name="connsiteY4" fmla="*/ 3901 h 7973"/>
                <a:gd name="connsiteX5" fmla="*/ 4787 w 8635"/>
                <a:gd name="connsiteY5" fmla="*/ 57 h 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5" h="7973">
                  <a:moveTo>
                    <a:pt x="4787" y="57"/>
                  </a:moveTo>
                  <a:cubicBezTo>
                    <a:pt x="2997" y="-324"/>
                    <a:pt x="303" y="1332"/>
                    <a:pt x="303" y="1332"/>
                  </a:cubicBezTo>
                  <a:cubicBezTo>
                    <a:pt x="-364" y="3283"/>
                    <a:pt x="74" y="5062"/>
                    <a:pt x="1578" y="6461"/>
                  </a:cubicBezTo>
                  <a:cubicBezTo>
                    <a:pt x="3235" y="8002"/>
                    <a:pt x="5653" y="8611"/>
                    <a:pt x="7347" y="7108"/>
                  </a:cubicBezTo>
                  <a:cubicBezTo>
                    <a:pt x="8347" y="6204"/>
                    <a:pt x="8709" y="5243"/>
                    <a:pt x="8623" y="3901"/>
                  </a:cubicBezTo>
                  <a:cubicBezTo>
                    <a:pt x="8499" y="1789"/>
                    <a:pt x="6852" y="485"/>
                    <a:pt x="4787" y="5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89" name="任意形状 74"/>
            <p:cNvSpPr/>
            <p:nvPr/>
          </p:nvSpPr>
          <p:spPr>
            <a:xfrm>
              <a:off x="14380230" y="4165227"/>
              <a:ext cx="14151" cy="9610"/>
            </a:xfrm>
            <a:custGeom>
              <a:avLst/>
              <a:gdLst>
                <a:gd name="connsiteX0" fmla="*/ 7068 w 14151"/>
                <a:gd name="connsiteY0" fmla="*/ 9104 h 9610"/>
                <a:gd name="connsiteX1" fmla="*/ 11552 w 14151"/>
                <a:gd name="connsiteY1" fmla="*/ 9104 h 9610"/>
                <a:gd name="connsiteX2" fmla="*/ 14113 w 14151"/>
                <a:gd name="connsiteY2" fmla="*/ 5260 h 9610"/>
                <a:gd name="connsiteX3" fmla="*/ 12827 w 14151"/>
                <a:gd name="connsiteY3" fmla="*/ 1416 h 9610"/>
                <a:gd name="connsiteX4" fmla="*/ 8353 w 14151"/>
                <a:gd name="connsiteY4" fmla="*/ 141 h 9610"/>
                <a:gd name="connsiteX5" fmla="*/ 1946 w 14151"/>
                <a:gd name="connsiteY5" fmla="*/ 1416 h 9610"/>
                <a:gd name="connsiteX6" fmla="*/ 23 w 14151"/>
                <a:gd name="connsiteY6" fmla="*/ 4623 h 9610"/>
                <a:gd name="connsiteX7" fmla="*/ 3850 w 14151"/>
                <a:gd name="connsiteY7" fmla="*/ 7182 h 9610"/>
                <a:gd name="connsiteX8" fmla="*/ 7068 w 14151"/>
                <a:gd name="connsiteY8" fmla="*/ 9104 h 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51" h="9610">
                  <a:moveTo>
                    <a:pt x="7068" y="9104"/>
                  </a:moveTo>
                  <a:cubicBezTo>
                    <a:pt x="8743" y="9618"/>
                    <a:pt x="10000" y="9923"/>
                    <a:pt x="11552" y="9104"/>
                  </a:cubicBezTo>
                  <a:cubicBezTo>
                    <a:pt x="13151" y="8267"/>
                    <a:pt x="13941" y="7059"/>
                    <a:pt x="14113" y="5260"/>
                  </a:cubicBezTo>
                  <a:cubicBezTo>
                    <a:pt x="14274" y="3690"/>
                    <a:pt x="13941" y="2558"/>
                    <a:pt x="12827" y="1416"/>
                  </a:cubicBezTo>
                  <a:cubicBezTo>
                    <a:pt x="11571" y="122"/>
                    <a:pt x="10162" y="284"/>
                    <a:pt x="8353" y="141"/>
                  </a:cubicBezTo>
                  <a:cubicBezTo>
                    <a:pt x="5821" y="-68"/>
                    <a:pt x="3822" y="-287"/>
                    <a:pt x="1946" y="1416"/>
                  </a:cubicBezTo>
                  <a:cubicBezTo>
                    <a:pt x="861" y="2387"/>
                    <a:pt x="-167" y="3176"/>
                    <a:pt x="23" y="4623"/>
                  </a:cubicBezTo>
                  <a:cubicBezTo>
                    <a:pt x="232" y="6411"/>
                    <a:pt x="2346" y="6231"/>
                    <a:pt x="3850" y="7182"/>
                  </a:cubicBezTo>
                  <a:cubicBezTo>
                    <a:pt x="5088" y="7962"/>
                    <a:pt x="5668" y="8676"/>
                    <a:pt x="7068" y="91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0" name="任意形状 75"/>
            <p:cNvSpPr/>
            <p:nvPr/>
          </p:nvSpPr>
          <p:spPr>
            <a:xfrm>
              <a:off x="14466401" y="4139096"/>
              <a:ext cx="27456" cy="44710"/>
            </a:xfrm>
            <a:custGeom>
              <a:avLst/>
              <a:gdLst>
                <a:gd name="connsiteX0" fmla="*/ 26664 w 27456"/>
                <a:gd name="connsiteY0" fmla="*/ 10258 h 44710"/>
                <a:gd name="connsiteX1" fmla="*/ 24112 w 27456"/>
                <a:gd name="connsiteY1" fmla="*/ 3217 h 44710"/>
                <a:gd name="connsiteX2" fmla="*/ 19609 w 27456"/>
                <a:gd name="connsiteY2" fmla="*/ 1 h 44710"/>
                <a:gd name="connsiteX3" fmla="*/ 15125 w 27456"/>
                <a:gd name="connsiteY3" fmla="*/ 2570 h 44710"/>
                <a:gd name="connsiteX4" fmla="*/ 8709 w 27456"/>
                <a:gd name="connsiteY4" fmla="*/ 4483 h 44710"/>
                <a:gd name="connsiteX5" fmla="*/ 1655 w 27456"/>
                <a:gd name="connsiteY5" fmla="*/ 4483 h 44710"/>
                <a:gd name="connsiteX6" fmla="*/ 379 w 27456"/>
                <a:gd name="connsiteY6" fmla="*/ 8974 h 44710"/>
                <a:gd name="connsiteX7" fmla="*/ 4216 w 27456"/>
                <a:gd name="connsiteY7" fmla="*/ 10258 h 44710"/>
                <a:gd name="connsiteX8" fmla="*/ 2921 w 27456"/>
                <a:gd name="connsiteY8" fmla="*/ 15377 h 44710"/>
                <a:gd name="connsiteX9" fmla="*/ 3568 w 27456"/>
                <a:gd name="connsiteY9" fmla="*/ 17946 h 44710"/>
                <a:gd name="connsiteX10" fmla="*/ 8062 w 27456"/>
                <a:gd name="connsiteY10" fmla="*/ 20506 h 44710"/>
                <a:gd name="connsiteX11" fmla="*/ 7433 w 27456"/>
                <a:gd name="connsiteY11" fmla="*/ 24350 h 44710"/>
                <a:gd name="connsiteX12" fmla="*/ 8062 w 27456"/>
                <a:gd name="connsiteY12" fmla="*/ 27547 h 44710"/>
                <a:gd name="connsiteX13" fmla="*/ 8062 w 27456"/>
                <a:gd name="connsiteY13" fmla="*/ 31391 h 44710"/>
                <a:gd name="connsiteX14" fmla="*/ 6139 w 27456"/>
                <a:gd name="connsiteY14" fmla="*/ 34598 h 44710"/>
                <a:gd name="connsiteX15" fmla="*/ 6786 w 27456"/>
                <a:gd name="connsiteY15" fmla="*/ 37805 h 44710"/>
                <a:gd name="connsiteX16" fmla="*/ 9975 w 27456"/>
                <a:gd name="connsiteY16" fmla="*/ 40364 h 44710"/>
                <a:gd name="connsiteX17" fmla="*/ 10623 w 27456"/>
                <a:gd name="connsiteY17" fmla="*/ 43561 h 44710"/>
                <a:gd name="connsiteX18" fmla="*/ 17030 w 27456"/>
                <a:gd name="connsiteY18" fmla="*/ 43561 h 44710"/>
                <a:gd name="connsiteX19" fmla="*/ 22170 w 27456"/>
                <a:gd name="connsiteY19" fmla="*/ 37805 h 44710"/>
                <a:gd name="connsiteX20" fmla="*/ 26645 w 27456"/>
                <a:gd name="connsiteY20" fmla="*/ 36520 h 44710"/>
                <a:gd name="connsiteX21" fmla="*/ 26645 w 27456"/>
                <a:gd name="connsiteY21" fmla="*/ 30107 h 44710"/>
                <a:gd name="connsiteX22" fmla="*/ 26007 w 27456"/>
                <a:gd name="connsiteY22" fmla="*/ 24350 h 44710"/>
                <a:gd name="connsiteX23" fmla="*/ 26645 w 27456"/>
                <a:gd name="connsiteY23" fmla="*/ 19222 h 44710"/>
                <a:gd name="connsiteX24" fmla="*/ 26664 w 27456"/>
                <a:gd name="connsiteY24" fmla="*/ 10258 h 4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456" h="44710">
                  <a:moveTo>
                    <a:pt x="26664" y="10258"/>
                  </a:moveTo>
                  <a:cubicBezTo>
                    <a:pt x="26121" y="7385"/>
                    <a:pt x="25978" y="5453"/>
                    <a:pt x="24112" y="3217"/>
                  </a:cubicBezTo>
                  <a:cubicBezTo>
                    <a:pt x="22722" y="1561"/>
                    <a:pt x="21780" y="68"/>
                    <a:pt x="19609" y="1"/>
                  </a:cubicBezTo>
                  <a:cubicBezTo>
                    <a:pt x="17582" y="-47"/>
                    <a:pt x="16982" y="1742"/>
                    <a:pt x="15125" y="2570"/>
                  </a:cubicBezTo>
                  <a:cubicBezTo>
                    <a:pt x="12727" y="3636"/>
                    <a:pt x="11279" y="4111"/>
                    <a:pt x="8709" y="4483"/>
                  </a:cubicBezTo>
                  <a:cubicBezTo>
                    <a:pt x="5977" y="4901"/>
                    <a:pt x="3578" y="2522"/>
                    <a:pt x="1655" y="4483"/>
                  </a:cubicBezTo>
                  <a:cubicBezTo>
                    <a:pt x="398" y="5796"/>
                    <a:pt x="-563" y="7432"/>
                    <a:pt x="379" y="8974"/>
                  </a:cubicBezTo>
                  <a:cubicBezTo>
                    <a:pt x="1198" y="10325"/>
                    <a:pt x="3302" y="8974"/>
                    <a:pt x="4216" y="10258"/>
                  </a:cubicBezTo>
                  <a:cubicBezTo>
                    <a:pt x="5434" y="11923"/>
                    <a:pt x="2778" y="13332"/>
                    <a:pt x="2921" y="15377"/>
                  </a:cubicBezTo>
                  <a:cubicBezTo>
                    <a:pt x="3035" y="16405"/>
                    <a:pt x="3083" y="17043"/>
                    <a:pt x="3568" y="17946"/>
                  </a:cubicBezTo>
                  <a:cubicBezTo>
                    <a:pt x="4558" y="19697"/>
                    <a:pt x="7386" y="18603"/>
                    <a:pt x="8062" y="20506"/>
                  </a:cubicBezTo>
                  <a:cubicBezTo>
                    <a:pt x="8585" y="21933"/>
                    <a:pt x="7662" y="22847"/>
                    <a:pt x="7433" y="24350"/>
                  </a:cubicBezTo>
                  <a:cubicBezTo>
                    <a:pt x="7938" y="26091"/>
                    <a:pt x="7938" y="26282"/>
                    <a:pt x="8062" y="27547"/>
                  </a:cubicBezTo>
                  <a:cubicBezTo>
                    <a:pt x="8233" y="29041"/>
                    <a:pt x="8462" y="29955"/>
                    <a:pt x="8062" y="31391"/>
                  </a:cubicBezTo>
                  <a:cubicBezTo>
                    <a:pt x="7662" y="32790"/>
                    <a:pt x="6358" y="33152"/>
                    <a:pt x="6139" y="34598"/>
                  </a:cubicBezTo>
                  <a:cubicBezTo>
                    <a:pt x="5948" y="35854"/>
                    <a:pt x="6177" y="36682"/>
                    <a:pt x="6786" y="37805"/>
                  </a:cubicBezTo>
                  <a:cubicBezTo>
                    <a:pt x="7548" y="39194"/>
                    <a:pt x="9204" y="38965"/>
                    <a:pt x="9975" y="40364"/>
                  </a:cubicBezTo>
                  <a:cubicBezTo>
                    <a:pt x="10594" y="41477"/>
                    <a:pt x="9880" y="42534"/>
                    <a:pt x="10623" y="43561"/>
                  </a:cubicBezTo>
                  <a:cubicBezTo>
                    <a:pt x="12079" y="45598"/>
                    <a:pt x="14716" y="44494"/>
                    <a:pt x="17030" y="43561"/>
                  </a:cubicBezTo>
                  <a:cubicBezTo>
                    <a:pt x="19828" y="42448"/>
                    <a:pt x="19505" y="39213"/>
                    <a:pt x="22170" y="37805"/>
                  </a:cubicBezTo>
                  <a:cubicBezTo>
                    <a:pt x="23779" y="36948"/>
                    <a:pt x="25388" y="37833"/>
                    <a:pt x="26645" y="36520"/>
                  </a:cubicBezTo>
                  <a:cubicBezTo>
                    <a:pt x="28387" y="34722"/>
                    <a:pt x="26807" y="32609"/>
                    <a:pt x="26645" y="30107"/>
                  </a:cubicBezTo>
                  <a:cubicBezTo>
                    <a:pt x="26511" y="27852"/>
                    <a:pt x="25978" y="26605"/>
                    <a:pt x="26007" y="24350"/>
                  </a:cubicBezTo>
                  <a:cubicBezTo>
                    <a:pt x="26045" y="22343"/>
                    <a:pt x="26511" y="21229"/>
                    <a:pt x="26645" y="19222"/>
                  </a:cubicBezTo>
                  <a:cubicBezTo>
                    <a:pt x="26940" y="15739"/>
                    <a:pt x="27340" y="13693"/>
                    <a:pt x="26664" y="102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1" name="任意形状 76"/>
            <p:cNvSpPr/>
            <p:nvPr/>
          </p:nvSpPr>
          <p:spPr>
            <a:xfrm>
              <a:off x="14536468" y="4192224"/>
              <a:ext cx="48929" cy="32891"/>
            </a:xfrm>
            <a:custGeom>
              <a:avLst/>
              <a:gdLst>
                <a:gd name="connsiteX0" fmla="*/ 42467 w 48929"/>
                <a:gd name="connsiteY0" fmla="*/ 21823 h 32891"/>
                <a:gd name="connsiteX1" fmla="*/ 41191 w 48929"/>
                <a:gd name="connsiteY1" fmla="*/ 17979 h 32891"/>
                <a:gd name="connsiteX2" fmla="*/ 43752 w 48929"/>
                <a:gd name="connsiteY2" fmla="*/ 14782 h 32891"/>
                <a:gd name="connsiteX3" fmla="*/ 47608 w 48929"/>
                <a:gd name="connsiteY3" fmla="*/ 10291 h 32891"/>
                <a:gd name="connsiteX4" fmla="*/ 46960 w 48929"/>
                <a:gd name="connsiteY4" fmla="*/ 4525 h 32891"/>
                <a:gd name="connsiteX5" fmla="*/ 43752 w 48929"/>
                <a:gd name="connsiteY5" fmla="*/ 43 h 32891"/>
                <a:gd name="connsiteX6" fmla="*/ 39278 w 48929"/>
                <a:gd name="connsiteY6" fmla="*/ 2612 h 32891"/>
                <a:gd name="connsiteX7" fmla="*/ 32233 w 48929"/>
                <a:gd name="connsiteY7" fmla="*/ 4525 h 32891"/>
                <a:gd name="connsiteX8" fmla="*/ 27092 w 48929"/>
                <a:gd name="connsiteY8" fmla="*/ 4525 h 32891"/>
                <a:gd name="connsiteX9" fmla="*/ 21980 w 48929"/>
                <a:gd name="connsiteY9" fmla="*/ 3887 h 32891"/>
                <a:gd name="connsiteX10" fmla="*/ 16201 w 48929"/>
                <a:gd name="connsiteY10" fmla="*/ 1965 h 32891"/>
                <a:gd name="connsiteX11" fmla="*/ 12374 w 48929"/>
                <a:gd name="connsiteY11" fmla="*/ 3250 h 32891"/>
                <a:gd name="connsiteX12" fmla="*/ 7243 w 48929"/>
                <a:gd name="connsiteY12" fmla="*/ 3250 h 32891"/>
                <a:gd name="connsiteX13" fmla="*/ 2112 w 48929"/>
                <a:gd name="connsiteY13" fmla="*/ 3887 h 32891"/>
                <a:gd name="connsiteX14" fmla="*/ 179 w 48929"/>
                <a:gd name="connsiteY14" fmla="*/ 10291 h 32891"/>
                <a:gd name="connsiteX15" fmla="*/ 2112 w 48929"/>
                <a:gd name="connsiteY15" fmla="*/ 14145 h 32891"/>
                <a:gd name="connsiteX16" fmla="*/ 9794 w 48929"/>
                <a:gd name="connsiteY16" fmla="*/ 17342 h 32891"/>
                <a:gd name="connsiteX17" fmla="*/ 14935 w 48929"/>
                <a:gd name="connsiteY17" fmla="*/ 21823 h 32891"/>
                <a:gd name="connsiteX18" fmla="*/ 19428 w 48929"/>
                <a:gd name="connsiteY18" fmla="*/ 19264 h 32891"/>
                <a:gd name="connsiteX19" fmla="*/ 20714 w 48929"/>
                <a:gd name="connsiteY19" fmla="*/ 24383 h 32891"/>
                <a:gd name="connsiteX20" fmla="*/ 25826 w 48929"/>
                <a:gd name="connsiteY20" fmla="*/ 24383 h 32891"/>
                <a:gd name="connsiteX21" fmla="*/ 28387 w 48929"/>
                <a:gd name="connsiteY21" fmla="*/ 28227 h 32891"/>
                <a:gd name="connsiteX22" fmla="*/ 38659 w 48929"/>
                <a:gd name="connsiteY22" fmla="*/ 30796 h 32891"/>
                <a:gd name="connsiteX23" fmla="*/ 41848 w 48929"/>
                <a:gd name="connsiteY23" fmla="*/ 32709 h 32891"/>
                <a:gd name="connsiteX24" fmla="*/ 47627 w 48929"/>
                <a:gd name="connsiteY24" fmla="*/ 30796 h 32891"/>
                <a:gd name="connsiteX25" fmla="*/ 47627 w 48929"/>
                <a:gd name="connsiteY25" fmla="*/ 23745 h 32891"/>
                <a:gd name="connsiteX26" fmla="*/ 42467 w 48929"/>
                <a:gd name="connsiteY26" fmla="*/ 21823 h 3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929" h="32891">
                  <a:moveTo>
                    <a:pt x="42467" y="21823"/>
                  </a:moveTo>
                  <a:cubicBezTo>
                    <a:pt x="41458" y="20615"/>
                    <a:pt x="40925" y="19540"/>
                    <a:pt x="41191" y="17979"/>
                  </a:cubicBezTo>
                  <a:cubicBezTo>
                    <a:pt x="41467" y="16400"/>
                    <a:pt x="42733" y="16010"/>
                    <a:pt x="43752" y="14782"/>
                  </a:cubicBezTo>
                  <a:cubicBezTo>
                    <a:pt x="45237" y="13003"/>
                    <a:pt x="46932" y="12498"/>
                    <a:pt x="47608" y="10291"/>
                  </a:cubicBezTo>
                  <a:cubicBezTo>
                    <a:pt x="48255" y="8131"/>
                    <a:pt x="47798" y="6637"/>
                    <a:pt x="46960" y="4525"/>
                  </a:cubicBezTo>
                  <a:cubicBezTo>
                    <a:pt x="46180" y="2527"/>
                    <a:pt x="45866" y="443"/>
                    <a:pt x="43752" y="43"/>
                  </a:cubicBezTo>
                  <a:cubicBezTo>
                    <a:pt x="41781" y="-328"/>
                    <a:pt x="41106" y="1794"/>
                    <a:pt x="39278" y="2612"/>
                  </a:cubicBezTo>
                  <a:cubicBezTo>
                    <a:pt x="36660" y="3754"/>
                    <a:pt x="35060" y="4220"/>
                    <a:pt x="32233" y="4525"/>
                  </a:cubicBezTo>
                  <a:cubicBezTo>
                    <a:pt x="30234" y="4744"/>
                    <a:pt x="29101" y="4658"/>
                    <a:pt x="27092" y="4525"/>
                  </a:cubicBezTo>
                  <a:cubicBezTo>
                    <a:pt x="25083" y="4401"/>
                    <a:pt x="23941" y="4315"/>
                    <a:pt x="21980" y="3887"/>
                  </a:cubicBezTo>
                  <a:cubicBezTo>
                    <a:pt x="19648" y="3383"/>
                    <a:pt x="18572" y="1813"/>
                    <a:pt x="16201" y="1965"/>
                  </a:cubicBezTo>
                  <a:cubicBezTo>
                    <a:pt x="14630" y="2070"/>
                    <a:pt x="13916" y="2964"/>
                    <a:pt x="12374" y="3250"/>
                  </a:cubicBezTo>
                  <a:cubicBezTo>
                    <a:pt x="10413" y="3602"/>
                    <a:pt x="9252" y="3117"/>
                    <a:pt x="7243" y="3250"/>
                  </a:cubicBezTo>
                  <a:cubicBezTo>
                    <a:pt x="5234" y="3373"/>
                    <a:pt x="3759" y="2726"/>
                    <a:pt x="2112" y="3887"/>
                  </a:cubicBezTo>
                  <a:cubicBezTo>
                    <a:pt x="-21" y="5400"/>
                    <a:pt x="-249" y="7712"/>
                    <a:pt x="179" y="10291"/>
                  </a:cubicBezTo>
                  <a:cubicBezTo>
                    <a:pt x="474" y="11947"/>
                    <a:pt x="1036" y="12860"/>
                    <a:pt x="2112" y="14145"/>
                  </a:cubicBezTo>
                  <a:cubicBezTo>
                    <a:pt x="4196" y="16619"/>
                    <a:pt x="7072" y="15581"/>
                    <a:pt x="9794" y="17342"/>
                  </a:cubicBezTo>
                  <a:cubicBezTo>
                    <a:pt x="12041" y="18779"/>
                    <a:pt x="12289" y="21814"/>
                    <a:pt x="14935" y="21823"/>
                  </a:cubicBezTo>
                  <a:cubicBezTo>
                    <a:pt x="16953" y="21823"/>
                    <a:pt x="17562" y="18493"/>
                    <a:pt x="19428" y="19264"/>
                  </a:cubicBezTo>
                  <a:cubicBezTo>
                    <a:pt x="21333" y="20044"/>
                    <a:pt x="19067" y="23136"/>
                    <a:pt x="20714" y="24383"/>
                  </a:cubicBezTo>
                  <a:cubicBezTo>
                    <a:pt x="22294" y="25591"/>
                    <a:pt x="24103" y="23393"/>
                    <a:pt x="25826" y="24383"/>
                  </a:cubicBezTo>
                  <a:cubicBezTo>
                    <a:pt x="27397" y="25277"/>
                    <a:pt x="27092" y="26981"/>
                    <a:pt x="28387" y="28227"/>
                  </a:cubicBezTo>
                  <a:cubicBezTo>
                    <a:pt x="31386" y="31082"/>
                    <a:pt x="34965" y="28950"/>
                    <a:pt x="38659" y="30796"/>
                  </a:cubicBezTo>
                  <a:cubicBezTo>
                    <a:pt x="39954" y="31443"/>
                    <a:pt x="40449" y="32404"/>
                    <a:pt x="41848" y="32709"/>
                  </a:cubicBezTo>
                  <a:cubicBezTo>
                    <a:pt x="44161" y="33232"/>
                    <a:pt x="46142" y="32642"/>
                    <a:pt x="47627" y="30796"/>
                  </a:cubicBezTo>
                  <a:cubicBezTo>
                    <a:pt x="49350" y="28655"/>
                    <a:pt x="49378" y="25858"/>
                    <a:pt x="47627" y="23745"/>
                  </a:cubicBezTo>
                  <a:cubicBezTo>
                    <a:pt x="46237" y="22099"/>
                    <a:pt x="43838" y="23460"/>
                    <a:pt x="42467" y="218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2" name="任意形状 77"/>
            <p:cNvSpPr/>
            <p:nvPr/>
          </p:nvSpPr>
          <p:spPr>
            <a:xfrm>
              <a:off x="14680258" y="4082091"/>
              <a:ext cx="95472" cy="55982"/>
            </a:xfrm>
            <a:custGeom>
              <a:avLst/>
              <a:gdLst>
                <a:gd name="connsiteX0" fmla="*/ 71084 w 95472"/>
                <a:gd name="connsiteY0" fmla="*/ 42923 h 55982"/>
                <a:gd name="connsiteX1" fmla="*/ 74920 w 95472"/>
                <a:gd name="connsiteY1" fmla="*/ 42923 h 55982"/>
                <a:gd name="connsiteX2" fmla="*/ 77481 w 95472"/>
                <a:gd name="connsiteY2" fmla="*/ 45473 h 55982"/>
                <a:gd name="connsiteX3" fmla="*/ 83907 w 95472"/>
                <a:gd name="connsiteY3" fmla="*/ 45473 h 55982"/>
                <a:gd name="connsiteX4" fmla="*/ 87125 w 95472"/>
                <a:gd name="connsiteY4" fmla="*/ 43560 h 55982"/>
                <a:gd name="connsiteX5" fmla="*/ 88839 w 95472"/>
                <a:gd name="connsiteY5" fmla="*/ 42190 h 55982"/>
                <a:gd name="connsiteX6" fmla="*/ 87753 w 95472"/>
                <a:gd name="connsiteY6" fmla="*/ 37794 h 55982"/>
                <a:gd name="connsiteX7" fmla="*/ 83917 w 95472"/>
                <a:gd name="connsiteY7" fmla="*/ 34597 h 55982"/>
                <a:gd name="connsiteX8" fmla="*/ 84536 w 95472"/>
                <a:gd name="connsiteY8" fmla="*/ 26262 h 55982"/>
                <a:gd name="connsiteX9" fmla="*/ 88401 w 95472"/>
                <a:gd name="connsiteY9" fmla="*/ 16661 h 55982"/>
                <a:gd name="connsiteX10" fmla="*/ 92866 w 95472"/>
                <a:gd name="connsiteY10" fmla="*/ 15367 h 55982"/>
                <a:gd name="connsiteX11" fmla="*/ 94798 w 95472"/>
                <a:gd name="connsiteY11" fmla="*/ 12170 h 55982"/>
                <a:gd name="connsiteX12" fmla="*/ 95455 w 95472"/>
                <a:gd name="connsiteY12" fmla="*/ 6404 h 55982"/>
                <a:gd name="connsiteX13" fmla="*/ 92237 w 95472"/>
                <a:gd name="connsiteY13" fmla="*/ 8326 h 55982"/>
                <a:gd name="connsiteX14" fmla="*/ 87744 w 95472"/>
                <a:gd name="connsiteY14" fmla="*/ 10248 h 55982"/>
                <a:gd name="connsiteX15" fmla="*/ 85183 w 95472"/>
                <a:gd name="connsiteY15" fmla="*/ 7041 h 55982"/>
                <a:gd name="connsiteX16" fmla="*/ 75558 w 95472"/>
                <a:gd name="connsiteY16" fmla="*/ 3844 h 55982"/>
                <a:gd name="connsiteX17" fmla="*/ 69142 w 95472"/>
                <a:gd name="connsiteY17" fmla="*/ 3844 h 55982"/>
                <a:gd name="connsiteX18" fmla="*/ 59517 w 95472"/>
                <a:gd name="connsiteY18" fmla="*/ 5129 h 55982"/>
                <a:gd name="connsiteX19" fmla="*/ 52473 w 95472"/>
                <a:gd name="connsiteY19" fmla="*/ 7041 h 55982"/>
                <a:gd name="connsiteX20" fmla="*/ 46722 w 95472"/>
                <a:gd name="connsiteY20" fmla="*/ 13454 h 55982"/>
                <a:gd name="connsiteX21" fmla="*/ 41591 w 95472"/>
                <a:gd name="connsiteY21" fmla="*/ 11532 h 55982"/>
                <a:gd name="connsiteX22" fmla="*/ 33908 w 95472"/>
                <a:gd name="connsiteY22" fmla="*/ 10895 h 55982"/>
                <a:gd name="connsiteX23" fmla="*/ 28130 w 95472"/>
                <a:gd name="connsiteY23" fmla="*/ 13454 h 55982"/>
                <a:gd name="connsiteX24" fmla="*/ 22989 w 95472"/>
                <a:gd name="connsiteY24" fmla="*/ 9610 h 55982"/>
                <a:gd name="connsiteX25" fmla="*/ 14659 w 95472"/>
                <a:gd name="connsiteY25" fmla="*/ 7041 h 55982"/>
                <a:gd name="connsiteX26" fmla="*/ 6986 w 95472"/>
                <a:gd name="connsiteY26" fmla="*/ 3844 h 55982"/>
                <a:gd name="connsiteX27" fmla="*/ 3778 w 95472"/>
                <a:gd name="connsiteY27" fmla="*/ 0 h 55982"/>
                <a:gd name="connsiteX28" fmla="*/ 3140 w 95472"/>
                <a:gd name="connsiteY28" fmla="*/ 1275 h 55982"/>
                <a:gd name="connsiteX29" fmla="*/ 569 w 95472"/>
                <a:gd name="connsiteY29" fmla="*/ 4482 h 55982"/>
                <a:gd name="connsiteX30" fmla="*/ 1188 w 95472"/>
                <a:gd name="connsiteY30" fmla="*/ 12170 h 55982"/>
                <a:gd name="connsiteX31" fmla="*/ 5701 w 95472"/>
                <a:gd name="connsiteY31" fmla="*/ 19858 h 55982"/>
                <a:gd name="connsiteX32" fmla="*/ 5701 w 95472"/>
                <a:gd name="connsiteY32" fmla="*/ 23702 h 55982"/>
                <a:gd name="connsiteX33" fmla="*/ 2493 w 95472"/>
                <a:gd name="connsiteY33" fmla="*/ 25624 h 55982"/>
                <a:gd name="connsiteX34" fmla="*/ 3130 w 95472"/>
                <a:gd name="connsiteY34" fmla="*/ 35235 h 55982"/>
                <a:gd name="connsiteX35" fmla="*/ 1845 w 95472"/>
                <a:gd name="connsiteY35" fmla="*/ 35872 h 55982"/>
                <a:gd name="connsiteX36" fmla="*/ 5691 w 95472"/>
                <a:gd name="connsiteY36" fmla="*/ 39079 h 55982"/>
                <a:gd name="connsiteX37" fmla="*/ 11441 w 95472"/>
                <a:gd name="connsiteY37" fmla="*/ 44208 h 55982"/>
                <a:gd name="connsiteX38" fmla="*/ 12089 w 95472"/>
                <a:gd name="connsiteY38" fmla="*/ 50611 h 55982"/>
                <a:gd name="connsiteX39" fmla="*/ 12717 w 95472"/>
                <a:gd name="connsiteY39" fmla="*/ 55083 h 55982"/>
                <a:gd name="connsiteX40" fmla="*/ 12089 w 95472"/>
                <a:gd name="connsiteY40" fmla="*/ 55730 h 55982"/>
                <a:gd name="connsiteX41" fmla="*/ 21694 w 95472"/>
                <a:gd name="connsiteY41" fmla="*/ 53808 h 55982"/>
                <a:gd name="connsiteX42" fmla="*/ 29386 w 95472"/>
                <a:gd name="connsiteY42" fmla="*/ 52524 h 55982"/>
                <a:gd name="connsiteX43" fmla="*/ 37716 w 95472"/>
                <a:gd name="connsiteY43" fmla="*/ 51886 h 55982"/>
                <a:gd name="connsiteX44" fmla="*/ 42838 w 95472"/>
                <a:gd name="connsiteY44" fmla="*/ 54455 h 55982"/>
                <a:gd name="connsiteX45" fmla="*/ 50549 w 95472"/>
                <a:gd name="connsiteY45" fmla="*/ 55083 h 55982"/>
                <a:gd name="connsiteX46" fmla="*/ 58241 w 95472"/>
                <a:gd name="connsiteY46" fmla="*/ 55083 h 55982"/>
                <a:gd name="connsiteX47" fmla="*/ 60155 w 95472"/>
                <a:gd name="connsiteY47" fmla="*/ 51886 h 55982"/>
                <a:gd name="connsiteX48" fmla="*/ 60155 w 95472"/>
                <a:gd name="connsiteY48" fmla="*/ 45473 h 55982"/>
                <a:gd name="connsiteX49" fmla="*/ 64648 w 95472"/>
                <a:gd name="connsiteY49" fmla="*/ 44845 h 55982"/>
                <a:gd name="connsiteX50" fmla="*/ 66571 w 95472"/>
                <a:gd name="connsiteY50" fmla="*/ 44208 h 55982"/>
                <a:gd name="connsiteX51" fmla="*/ 71084 w 95472"/>
                <a:gd name="connsiteY51" fmla="*/ 42923 h 5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5472" h="55982">
                  <a:moveTo>
                    <a:pt x="71084" y="42923"/>
                  </a:moveTo>
                  <a:cubicBezTo>
                    <a:pt x="72569" y="42733"/>
                    <a:pt x="73559" y="42323"/>
                    <a:pt x="74920" y="42923"/>
                  </a:cubicBezTo>
                  <a:cubicBezTo>
                    <a:pt x="76215" y="43475"/>
                    <a:pt x="76253" y="44797"/>
                    <a:pt x="77481" y="45473"/>
                  </a:cubicBezTo>
                  <a:cubicBezTo>
                    <a:pt x="79671" y="46691"/>
                    <a:pt x="81556" y="46320"/>
                    <a:pt x="83907" y="45473"/>
                  </a:cubicBezTo>
                  <a:cubicBezTo>
                    <a:pt x="85278" y="44997"/>
                    <a:pt x="85859" y="44312"/>
                    <a:pt x="87125" y="43560"/>
                  </a:cubicBezTo>
                  <a:lnTo>
                    <a:pt x="88839" y="42190"/>
                  </a:lnTo>
                  <a:cubicBezTo>
                    <a:pt x="88848" y="40696"/>
                    <a:pt x="88820" y="39222"/>
                    <a:pt x="87753" y="37794"/>
                  </a:cubicBezTo>
                  <a:cubicBezTo>
                    <a:pt x="86582" y="36234"/>
                    <a:pt x="84888" y="36272"/>
                    <a:pt x="83917" y="34597"/>
                  </a:cubicBezTo>
                  <a:cubicBezTo>
                    <a:pt x="82279" y="31781"/>
                    <a:pt x="83879" y="29440"/>
                    <a:pt x="84536" y="26262"/>
                  </a:cubicBezTo>
                  <a:cubicBezTo>
                    <a:pt x="85392" y="22313"/>
                    <a:pt x="84945" y="18764"/>
                    <a:pt x="88401" y="16661"/>
                  </a:cubicBezTo>
                  <a:cubicBezTo>
                    <a:pt x="89952" y="15710"/>
                    <a:pt x="91476" y="16537"/>
                    <a:pt x="92866" y="15367"/>
                  </a:cubicBezTo>
                  <a:cubicBezTo>
                    <a:pt x="93989" y="14444"/>
                    <a:pt x="94265" y="13531"/>
                    <a:pt x="94798" y="12170"/>
                  </a:cubicBezTo>
                  <a:cubicBezTo>
                    <a:pt x="95617" y="10067"/>
                    <a:pt x="95465" y="8668"/>
                    <a:pt x="95455" y="6404"/>
                  </a:cubicBezTo>
                  <a:lnTo>
                    <a:pt x="92237" y="8326"/>
                  </a:lnTo>
                  <a:cubicBezTo>
                    <a:pt x="90476" y="9077"/>
                    <a:pt x="89562" y="10838"/>
                    <a:pt x="87744" y="10248"/>
                  </a:cubicBezTo>
                  <a:cubicBezTo>
                    <a:pt x="86202" y="9763"/>
                    <a:pt x="86373" y="8116"/>
                    <a:pt x="85183" y="7041"/>
                  </a:cubicBezTo>
                  <a:cubicBezTo>
                    <a:pt x="82232" y="4406"/>
                    <a:pt x="79490" y="4329"/>
                    <a:pt x="75558" y="3844"/>
                  </a:cubicBezTo>
                  <a:cubicBezTo>
                    <a:pt x="73064" y="3540"/>
                    <a:pt x="71655" y="3711"/>
                    <a:pt x="69142" y="3844"/>
                  </a:cubicBezTo>
                  <a:cubicBezTo>
                    <a:pt x="65372" y="4044"/>
                    <a:pt x="63239" y="4339"/>
                    <a:pt x="59517" y="5129"/>
                  </a:cubicBezTo>
                  <a:cubicBezTo>
                    <a:pt x="56737" y="5719"/>
                    <a:pt x="54948" y="5614"/>
                    <a:pt x="52473" y="7041"/>
                  </a:cubicBezTo>
                  <a:cubicBezTo>
                    <a:pt x="49578" y="8744"/>
                    <a:pt x="50064" y="13160"/>
                    <a:pt x="46722" y="13454"/>
                  </a:cubicBezTo>
                  <a:cubicBezTo>
                    <a:pt x="44580" y="13645"/>
                    <a:pt x="43666" y="12046"/>
                    <a:pt x="41591" y="11532"/>
                  </a:cubicBezTo>
                  <a:cubicBezTo>
                    <a:pt x="38659" y="10800"/>
                    <a:pt x="36850" y="10314"/>
                    <a:pt x="33908" y="10895"/>
                  </a:cubicBezTo>
                  <a:cubicBezTo>
                    <a:pt x="31481" y="11361"/>
                    <a:pt x="30548" y="13721"/>
                    <a:pt x="28130" y="13454"/>
                  </a:cubicBezTo>
                  <a:cubicBezTo>
                    <a:pt x="25655" y="13179"/>
                    <a:pt x="25188" y="10800"/>
                    <a:pt x="22989" y="9610"/>
                  </a:cubicBezTo>
                  <a:cubicBezTo>
                    <a:pt x="20009" y="7983"/>
                    <a:pt x="17858" y="8202"/>
                    <a:pt x="14659" y="7041"/>
                  </a:cubicBezTo>
                  <a:cubicBezTo>
                    <a:pt x="11613" y="5947"/>
                    <a:pt x="9461" y="5928"/>
                    <a:pt x="6986" y="3844"/>
                  </a:cubicBezTo>
                  <a:cubicBezTo>
                    <a:pt x="5482" y="2598"/>
                    <a:pt x="4692" y="1722"/>
                    <a:pt x="3778" y="0"/>
                  </a:cubicBezTo>
                  <a:lnTo>
                    <a:pt x="3140" y="1275"/>
                  </a:lnTo>
                  <a:cubicBezTo>
                    <a:pt x="2140" y="2531"/>
                    <a:pt x="1217" y="3026"/>
                    <a:pt x="569" y="4482"/>
                  </a:cubicBezTo>
                  <a:cubicBezTo>
                    <a:pt x="-649" y="7232"/>
                    <a:pt x="341" y="9287"/>
                    <a:pt x="1188" y="12170"/>
                  </a:cubicBezTo>
                  <a:cubicBezTo>
                    <a:pt x="2188" y="15500"/>
                    <a:pt x="5139" y="16433"/>
                    <a:pt x="5701" y="19858"/>
                  </a:cubicBezTo>
                  <a:cubicBezTo>
                    <a:pt x="5910" y="21343"/>
                    <a:pt x="6434" y="22399"/>
                    <a:pt x="5701" y="23702"/>
                  </a:cubicBezTo>
                  <a:cubicBezTo>
                    <a:pt x="4958" y="24968"/>
                    <a:pt x="3483" y="24549"/>
                    <a:pt x="2493" y="25624"/>
                  </a:cubicBezTo>
                  <a:cubicBezTo>
                    <a:pt x="-59" y="28393"/>
                    <a:pt x="2864" y="31486"/>
                    <a:pt x="3130" y="35235"/>
                  </a:cubicBezTo>
                  <a:lnTo>
                    <a:pt x="1845" y="35872"/>
                  </a:lnTo>
                  <a:cubicBezTo>
                    <a:pt x="3768" y="36196"/>
                    <a:pt x="4206" y="37813"/>
                    <a:pt x="5691" y="39079"/>
                  </a:cubicBezTo>
                  <a:cubicBezTo>
                    <a:pt x="7966" y="41029"/>
                    <a:pt x="10194" y="41477"/>
                    <a:pt x="11441" y="44208"/>
                  </a:cubicBezTo>
                  <a:cubicBezTo>
                    <a:pt x="12517" y="46472"/>
                    <a:pt x="11774" y="48109"/>
                    <a:pt x="12089" y="50611"/>
                  </a:cubicBezTo>
                  <a:cubicBezTo>
                    <a:pt x="12298" y="52362"/>
                    <a:pt x="12489" y="53342"/>
                    <a:pt x="12717" y="55083"/>
                  </a:cubicBezTo>
                  <a:lnTo>
                    <a:pt x="12089" y="55730"/>
                  </a:lnTo>
                  <a:cubicBezTo>
                    <a:pt x="15830" y="54979"/>
                    <a:pt x="17924" y="54493"/>
                    <a:pt x="21694" y="53808"/>
                  </a:cubicBezTo>
                  <a:cubicBezTo>
                    <a:pt x="24693" y="53266"/>
                    <a:pt x="26378" y="52895"/>
                    <a:pt x="29386" y="52524"/>
                  </a:cubicBezTo>
                  <a:cubicBezTo>
                    <a:pt x="32642" y="52134"/>
                    <a:pt x="34556" y="51106"/>
                    <a:pt x="37716" y="51886"/>
                  </a:cubicBezTo>
                  <a:cubicBezTo>
                    <a:pt x="39897" y="52429"/>
                    <a:pt x="40715" y="53780"/>
                    <a:pt x="42838" y="54455"/>
                  </a:cubicBezTo>
                  <a:cubicBezTo>
                    <a:pt x="45713" y="55350"/>
                    <a:pt x="47532" y="54969"/>
                    <a:pt x="50549" y="55083"/>
                  </a:cubicBezTo>
                  <a:cubicBezTo>
                    <a:pt x="53529" y="55207"/>
                    <a:pt x="55957" y="57043"/>
                    <a:pt x="58241" y="55083"/>
                  </a:cubicBezTo>
                  <a:cubicBezTo>
                    <a:pt x="59355" y="54141"/>
                    <a:pt x="59669" y="53256"/>
                    <a:pt x="60155" y="51886"/>
                  </a:cubicBezTo>
                  <a:cubicBezTo>
                    <a:pt x="61002" y="49536"/>
                    <a:pt x="58251" y="47110"/>
                    <a:pt x="60155" y="45473"/>
                  </a:cubicBezTo>
                  <a:cubicBezTo>
                    <a:pt x="61497" y="44331"/>
                    <a:pt x="62897" y="45092"/>
                    <a:pt x="64648" y="44845"/>
                  </a:cubicBezTo>
                  <a:lnTo>
                    <a:pt x="66571" y="44208"/>
                  </a:lnTo>
                  <a:cubicBezTo>
                    <a:pt x="68333" y="43703"/>
                    <a:pt x="69266" y="43151"/>
                    <a:pt x="71084" y="429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3" name="任意形状 78"/>
            <p:cNvSpPr/>
            <p:nvPr/>
          </p:nvSpPr>
          <p:spPr>
            <a:xfrm>
              <a:off x="14450147" y="4030205"/>
              <a:ext cx="175616" cy="172947"/>
            </a:xfrm>
            <a:custGeom>
              <a:avLst/>
              <a:gdLst>
                <a:gd name="connsiteX0" fmla="*/ 174960 w 175616"/>
                <a:gd name="connsiteY0" fmla="*/ 125553 h 172947"/>
                <a:gd name="connsiteX1" fmla="*/ 167905 w 175616"/>
                <a:gd name="connsiteY1" fmla="*/ 121071 h 172947"/>
                <a:gd name="connsiteX2" fmla="*/ 160213 w 175616"/>
                <a:gd name="connsiteY2" fmla="*/ 116580 h 172947"/>
                <a:gd name="connsiteX3" fmla="*/ 155101 w 175616"/>
                <a:gd name="connsiteY3" fmla="*/ 113373 h 172947"/>
                <a:gd name="connsiteX4" fmla="*/ 144829 w 175616"/>
                <a:gd name="connsiteY4" fmla="*/ 107617 h 172947"/>
                <a:gd name="connsiteX5" fmla="*/ 137156 w 175616"/>
                <a:gd name="connsiteY5" fmla="*/ 105057 h 172947"/>
                <a:gd name="connsiteX6" fmla="*/ 139069 w 175616"/>
                <a:gd name="connsiteY6" fmla="*/ 99281 h 172947"/>
                <a:gd name="connsiteX7" fmla="*/ 137156 w 175616"/>
                <a:gd name="connsiteY7" fmla="*/ 95447 h 172947"/>
                <a:gd name="connsiteX8" fmla="*/ 129444 w 175616"/>
                <a:gd name="connsiteY8" fmla="*/ 93525 h 172947"/>
                <a:gd name="connsiteX9" fmla="*/ 118563 w 175616"/>
                <a:gd name="connsiteY9" fmla="*/ 92887 h 172947"/>
                <a:gd name="connsiteX10" fmla="*/ 112137 w 175616"/>
                <a:gd name="connsiteY10" fmla="*/ 90318 h 172947"/>
                <a:gd name="connsiteX11" fmla="*/ 109120 w 175616"/>
                <a:gd name="connsiteY11" fmla="*/ 86483 h 172947"/>
                <a:gd name="connsiteX12" fmla="*/ 107025 w 175616"/>
                <a:gd name="connsiteY12" fmla="*/ 81355 h 172947"/>
                <a:gd name="connsiteX13" fmla="*/ 103807 w 175616"/>
                <a:gd name="connsiteY13" fmla="*/ 73666 h 172947"/>
                <a:gd name="connsiteX14" fmla="*/ 98695 w 175616"/>
                <a:gd name="connsiteY14" fmla="*/ 65978 h 172947"/>
                <a:gd name="connsiteX15" fmla="*/ 91650 w 175616"/>
                <a:gd name="connsiteY15" fmla="*/ 55730 h 172947"/>
                <a:gd name="connsiteX16" fmla="*/ 83949 w 175616"/>
                <a:gd name="connsiteY16" fmla="*/ 54455 h 172947"/>
                <a:gd name="connsiteX17" fmla="*/ 80103 w 175616"/>
                <a:gd name="connsiteY17" fmla="*/ 51249 h 172947"/>
                <a:gd name="connsiteX18" fmla="*/ 80103 w 175616"/>
                <a:gd name="connsiteY18" fmla="*/ 37794 h 172947"/>
                <a:gd name="connsiteX19" fmla="*/ 80103 w 175616"/>
                <a:gd name="connsiteY19" fmla="*/ 30115 h 172947"/>
                <a:gd name="connsiteX20" fmla="*/ 86500 w 175616"/>
                <a:gd name="connsiteY20" fmla="*/ 28184 h 172947"/>
                <a:gd name="connsiteX21" fmla="*/ 91650 w 175616"/>
                <a:gd name="connsiteY21" fmla="*/ 23065 h 172947"/>
                <a:gd name="connsiteX22" fmla="*/ 96763 w 175616"/>
                <a:gd name="connsiteY22" fmla="*/ 25624 h 172947"/>
                <a:gd name="connsiteX23" fmla="*/ 98038 w 175616"/>
                <a:gd name="connsiteY23" fmla="*/ 25624 h 172947"/>
                <a:gd name="connsiteX24" fmla="*/ 98695 w 175616"/>
                <a:gd name="connsiteY24" fmla="*/ 16661 h 172947"/>
                <a:gd name="connsiteX25" fmla="*/ 92926 w 175616"/>
                <a:gd name="connsiteY25" fmla="*/ 10895 h 172947"/>
                <a:gd name="connsiteX26" fmla="*/ 87167 w 175616"/>
                <a:gd name="connsiteY26" fmla="*/ 3844 h 172947"/>
                <a:gd name="connsiteX27" fmla="*/ 79465 w 175616"/>
                <a:gd name="connsiteY27" fmla="*/ 3844 h 172947"/>
                <a:gd name="connsiteX28" fmla="*/ 71125 w 175616"/>
                <a:gd name="connsiteY28" fmla="*/ 2560 h 172947"/>
                <a:gd name="connsiteX29" fmla="*/ 60872 w 175616"/>
                <a:gd name="connsiteY29" fmla="*/ 1284 h 172947"/>
                <a:gd name="connsiteX30" fmla="*/ 53190 w 175616"/>
                <a:gd name="connsiteY30" fmla="*/ 1922 h 172947"/>
                <a:gd name="connsiteX31" fmla="*/ 45497 w 175616"/>
                <a:gd name="connsiteY31" fmla="*/ 0 h 172947"/>
                <a:gd name="connsiteX32" fmla="*/ 48049 w 175616"/>
                <a:gd name="connsiteY32" fmla="*/ 1284 h 172947"/>
                <a:gd name="connsiteX33" fmla="*/ 48049 w 175616"/>
                <a:gd name="connsiteY33" fmla="*/ 7688 h 172947"/>
                <a:gd name="connsiteX34" fmla="*/ 42927 w 175616"/>
                <a:gd name="connsiteY34" fmla="*/ 13454 h 172947"/>
                <a:gd name="connsiteX35" fmla="*/ 35235 w 175616"/>
                <a:gd name="connsiteY35" fmla="*/ 14092 h 172947"/>
                <a:gd name="connsiteX36" fmla="*/ 26258 w 175616"/>
                <a:gd name="connsiteY36" fmla="*/ 17299 h 172947"/>
                <a:gd name="connsiteX37" fmla="*/ 21136 w 175616"/>
                <a:gd name="connsiteY37" fmla="*/ 14739 h 172947"/>
                <a:gd name="connsiteX38" fmla="*/ 14091 w 175616"/>
                <a:gd name="connsiteY38" fmla="*/ 16024 h 172947"/>
                <a:gd name="connsiteX39" fmla="*/ 6409 w 175616"/>
                <a:gd name="connsiteY39" fmla="*/ 24987 h 172947"/>
                <a:gd name="connsiteX40" fmla="*/ 2553 w 175616"/>
                <a:gd name="connsiteY40" fmla="*/ 29468 h 172947"/>
                <a:gd name="connsiteX41" fmla="*/ 3838 w 175616"/>
                <a:gd name="connsiteY41" fmla="*/ 33950 h 172947"/>
                <a:gd name="connsiteX42" fmla="*/ 5761 w 175616"/>
                <a:gd name="connsiteY42" fmla="*/ 39069 h 172947"/>
                <a:gd name="connsiteX43" fmla="*/ 1934 w 175616"/>
                <a:gd name="connsiteY43" fmla="*/ 42285 h 172947"/>
                <a:gd name="connsiteX44" fmla="*/ 11 w 175616"/>
                <a:gd name="connsiteY44" fmla="*/ 49327 h 172947"/>
                <a:gd name="connsiteX45" fmla="*/ 639 w 175616"/>
                <a:gd name="connsiteY45" fmla="*/ 53161 h 172947"/>
                <a:gd name="connsiteX46" fmla="*/ 8979 w 175616"/>
                <a:gd name="connsiteY46" fmla="*/ 53808 h 172947"/>
                <a:gd name="connsiteX47" fmla="*/ 9598 w 175616"/>
                <a:gd name="connsiteY47" fmla="*/ 64056 h 172947"/>
                <a:gd name="connsiteX48" fmla="*/ 8332 w 175616"/>
                <a:gd name="connsiteY48" fmla="*/ 64703 h 172947"/>
                <a:gd name="connsiteX49" fmla="*/ 16014 w 175616"/>
                <a:gd name="connsiteY49" fmla="*/ 62134 h 172947"/>
                <a:gd name="connsiteX50" fmla="*/ 18585 w 175616"/>
                <a:gd name="connsiteY50" fmla="*/ 57652 h 172947"/>
                <a:gd name="connsiteX51" fmla="*/ 18585 w 175616"/>
                <a:gd name="connsiteY51" fmla="*/ 52524 h 172947"/>
                <a:gd name="connsiteX52" fmla="*/ 24992 w 175616"/>
                <a:gd name="connsiteY52" fmla="*/ 51886 h 172947"/>
                <a:gd name="connsiteX53" fmla="*/ 31408 w 175616"/>
                <a:gd name="connsiteY53" fmla="*/ 53808 h 172947"/>
                <a:gd name="connsiteX54" fmla="*/ 36520 w 175616"/>
                <a:gd name="connsiteY54" fmla="*/ 55730 h 172947"/>
                <a:gd name="connsiteX55" fmla="*/ 43574 w 175616"/>
                <a:gd name="connsiteY55" fmla="*/ 58290 h 172947"/>
                <a:gd name="connsiteX56" fmla="*/ 46792 w 175616"/>
                <a:gd name="connsiteY56" fmla="*/ 62134 h 172947"/>
                <a:gd name="connsiteX57" fmla="*/ 51267 w 175616"/>
                <a:gd name="connsiteY57" fmla="*/ 70460 h 172947"/>
                <a:gd name="connsiteX58" fmla="*/ 55770 w 175616"/>
                <a:gd name="connsiteY58" fmla="*/ 78148 h 172947"/>
                <a:gd name="connsiteX59" fmla="*/ 61529 w 175616"/>
                <a:gd name="connsiteY59" fmla="*/ 83914 h 172947"/>
                <a:gd name="connsiteX60" fmla="*/ 62519 w 175616"/>
                <a:gd name="connsiteY60" fmla="*/ 86483 h 172947"/>
                <a:gd name="connsiteX61" fmla="*/ 64709 w 175616"/>
                <a:gd name="connsiteY61" fmla="*/ 92240 h 172947"/>
                <a:gd name="connsiteX62" fmla="*/ 72420 w 175616"/>
                <a:gd name="connsiteY62" fmla="*/ 93525 h 172947"/>
                <a:gd name="connsiteX63" fmla="*/ 74981 w 175616"/>
                <a:gd name="connsiteY63" fmla="*/ 99281 h 172947"/>
                <a:gd name="connsiteX64" fmla="*/ 81388 w 175616"/>
                <a:gd name="connsiteY64" fmla="*/ 102497 h 172947"/>
                <a:gd name="connsiteX65" fmla="*/ 87167 w 175616"/>
                <a:gd name="connsiteY65" fmla="*/ 105694 h 172947"/>
                <a:gd name="connsiteX66" fmla="*/ 94202 w 175616"/>
                <a:gd name="connsiteY66" fmla="*/ 109539 h 172947"/>
                <a:gd name="connsiteX67" fmla="*/ 105102 w 175616"/>
                <a:gd name="connsiteY67" fmla="*/ 110186 h 172947"/>
                <a:gd name="connsiteX68" fmla="*/ 108320 w 175616"/>
                <a:gd name="connsiteY68" fmla="*/ 118511 h 172947"/>
                <a:gd name="connsiteX69" fmla="*/ 112794 w 175616"/>
                <a:gd name="connsiteY69" fmla="*/ 121071 h 172947"/>
                <a:gd name="connsiteX70" fmla="*/ 120486 w 175616"/>
                <a:gd name="connsiteY70" fmla="*/ 121709 h 172947"/>
                <a:gd name="connsiteX71" fmla="*/ 124342 w 175616"/>
                <a:gd name="connsiteY71" fmla="*/ 122346 h 172947"/>
                <a:gd name="connsiteX72" fmla="*/ 124342 w 175616"/>
                <a:gd name="connsiteY72" fmla="*/ 128759 h 172947"/>
                <a:gd name="connsiteX73" fmla="*/ 132662 w 175616"/>
                <a:gd name="connsiteY73" fmla="*/ 134516 h 172947"/>
                <a:gd name="connsiteX74" fmla="*/ 137165 w 175616"/>
                <a:gd name="connsiteY74" fmla="*/ 138998 h 172947"/>
                <a:gd name="connsiteX75" fmla="*/ 140992 w 175616"/>
                <a:gd name="connsiteY75" fmla="*/ 143489 h 172947"/>
                <a:gd name="connsiteX76" fmla="*/ 142287 w 175616"/>
                <a:gd name="connsiteY76" fmla="*/ 149892 h 172947"/>
                <a:gd name="connsiteX77" fmla="*/ 142287 w 175616"/>
                <a:gd name="connsiteY77" fmla="*/ 155649 h 172947"/>
                <a:gd name="connsiteX78" fmla="*/ 138451 w 175616"/>
                <a:gd name="connsiteY78" fmla="*/ 156296 h 172947"/>
                <a:gd name="connsiteX79" fmla="*/ 137165 w 175616"/>
                <a:gd name="connsiteY79" fmla="*/ 161415 h 172947"/>
                <a:gd name="connsiteX80" fmla="*/ 135871 w 175616"/>
                <a:gd name="connsiteY80" fmla="*/ 167829 h 172947"/>
                <a:gd name="connsiteX81" fmla="*/ 142287 w 175616"/>
                <a:gd name="connsiteY81" fmla="*/ 172948 h 172947"/>
                <a:gd name="connsiteX82" fmla="*/ 146780 w 175616"/>
                <a:gd name="connsiteY82" fmla="*/ 165906 h 172947"/>
                <a:gd name="connsiteX83" fmla="*/ 150608 w 175616"/>
                <a:gd name="connsiteY83" fmla="*/ 160150 h 172947"/>
                <a:gd name="connsiteX84" fmla="*/ 153825 w 175616"/>
                <a:gd name="connsiteY84" fmla="*/ 154384 h 172947"/>
                <a:gd name="connsiteX85" fmla="*/ 157662 w 175616"/>
                <a:gd name="connsiteY85" fmla="*/ 153737 h 172947"/>
                <a:gd name="connsiteX86" fmla="*/ 158956 w 175616"/>
                <a:gd name="connsiteY86" fmla="*/ 142851 h 172947"/>
                <a:gd name="connsiteX87" fmla="*/ 154463 w 175616"/>
                <a:gd name="connsiteY87" fmla="*/ 139644 h 172947"/>
                <a:gd name="connsiteX88" fmla="*/ 148703 w 175616"/>
                <a:gd name="connsiteY88" fmla="*/ 137722 h 172947"/>
                <a:gd name="connsiteX89" fmla="*/ 148056 w 175616"/>
                <a:gd name="connsiteY89" fmla="*/ 134515 h 172947"/>
                <a:gd name="connsiteX90" fmla="*/ 148703 w 175616"/>
                <a:gd name="connsiteY90" fmla="*/ 131318 h 172947"/>
                <a:gd name="connsiteX91" fmla="*/ 151912 w 175616"/>
                <a:gd name="connsiteY91" fmla="*/ 128111 h 172947"/>
                <a:gd name="connsiteX92" fmla="*/ 152531 w 175616"/>
                <a:gd name="connsiteY92" fmla="*/ 122983 h 172947"/>
                <a:gd name="connsiteX93" fmla="*/ 155748 w 175616"/>
                <a:gd name="connsiteY93" fmla="*/ 122345 h 172947"/>
                <a:gd name="connsiteX94" fmla="*/ 159575 w 175616"/>
                <a:gd name="connsiteY94" fmla="*/ 124267 h 172947"/>
                <a:gd name="connsiteX95" fmla="*/ 165992 w 175616"/>
                <a:gd name="connsiteY95" fmla="*/ 128111 h 172947"/>
                <a:gd name="connsiteX96" fmla="*/ 165992 w 175616"/>
                <a:gd name="connsiteY96" fmla="*/ 133240 h 172947"/>
                <a:gd name="connsiteX97" fmla="*/ 169191 w 175616"/>
                <a:gd name="connsiteY97" fmla="*/ 135162 h 172947"/>
                <a:gd name="connsiteX98" fmla="*/ 175616 w 175616"/>
                <a:gd name="connsiteY98" fmla="*/ 131318 h 172947"/>
                <a:gd name="connsiteX99" fmla="*/ 174960 w 175616"/>
                <a:gd name="connsiteY99" fmla="*/ 125552 h 1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75616" h="172947">
                  <a:moveTo>
                    <a:pt x="174960" y="125553"/>
                  </a:moveTo>
                  <a:cubicBezTo>
                    <a:pt x="173465" y="122651"/>
                    <a:pt x="170695" y="122755"/>
                    <a:pt x="167905" y="121071"/>
                  </a:cubicBezTo>
                  <a:cubicBezTo>
                    <a:pt x="164954" y="119263"/>
                    <a:pt x="163202" y="118388"/>
                    <a:pt x="160213" y="116580"/>
                  </a:cubicBezTo>
                  <a:cubicBezTo>
                    <a:pt x="158205" y="115362"/>
                    <a:pt x="157110" y="114601"/>
                    <a:pt x="155101" y="113373"/>
                  </a:cubicBezTo>
                  <a:cubicBezTo>
                    <a:pt x="151160" y="111013"/>
                    <a:pt x="149075" y="109396"/>
                    <a:pt x="144829" y="107617"/>
                  </a:cubicBezTo>
                  <a:cubicBezTo>
                    <a:pt x="141935" y="106389"/>
                    <a:pt x="138146" y="108045"/>
                    <a:pt x="137156" y="105057"/>
                  </a:cubicBezTo>
                  <a:cubicBezTo>
                    <a:pt x="136394" y="102811"/>
                    <a:pt x="139403" y="101632"/>
                    <a:pt x="139069" y="99281"/>
                  </a:cubicBezTo>
                  <a:cubicBezTo>
                    <a:pt x="138831" y="97626"/>
                    <a:pt x="138308" y="96665"/>
                    <a:pt x="137156" y="95447"/>
                  </a:cubicBezTo>
                  <a:cubicBezTo>
                    <a:pt x="135004" y="93201"/>
                    <a:pt x="132501" y="94038"/>
                    <a:pt x="129444" y="93525"/>
                  </a:cubicBezTo>
                  <a:cubicBezTo>
                    <a:pt x="125275" y="92820"/>
                    <a:pt x="122667" y="93962"/>
                    <a:pt x="118563" y="92887"/>
                  </a:cubicBezTo>
                  <a:cubicBezTo>
                    <a:pt x="115945" y="92202"/>
                    <a:pt x="114289" y="91945"/>
                    <a:pt x="112137" y="90318"/>
                  </a:cubicBezTo>
                  <a:cubicBezTo>
                    <a:pt x="110614" y="89157"/>
                    <a:pt x="109757" y="87882"/>
                    <a:pt x="109120" y="86483"/>
                  </a:cubicBezTo>
                  <a:cubicBezTo>
                    <a:pt x="108415" y="84942"/>
                    <a:pt x="107930" y="83248"/>
                    <a:pt x="107025" y="81355"/>
                  </a:cubicBezTo>
                  <a:cubicBezTo>
                    <a:pt x="105597" y="78434"/>
                    <a:pt x="105331" y="76540"/>
                    <a:pt x="103807" y="73666"/>
                  </a:cubicBezTo>
                  <a:cubicBezTo>
                    <a:pt x="102113" y="70479"/>
                    <a:pt x="100704" y="68966"/>
                    <a:pt x="98695" y="65978"/>
                  </a:cubicBezTo>
                  <a:cubicBezTo>
                    <a:pt x="95982" y="61953"/>
                    <a:pt x="95963" y="57928"/>
                    <a:pt x="91650" y="55730"/>
                  </a:cubicBezTo>
                  <a:cubicBezTo>
                    <a:pt x="88928" y="54360"/>
                    <a:pt x="86633" y="55873"/>
                    <a:pt x="83949" y="54455"/>
                  </a:cubicBezTo>
                  <a:cubicBezTo>
                    <a:pt x="82207" y="53532"/>
                    <a:pt x="81273" y="52800"/>
                    <a:pt x="80103" y="51249"/>
                  </a:cubicBezTo>
                  <a:cubicBezTo>
                    <a:pt x="76932" y="47072"/>
                    <a:pt x="80103" y="43037"/>
                    <a:pt x="80103" y="37794"/>
                  </a:cubicBezTo>
                  <a:cubicBezTo>
                    <a:pt x="80103" y="34797"/>
                    <a:pt x="78189" y="32418"/>
                    <a:pt x="80103" y="30115"/>
                  </a:cubicBezTo>
                  <a:cubicBezTo>
                    <a:pt x="81759" y="28098"/>
                    <a:pt x="84263" y="29497"/>
                    <a:pt x="86500" y="28184"/>
                  </a:cubicBezTo>
                  <a:cubicBezTo>
                    <a:pt x="88947" y="26766"/>
                    <a:pt x="88823" y="23274"/>
                    <a:pt x="91650" y="23065"/>
                  </a:cubicBezTo>
                  <a:cubicBezTo>
                    <a:pt x="93878" y="22893"/>
                    <a:pt x="95211" y="24007"/>
                    <a:pt x="96763" y="25624"/>
                  </a:cubicBezTo>
                  <a:lnTo>
                    <a:pt x="98038" y="25624"/>
                  </a:lnTo>
                  <a:cubicBezTo>
                    <a:pt x="98305" y="22123"/>
                    <a:pt x="99990" y="19915"/>
                    <a:pt x="98695" y="16661"/>
                  </a:cubicBezTo>
                  <a:cubicBezTo>
                    <a:pt x="97505" y="13702"/>
                    <a:pt x="95058" y="13245"/>
                    <a:pt x="92926" y="10895"/>
                  </a:cubicBezTo>
                  <a:cubicBezTo>
                    <a:pt x="90517" y="8269"/>
                    <a:pt x="90432" y="5243"/>
                    <a:pt x="87167" y="3844"/>
                  </a:cubicBezTo>
                  <a:cubicBezTo>
                    <a:pt x="84406" y="2674"/>
                    <a:pt x="82454" y="4063"/>
                    <a:pt x="79465" y="3844"/>
                  </a:cubicBezTo>
                  <a:cubicBezTo>
                    <a:pt x="76181" y="3606"/>
                    <a:pt x="74400" y="3026"/>
                    <a:pt x="71125" y="2560"/>
                  </a:cubicBezTo>
                  <a:cubicBezTo>
                    <a:pt x="67127" y="1998"/>
                    <a:pt x="64918" y="1304"/>
                    <a:pt x="60872" y="1284"/>
                  </a:cubicBezTo>
                  <a:cubicBezTo>
                    <a:pt x="57883" y="1265"/>
                    <a:pt x="56189" y="2160"/>
                    <a:pt x="53190" y="1922"/>
                  </a:cubicBezTo>
                  <a:cubicBezTo>
                    <a:pt x="50105" y="1675"/>
                    <a:pt x="48487" y="752"/>
                    <a:pt x="45497" y="0"/>
                  </a:cubicBezTo>
                  <a:lnTo>
                    <a:pt x="48049" y="1284"/>
                  </a:lnTo>
                  <a:cubicBezTo>
                    <a:pt x="48049" y="3777"/>
                    <a:pt x="48858" y="5319"/>
                    <a:pt x="48049" y="7688"/>
                  </a:cubicBezTo>
                  <a:cubicBezTo>
                    <a:pt x="47097" y="10533"/>
                    <a:pt x="45631" y="12113"/>
                    <a:pt x="42927" y="13454"/>
                  </a:cubicBezTo>
                  <a:cubicBezTo>
                    <a:pt x="40233" y="14796"/>
                    <a:pt x="38186" y="13502"/>
                    <a:pt x="35235" y="14092"/>
                  </a:cubicBezTo>
                  <a:cubicBezTo>
                    <a:pt x="31589" y="14825"/>
                    <a:pt x="29913" y="17908"/>
                    <a:pt x="26258" y="17299"/>
                  </a:cubicBezTo>
                  <a:cubicBezTo>
                    <a:pt x="24068" y="16927"/>
                    <a:pt x="23335" y="15139"/>
                    <a:pt x="21136" y="14739"/>
                  </a:cubicBezTo>
                  <a:cubicBezTo>
                    <a:pt x="18385" y="14235"/>
                    <a:pt x="16624" y="14834"/>
                    <a:pt x="14091" y="16024"/>
                  </a:cubicBezTo>
                  <a:cubicBezTo>
                    <a:pt x="9921" y="17955"/>
                    <a:pt x="9407" y="21485"/>
                    <a:pt x="6409" y="24987"/>
                  </a:cubicBezTo>
                  <a:cubicBezTo>
                    <a:pt x="4885" y="26728"/>
                    <a:pt x="2896" y="27194"/>
                    <a:pt x="2553" y="29468"/>
                  </a:cubicBezTo>
                  <a:cubicBezTo>
                    <a:pt x="2296" y="31267"/>
                    <a:pt x="3276" y="32218"/>
                    <a:pt x="3838" y="33950"/>
                  </a:cubicBezTo>
                  <a:cubicBezTo>
                    <a:pt x="4495" y="35977"/>
                    <a:pt x="6380" y="37033"/>
                    <a:pt x="5761" y="39069"/>
                  </a:cubicBezTo>
                  <a:cubicBezTo>
                    <a:pt x="5181" y="40944"/>
                    <a:pt x="3067" y="40706"/>
                    <a:pt x="1934" y="42285"/>
                  </a:cubicBezTo>
                  <a:cubicBezTo>
                    <a:pt x="240" y="44579"/>
                    <a:pt x="-46" y="46472"/>
                    <a:pt x="11" y="49327"/>
                  </a:cubicBezTo>
                  <a:cubicBezTo>
                    <a:pt x="21" y="50840"/>
                    <a:pt x="-160" y="51877"/>
                    <a:pt x="639" y="53161"/>
                  </a:cubicBezTo>
                  <a:cubicBezTo>
                    <a:pt x="2353" y="55949"/>
                    <a:pt x="6466" y="51705"/>
                    <a:pt x="8979" y="53808"/>
                  </a:cubicBezTo>
                  <a:cubicBezTo>
                    <a:pt x="12016" y="56396"/>
                    <a:pt x="9360" y="60060"/>
                    <a:pt x="9598" y="64056"/>
                  </a:cubicBezTo>
                  <a:lnTo>
                    <a:pt x="8332" y="64703"/>
                  </a:lnTo>
                  <a:cubicBezTo>
                    <a:pt x="11292" y="63590"/>
                    <a:pt x="13758" y="64342"/>
                    <a:pt x="16014" y="62134"/>
                  </a:cubicBezTo>
                  <a:cubicBezTo>
                    <a:pt x="17452" y="60735"/>
                    <a:pt x="18051" y="59603"/>
                    <a:pt x="18585" y="57652"/>
                  </a:cubicBezTo>
                  <a:cubicBezTo>
                    <a:pt x="19089" y="55711"/>
                    <a:pt x="17404" y="54132"/>
                    <a:pt x="18585" y="52524"/>
                  </a:cubicBezTo>
                  <a:cubicBezTo>
                    <a:pt x="20070" y="50507"/>
                    <a:pt x="22488" y="51658"/>
                    <a:pt x="24992" y="51886"/>
                  </a:cubicBezTo>
                  <a:cubicBezTo>
                    <a:pt x="27600" y="52134"/>
                    <a:pt x="28942" y="52961"/>
                    <a:pt x="31408" y="53808"/>
                  </a:cubicBezTo>
                  <a:cubicBezTo>
                    <a:pt x="33426" y="54503"/>
                    <a:pt x="34540" y="54988"/>
                    <a:pt x="36520" y="55730"/>
                  </a:cubicBezTo>
                  <a:cubicBezTo>
                    <a:pt x="39281" y="56739"/>
                    <a:pt x="41280" y="56482"/>
                    <a:pt x="43574" y="58290"/>
                  </a:cubicBezTo>
                  <a:cubicBezTo>
                    <a:pt x="45126" y="59498"/>
                    <a:pt x="45640" y="60555"/>
                    <a:pt x="46792" y="62134"/>
                  </a:cubicBezTo>
                  <a:cubicBezTo>
                    <a:pt x="48944" y="65122"/>
                    <a:pt x="49468" y="67244"/>
                    <a:pt x="51267" y="70460"/>
                  </a:cubicBezTo>
                  <a:cubicBezTo>
                    <a:pt x="52961" y="73486"/>
                    <a:pt x="53628" y="75417"/>
                    <a:pt x="55770" y="78148"/>
                  </a:cubicBezTo>
                  <a:cubicBezTo>
                    <a:pt x="57702" y="80660"/>
                    <a:pt x="59768" y="81269"/>
                    <a:pt x="61529" y="83914"/>
                  </a:cubicBezTo>
                  <a:cubicBezTo>
                    <a:pt x="62081" y="84752"/>
                    <a:pt x="62348" y="85617"/>
                    <a:pt x="62519" y="86483"/>
                  </a:cubicBezTo>
                  <a:cubicBezTo>
                    <a:pt x="62938" y="88624"/>
                    <a:pt x="62729" y="90746"/>
                    <a:pt x="64709" y="92240"/>
                  </a:cubicBezTo>
                  <a:cubicBezTo>
                    <a:pt x="67136" y="94067"/>
                    <a:pt x="70116" y="91526"/>
                    <a:pt x="72420" y="93525"/>
                  </a:cubicBezTo>
                  <a:cubicBezTo>
                    <a:pt x="74276" y="95142"/>
                    <a:pt x="73324" y="97473"/>
                    <a:pt x="74981" y="99281"/>
                  </a:cubicBezTo>
                  <a:cubicBezTo>
                    <a:pt x="76856" y="101356"/>
                    <a:pt x="78922" y="101184"/>
                    <a:pt x="81388" y="102497"/>
                  </a:cubicBezTo>
                  <a:cubicBezTo>
                    <a:pt x="83673" y="103687"/>
                    <a:pt x="84901" y="104458"/>
                    <a:pt x="87167" y="105694"/>
                  </a:cubicBezTo>
                  <a:cubicBezTo>
                    <a:pt x="89899" y="107207"/>
                    <a:pt x="91241" y="108578"/>
                    <a:pt x="94202" y="109539"/>
                  </a:cubicBezTo>
                  <a:cubicBezTo>
                    <a:pt x="98257" y="110852"/>
                    <a:pt x="101827" y="107455"/>
                    <a:pt x="105102" y="110186"/>
                  </a:cubicBezTo>
                  <a:cubicBezTo>
                    <a:pt x="107777" y="112403"/>
                    <a:pt x="105797" y="116095"/>
                    <a:pt x="108320" y="118511"/>
                  </a:cubicBezTo>
                  <a:cubicBezTo>
                    <a:pt x="109748" y="119910"/>
                    <a:pt x="110900" y="120386"/>
                    <a:pt x="112794" y="121071"/>
                  </a:cubicBezTo>
                  <a:cubicBezTo>
                    <a:pt x="115622" y="122089"/>
                    <a:pt x="117506" y="121299"/>
                    <a:pt x="120486" y="121709"/>
                  </a:cubicBezTo>
                  <a:cubicBezTo>
                    <a:pt x="122010" y="121918"/>
                    <a:pt x="123133" y="121414"/>
                    <a:pt x="124342" y="122346"/>
                  </a:cubicBezTo>
                  <a:cubicBezTo>
                    <a:pt x="126293" y="123887"/>
                    <a:pt x="123428" y="126428"/>
                    <a:pt x="124342" y="128759"/>
                  </a:cubicBezTo>
                  <a:cubicBezTo>
                    <a:pt x="125741" y="132442"/>
                    <a:pt x="129692" y="131928"/>
                    <a:pt x="132662" y="134516"/>
                  </a:cubicBezTo>
                  <a:cubicBezTo>
                    <a:pt x="134528" y="136143"/>
                    <a:pt x="135480" y="137190"/>
                    <a:pt x="137165" y="138998"/>
                  </a:cubicBezTo>
                  <a:cubicBezTo>
                    <a:pt x="138727" y="140701"/>
                    <a:pt x="139964" y="141433"/>
                    <a:pt x="140992" y="143489"/>
                  </a:cubicBezTo>
                  <a:cubicBezTo>
                    <a:pt x="142135" y="145763"/>
                    <a:pt x="142049" y="147361"/>
                    <a:pt x="142287" y="149892"/>
                  </a:cubicBezTo>
                  <a:cubicBezTo>
                    <a:pt x="142487" y="152129"/>
                    <a:pt x="143991" y="154203"/>
                    <a:pt x="142287" y="155649"/>
                  </a:cubicBezTo>
                  <a:cubicBezTo>
                    <a:pt x="141126" y="156639"/>
                    <a:pt x="139650" y="155383"/>
                    <a:pt x="138451" y="156296"/>
                  </a:cubicBezTo>
                  <a:cubicBezTo>
                    <a:pt x="136804" y="157543"/>
                    <a:pt x="137632" y="159417"/>
                    <a:pt x="137165" y="161415"/>
                  </a:cubicBezTo>
                  <a:cubicBezTo>
                    <a:pt x="136584" y="163908"/>
                    <a:pt x="135176" y="165383"/>
                    <a:pt x="135871" y="167829"/>
                  </a:cubicBezTo>
                  <a:cubicBezTo>
                    <a:pt x="136775" y="170902"/>
                    <a:pt x="139098" y="172767"/>
                    <a:pt x="142287" y="172948"/>
                  </a:cubicBezTo>
                  <a:cubicBezTo>
                    <a:pt x="142287" y="172948"/>
                    <a:pt x="144981" y="168637"/>
                    <a:pt x="146780" y="165906"/>
                  </a:cubicBezTo>
                  <a:cubicBezTo>
                    <a:pt x="148246" y="163651"/>
                    <a:pt x="149208" y="162452"/>
                    <a:pt x="150608" y="160150"/>
                  </a:cubicBezTo>
                  <a:cubicBezTo>
                    <a:pt x="151950" y="157942"/>
                    <a:pt x="151550" y="155583"/>
                    <a:pt x="153825" y="154384"/>
                  </a:cubicBezTo>
                  <a:cubicBezTo>
                    <a:pt x="155158" y="153660"/>
                    <a:pt x="156300" y="154422"/>
                    <a:pt x="157662" y="153737"/>
                  </a:cubicBezTo>
                  <a:cubicBezTo>
                    <a:pt x="161470" y="151814"/>
                    <a:pt x="161394" y="146353"/>
                    <a:pt x="158956" y="142851"/>
                  </a:cubicBezTo>
                  <a:cubicBezTo>
                    <a:pt x="157710" y="141091"/>
                    <a:pt x="156367" y="140634"/>
                    <a:pt x="154463" y="139644"/>
                  </a:cubicBezTo>
                  <a:cubicBezTo>
                    <a:pt x="152340" y="138559"/>
                    <a:pt x="149932" y="139748"/>
                    <a:pt x="148703" y="137722"/>
                  </a:cubicBezTo>
                  <a:cubicBezTo>
                    <a:pt x="148037" y="136638"/>
                    <a:pt x="148056" y="135800"/>
                    <a:pt x="148056" y="134515"/>
                  </a:cubicBezTo>
                  <a:cubicBezTo>
                    <a:pt x="148056" y="133240"/>
                    <a:pt x="148199" y="132564"/>
                    <a:pt x="148703" y="131318"/>
                  </a:cubicBezTo>
                  <a:cubicBezTo>
                    <a:pt x="150274" y="130509"/>
                    <a:pt x="151093" y="129681"/>
                    <a:pt x="151912" y="128111"/>
                  </a:cubicBezTo>
                  <a:cubicBezTo>
                    <a:pt x="152816" y="126322"/>
                    <a:pt x="150931" y="124229"/>
                    <a:pt x="152531" y="122983"/>
                  </a:cubicBezTo>
                  <a:cubicBezTo>
                    <a:pt x="153521" y="122202"/>
                    <a:pt x="154463" y="122240"/>
                    <a:pt x="155748" y="122345"/>
                  </a:cubicBezTo>
                  <a:cubicBezTo>
                    <a:pt x="157414" y="122497"/>
                    <a:pt x="158119" y="123477"/>
                    <a:pt x="159575" y="124267"/>
                  </a:cubicBezTo>
                  <a:cubicBezTo>
                    <a:pt x="162165" y="125647"/>
                    <a:pt x="164821" y="125447"/>
                    <a:pt x="165992" y="128111"/>
                  </a:cubicBezTo>
                  <a:cubicBezTo>
                    <a:pt x="166791" y="129948"/>
                    <a:pt x="164868" y="131594"/>
                    <a:pt x="165992" y="133240"/>
                  </a:cubicBezTo>
                  <a:cubicBezTo>
                    <a:pt x="166829" y="134439"/>
                    <a:pt x="167781" y="134877"/>
                    <a:pt x="169191" y="135162"/>
                  </a:cubicBezTo>
                  <a:cubicBezTo>
                    <a:pt x="172066" y="135733"/>
                    <a:pt x="173360" y="132317"/>
                    <a:pt x="175616" y="131318"/>
                  </a:cubicBezTo>
                  <a:cubicBezTo>
                    <a:pt x="175350" y="129063"/>
                    <a:pt x="175988" y="127569"/>
                    <a:pt x="174960" y="1255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4" name="任意形状 79"/>
            <p:cNvSpPr/>
            <p:nvPr/>
          </p:nvSpPr>
          <p:spPr>
            <a:xfrm>
              <a:off x="14208513" y="4126936"/>
              <a:ext cx="199" cy="627"/>
            </a:xfrm>
            <a:custGeom>
              <a:avLst/>
              <a:gdLst>
                <a:gd name="connsiteX0" fmla="*/ 0 w 199"/>
                <a:gd name="connsiteY0" fmla="*/ 628 h 627"/>
                <a:gd name="connsiteX1" fmla="*/ 200 w 199"/>
                <a:gd name="connsiteY1" fmla="*/ 10 h 627"/>
                <a:gd name="connsiteX2" fmla="*/ 0 w 199"/>
                <a:gd name="connsiteY2" fmla="*/ 0 h 627"/>
                <a:gd name="connsiteX3" fmla="*/ 0 w 199"/>
                <a:gd name="connsiteY3" fmla="*/ 628 h 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" h="627">
                  <a:moveTo>
                    <a:pt x="0" y="628"/>
                  </a:moveTo>
                  <a:cubicBezTo>
                    <a:pt x="47" y="409"/>
                    <a:pt x="133" y="219"/>
                    <a:pt x="200" y="10"/>
                  </a:cubicBezTo>
                  <a:cubicBezTo>
                    <a:pt x="124" y="10"/>
                    <a:pt x="76" y="0"/>
                    <a:pt x="0" y="0"/>
                  </a:cubicBezTo>
                  <a:lnTo>
                    <a:pt x="0" y="628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5" name="任意形状 80"/>
            <p:cNvSpPr/>
            <p:nvPr/>
          </p:nvSpPr>
          <p:spPr>
            <a:xfrm>
              <a:off x="14203060" y="4090417"/>
              <a:ext cx="191266" cy="145449"/>
            </a:xfrm>
            <a:custGeom>
              <a:avLst/>
              <a:gdLst>
                <a:gd name="connsiteX0" fmla="*/ 188046 w 191266"/>
                <a:gd name="connsiteY0" fmla="*/ 37794 h 145449"/>
                <a:gd name="connsiteX1" fmla="*/ 191263 w 191266"/>
                <a:gd name="connsiteY1" fmla="*/ 29469 h 145449"/>
                <a:gd name="connsiteX2" fmla="*/ 190073 w 191266"/>
                <a:gd name="connsiteY2" fmla="*/ 25301 h 145449"/>
                <a:gd name="connsiteX3" fmla="*/ 188703 w 191266"/>
                <a:gd name="connsiteY3" fmla="*/ 26272 h 145449"/>
                <a:gd name="connsiteX4" fmla="*/ 180373 w 191266"/>
                <a:gd name="connsiteY4" fmla="*/ 28831 h 145449"/>
                <a:gd name="connsiteX5" fmla="*/ 176517 w 191266"/>
                <a:gd name="connsiteY5" fmla="*/ 26909 h 145449"/>
                <a:gd name="connsiteX6" fmla="*/ 169472 w 191266"/>
                <a:gd name="connsiteY6" fmla="*/ 26272 h 145449"/>
                <a:gd name="connsiteX7" fmla="*/ 164341 w 191266"/>
                <a:gd name="connsiteY7" fmla="*/ 23065 h 145449"/>
                <a:gd name="connsiteX8" fmla="*/ 159219 w 191266"/>
                <a:gd name="connsiteY8" fmla="*/ 19221 h 145449"/>
                <a:gd name="connsiteX9" fmla="*/ 152812 w 191266"/>
                <a:gd name="connsiteY9" fmla="*/ 18583 h 145449"/>
                <a:gd name="connsiteX10" fmla="*/ 146386 w 191266"/>
                <a:gd name="connsiteY10" fmla="*/ 17936 h 145449"/>
                <a:gd name="connsiteX11" fmla="*/ 141274 w 191266"/>
                <a:gd name="connsiteY11" fmla="*/ 17936 h 145449"/>
                <a:gd name="connsiteX12" fmla="*/ 135505 w 191266"/>
                <a:gd name="connsiteY12" fmla="*/ 17936 h 145449"/>
                <a:gd name="connsiteX13" fmla="*/ 131012 w 191266"/>
                <a:gd name="connsiteY13" fmla="*/ 14102 h 145449"/>
                <a:gd name="connsiteX14" fmla="*/ 124614 w 191266"/>
                <a:gd name="connsiteY14" fmla="*/ 12170 h 145449"/>
                <a:gd name="connsiteX15" fmla="*/ 119483 w 191266"/>
                <a:gd name="connsiteY15" fmla="*/ 9610 h 145449"/>
                <a:gd name="connsiteX16" fmla="*/ 116922 w 191266"/>
                <a:gd name="connsiteY16" fmla="*/ 5766 h 145449"/>
                <a:gd name="connsiteX17" fmla="*/ 116275 w 191266"/>
                <a:gd name="connsiteY17" fmla="*/ 3844 h 145449"/>
                <a:gd name="connsiteX18" fmla="*/ 108592 w 191266"/>
                <a:gd name="connsiteY18" fmla="*/ 8335 h 145449"/>
                <a:gd name="connsiteX19" fmla="*/ 100890 w 191266"/>
                <a:gd name="connsiteY19" fmla="*/ 8335 h 145449"/>
                <a:gd name="connsiteX20" fmla="*/ 93846 w 191266"/>
                <a:gd name="connsiteY20" fmla="*/ 8973 h 145449"/>
                <a:gd name="connsiteX21" fmla="*/ 90638 w 191266"/>
                <a:gd name="connsiteY21" fmla="*/ 5766 h 145449"/>
                <a:gd name="connsiteX22" fmla="*/ 82955 w 191266"/>
                <a:gd name="connsiteY22" fmla="*/ 8335 h 145449"/>
                <a:gd name="connsiteX23" fmla="*/ 72045 w 191266"/>
                <a:gd name="connsiteY23" fmla="*/ 8973 h 145449"/>
                <a:gd name="connsiteX24" fmla="*/ 63087 w 191266"/>
                <a:gd name="connsiteY24" fmla="*/ 5766 h 145449"/>
                <a:gd name="connsiteX25" fmla="*/ 56032 w 191266"/>
                <a:gd name="connsiteY25" fmla="*/ 2569 h 145449"/>
                <a:gd name="connsiteX26" fmla="*/ 48978 w 191266"/>
                <a:gd name="connsiteY26" fmla="*/ 3844 h 145449"/>
                <a:gd name="connsiteX27" fmla="*/ 37449 w 191266"/>
                <a:gd name="connsiteY27" fmla="*/ 3207 h 145449"/>
                <a:gd name="connsiteX28" fmla="*/ 30395 w 191266"/>
                <a:gd name="connsiteY28" fmla="*/ 3207 h 145449"/>
                <a:gd name="connsiteX29" fmla="*/ 23988 w 191266"/>
                <a:gd name="connsiteY29" fmla="*/ 0 h 145449"/>
                <a:gd name="connsiteX30" fmla="*/ 18866 w 191266"/>
                <a:gd name="connsiteY30" fmla="*/ 1922 h 145449"/>
                <a:gd name="connsiteX31" fmla="*/ 15658 w 191266"/>
                <a:gd name="connsiteY31" fmla="*/ 8335 h 145449"/>
                <a:gd name="connsiteX32" fmla="*/ 9242 w 191266"/>
                <a:gd name="connsiteY32" fmla="*/ 8335 h 145449"/>
                <a:gd name="connsiteX33" fmla="*/ 2197 w 191266"/>
                <a:gd name="connsiteY33" fmla="*/ 10248 h 145449"/>
                <a:gd name="connsiteX34" fmla="*/ 284 w 191266"/>
                <a:gd name="connsiteY34" fmla="*/ 17936 h 145449"/>
                <a:gd name="connsiteX35" fmla="*/ 4130 w 191266"/>
                <a:gd name="connsiteY35" fmla="*/ 23702 h 145449"/>
                <a:gd name="connsiteX36" fmla="*/ 7328 w 191266"/>
                <a:gd name="connsiteY36" fmla="*/ 29469 h 145449"/>
                <a:gd name="connsiteX37" fmla="*/ 5605 w 191266"/>
                <a:gd name="connsiteY37" fmla="*/ 36529 h 145449"/>
                <a:gd name="connsiteX38" fmla="*/ 9242 w 191266"/>
                <a:gd name="connsiteY38" fmla="*/ 36519 h 145449"/>
                <a:gd name="connsiteX39" fmla="*/ 11821 w 191266"/>
                <a:gd name="connsiteY39" fmla="*/ 30106 h 145449"/>
                <a:gd name="connsiteX40" fmla="*/ 15011 w 191266"/>
                <a:gd name="connsiteY40" fmla="*/ 28194 h 145449"/>
                <a:gd name="connsiteX41" fmla="*/ 19504 w 191266"/>
                <a:gd name="connsiteY41" fmla="*/ 30753 h 145449"/>
                <a:gd name="connsiteX42" fmla="*/ 20780 w 191266"/>
                <a:gd name="connsiteY42" fmla="*/ 35235 h 145449"/>
                <a:gd name="connsiteX43" fmla="*/ 25264 w 191266"/>
                <a:gd name="connsiteY43" fmla="*/ 34597 h 145449"/>
                <a:gd name="connsiteX44" fmla="*/ 27834 w 191266"/>
                <a:gd name="connsiteY44" fmla="*/ 35882 h 145449"/>
                <a:gd name="connsiteX45" fmla="*/ 33594 w 191266"/>
                <a:gd name="connsiteY45" fmla="*/ 35235 h 145449"/>
                <a:gd name="connsiteX46" fmla="*/ 38725 w 191266"/>
                <a:gd name="connsiteY46" fmla="*/ 31391 h 145449"/>
                <a:gd name="connsiteX47" fmla="*/ 40001 w 191266"/>
                <a:gd name="connsiteY47" fmla="*/ 34597 h 145449"/>
                <a:gd name="connsiteX48" fmla="*/ 45132 w 191266"/>
                <a:gd name="connsiteY48" fmla="*/ 37147 h 145449"/>
                <a:gd name="connsiteX49" fmla="*/ 45770 w 191266"/>
                <a:gd name="connsiteY49" fmla="*/ 44845 h 145449"/>
                <a:gd name="connsiteX50" fmla="*/ 40648 w 191266"/>
                <a:gd name="connsiteY50" fmla="*/ 46758 h 145449"/>
                <a:gd name="connsiteX51" fmla="*/ 36164 w 191266"/>
                <a:gd name="connsiteY51" fmla="*/ 49974 h 145449"/>
                <a:gd name="connsiteX52" fmla="*/ 36164 w 191266"/>
                <a:gd name="connsiteY52" fmla="*/ 58300 h 145449"/>
                <a:gd name="connsiteX53" fmla="*/ 36802 w 191266"/>
                <a:gd name="connsiteY53" fmla="*/ 65978 h 145449"/>
                <a:gd name="connsiteX54" fmla="*/ 34879 w 191266"/>
                <a:gd name="connsiteY54" fmla="*/ 70460 h 145449"/>
                <a:gd name="connsiteX55" fmla="*/ 33832 w 191266"/>
                <a:gd name="connsiteY55" fmla="*/ 72706 h 145449"/>
                <a:gd name="connsiteX56" fmla="*/ 32318 w 191266"/>
                <a:gd name="connsiteY56" fmla="*/ 74951 h 145449"/>
                <a:gd name="connsiteX57" fmla="*/ 29110 w 191266"/>
                <a:gd name="connsiteY57" fmla="*/ 77511 h 145449"/>
                <a:gd name="connsiteX58" fmla="*/ 29110 w 191266"/>
                <a:gd name="connsiteY58" fmla="*/ 82639 h 145449"/>
                <a:gd name="connsiteX59" fmla="*/ 32318 w 191266"/>
                <a:gd name="connsiteY59" fmla="*/ 85199 h 145449"/>
                <a:gd name="connsiteX60" fmla="*/ 35526 w 191266"/>
                <a:gd name="connsiteY60" fmla="*/ 89043 h 145449"/>
                <a:gd name="connsiteX61" fmla="*/ 31033 w 191266"/>
                <a:gd name="connsiteY61" fmla="*/ 91603 h 145449"/>
                <a:gd name="connsiteX62" fmla="*/ 29110 w 191266"/>
                <a:gd name="connsiteY62" fmla="*/ 94172 h 145449"/>
                <a:gd name="connsiteX63" fmla="*/ 29110 w 191266"/>
                <a:gd name="connsiteY63" fmla="*/ 98653 h 145449"/>
                <a:gd name="connsiteX64" fmla="*/ 31033 w 191266"/>
                <a:gd name="connsiteY64" fmla="*/ 103135 h 145449"/>
                <a:gd name="connsiteX65" fmla="*/ 34241 w 191266"/>
                <a:gd name="connsiteY65" fmla="*/ 104420 h 145449"/>
                <a:gd name="connsiteX66" fmla="*/ 29110 w 191266"/>
                <a:gd name="connsiteY66" fmla="*/ 108264 h 145449"/>
                <a:gd name="connsiteX67" fmla="*/ 25902 w 191266"/>
                <a:gd name="connsiteY67" fmla="*/ 111461 h 145449"/>
                <a:gd name="connsiteX68" fmla="*/ 26549 w 191266"/>
                <a:gd name="connsiteY68" fmla="*/ 122993 h 145449"/>
                <a:gd name="connsiteX69" fmla="*/ 26549 w 191266"/>
                <a:gd name="connsiteY69" fmla="*/ 121718 h 145449"/>
                <a:gd name="connsiteX70" fmla="*/ 31671 w 191266"/>
                <a:gd name="connsiteY70" fmla="*/ 122993 h 145449"/>
                <a:gd name="connsiteX71" fmla="*/ 36164 w 191266"/>
                <a:gd name="connsiteY71" fmla="*/ 126190 h 145449"/>
                <a:gd name="connsiteX72" fmla="*/ 36164 w 191266"/>
                <a:gd name="connsiteY72" fmla="*/ 131319 h 145449"/>
                <a:gd name="connsiteX73" fmla="*/ 37449 w 191266"/>
                <a:gd name="connsiteY73" fmla="*/ 135801 h 145449"/>
                <a:gd name="connsiteX74" fmla="*/ 43856 w 191266"/>
                <a:gd name="connsiteY74" fmla="*/ 140929 h 145449"/>
                <a:gd name="connsiteX75" fmla="*/ 47065 w 191266"/>
                <a:gd name="connsiteY75" fmla="*/ 145411 h 145449"/>
                <a:gd name="connsiteX76" fmla="*/ 51548 w 191266"/>
                <a:gd name="connsiteY76" fmla="*/ 142204 h 145449"/>
                <a:gd name="connsiteX77" fmla="*/ 55395 w 191266"/>
                <a:gd name="connsiteY77" fmla="*/ 137723 h 145449"/>
                <a:gd name="connsiteX78" fmla="*/ 61801 w 191266"/>
                <a:gd name="connsiteY78" fmla="*/ 136438 h 145449"/>
                <a:gd name="connsiteX79" fmla="*/ 69494 w 191266"/>
                <a:gd name="connsiteY79" fmla="*/ 134516 h 145449"/>
                <a:gd name="connsiteX80" fmla="*/ 83593 w 191266"/>
                <a:gd name="connsiteY80" fmla="*/ 134516 h 145449"/>
                <a:gd name="connsiteX81" fmla="*/ 95769 w 191266"/>
                <a:gd name="connsiteY81" fmla="*/ 133879 h 145449"/>
                <a:gd name="connsiteX82" fmla="*/ 107297 w 191266"/>
                <a:gd name="connsiteY82" fmla="*/ 132604 h 145449"/>
                <a:gd name="connsiteX83" fmla="*/ 108592 w 191266"/>
                <a:gd name="connsiteY83" fmla="*/ 128759 h 145449"/>
                <a:gd name="connsiteX84" fmla="*/ 111153 w 191266"/>
                <a:gd name="connsiteY84" fmla="*/ 122356 h 145449"/>
                <a:gd name="connsiteX85" fmla="*/ 116275 w 191266"/>
                <a:gd name="connsiteY85" fmla="*/ 119149 h 145449"/>
                <a:gd name="connsiteX86" fmla="*/ 123329 w 191266"/>
                <a:gd name="connsiteY86" fmla="*/ 118502 h 145449"/>
                <a:gd name="connsiteX87" fmla="*/ 127813 w 191266"/>
                <a:gd name="connsiteY87" fmla="*/ 117865 h 145449"/>
                <a:gd name="connsiteX88" fmla="*/ 129736 w 191266"/>
                <a:gd name="connsiteY88" fmla="*/ 112736 h 145449"/>
                <a:gd name="connsiteX89" fmla="*/ 131012 w 191266"/>
                <a:gd name="connsiteY89" fmla="*/ 108264 h 145449"/>
                <a:gd name="connsiteX90" fmla="*/ 131012 w 191266"/>
                <a:gd name="connsiteY90" fmla="*/ 104420 h 145449"/>
                <a:gd name="connsiteX91" fmla="*/ 136781 w 191266"/>
                <a:gd name="connsiteY91" fmla="*/ 103135 h 145449"/>
                <a:gd name="connsiteX92" fmla="*/ 141912 w 191266"/>
                <a:gd name="connsiteY92" fmla="*/ 101851 h 145449"/>
                <a:gd name="connsiteX93" fmla="*/ 144473 w 191266"/>
                <a:gd name="connsiteY93" fmla="*/ 98006 h 145449"/>
                <a:gd name="connsiteX94" fmla="*/ 150242 w 191266"/>
                <a:gd name="connsiteY94" fmla="*/ 95437 h 145449"/>
                <a:gd name="connsiteX95" fmla="*/ 149614 w 191266"/>
                <a:gd name="connsiteY95" fmla="*/ 88396 h 145449"/>
                <a:gd name="connsiteX96" fmla="*/ 145111 w 191266"/>
                <a:gd name="connsiteY96" fmla="*/ 87121 h 145449"/>
                <a:gd name="connsiteX97" fmla="*/ 143835 w 191266"/>
                <a:gd name="connsiteY97" fmla="*/ 79433 h 145449"/>
                <a:gd name="connsiteX98" fmla="*/ 144473 w 191266"/>
                <a:gd name="connsiteY98" fmla="*/ 76226 h 145449"/>
                <a:gd name="connsiteX99" fmla="*/ 145758 w 191266"/>
                <a:gd name="connsiteY99" fmla="*/ 72706 h 145449"/>
                <a:gd name="connsiteX100" fmla="*/ 146386 w 191266"/>
                <a:gd name="connsiteY100" fmla="*/ 71107 h 145449"/>
                <a:gd name="connsiteX101" fmla="*/ 147043 w 191266"/>
                <a:gd name="connsiteY101" fmla="*/ 71107 h 145449"/>
                <a:gd name="connsiteX102" fmla="*/ 148319 w 191266"/>
                <a:gd name="connsiteY102" fmla="*/ 63419 h 145449"/>
                <a:gd name="connsiteX103" fmla="*/ 153441 w 191266"/>
                <a:gd name="connsiteY103" fmla="*/ 55093 h 145449"/>
                <a:gd name="connsiteX104" fmla="*/ 161780 w 191266"/>
                <a:gd name="connsiteY104" fmla="*/ 51249 h 145449"/>
                <a:gd name="connsiteX105" fmla="*/ 173956 w 191266"/>
                <a:gd name="connsiteY105" fmla="*/ 44845 h 145449"/>
                <a:gd name="connsiteX106" fmla="*/ 179097 w 191266"/>
                <a:gd name="connsiteY106" fmla="*/ 40364 h 145449"/>
                <a:gd name="connsiteX107" fmla="*/ 188046 w 191266"/>
                <a:gd name="connsiteY107" fmla="*/ 37794 h 14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91266" h="145449">
                  <a:moveTo>
                    <a:pt x="188046" y="37794"/>
                  </a:moveTo>
                  <a:cubicBezTo>
                    <a:pt x="190597" y="35416"/>
                    <a:pt x="191149" y="32942"/>
                    <a:pt x="191263" y="29469"/>
                  </a:cubicBezTo>
                  <a:cubicBezTo>
                    <a:pt x="191311" y="27775"/>
                    <a:pt x="190721" y="26538"/>
                    <a:pt x="190073" y="25301"/>
                  </a:cubicBezTo>
                  <a:lnTo>
                    <a:pt x="188703" y="26272"/>
                  </a:lnTo>
                  <a:cubicBezTo>
                    <a:pt x="185447" y="27271"/>
                    <a:pt x="183695" y="29564"/>
                    <a:pt x="180373" y="28831"/>
                  </a:cubicBezTo>
                  <a:cubicBezTo>
                    <a:pt x="178735" y="28460"/>
                    <a:pt x="178116" y="27432"/>
                    <a:pt x="176517" y="26909"/>
                  </a:cubicBezTo>
                  <a:cubicBezTo>
                    <a:pt x="173908" y="26034"/>
                    <a:pt x="172081" y="27204"/>
                    <a:pt x="169472" y="26272"/>
                  </a:cubicBezTo>
                  <a:cubicBezTo>
                    <a:pt x="167254" y="25472"/>
                    <a:pt x="166293" y="24388"/>
                    <a:pt x="164341" y="23065"/>
                  </a:cubicBezTo>
                  <a:cubicBezTo>
                    <a:pt x="162275" y="21657"/>
                    <a:pt x="161552" y="20125"/>
                    <a:pt x="159219" y="19221"/>
                  </a:cubicBezTo>
                  <a:cubicBezTo>
                    <a:pt x="156868" y="18307"/>
                    <a:pt x="155307" y="18831"/>
                    <a:pt x="152812" y="18583"/>
                  </a:cubicBezTo>
                  <a:cubicBezTo>
                    <a:pt x="150308" y="18326"/>
                    <a:pt x="148900" y="18050"/>
                    <a:pt x="146386" y="17936"/>
                  </a:cubicBezTo>
                  <a:cubicBezTo>
                    <a:pt x="144397" y="17851"/>
                    <a:pt x="143273" y="17936"/>
                    <a:pt x="141274" y="17936"/>
                  </a:cubicBezTo>
                  <a:cubicBezTo>
                    <a:pt x="139018" y="17936"/>
                    <a:pt x="137609" y="18707"/>
                    <a:pt x="135505" y="17936"/>
                  </a:cubicBezTo>
                  <a:cubicBezTo>
                    <a:pt x="133344" y="17146"/>
                    <a:pt x="133020" y="15224"/>
                    <a:pt x="131012" y="14102"/>
                  </a:cubicBezTo>
                  <a:cubicBezTo>
                    <a:pt x="128736" y="12817"/>
                    <a:pt x="127023" y="13150"/>
                    <a:pt x="124614" y="12170"/>
                  </a:cubicBezTo>
                  <a:cubicBezTo>
                    <a:pt x="122539" y="11333"/>
                    <a:pt x="121111" y="11142"/>
                    <a:pt x="119483" y="9610"/>
                  </a:cubicBezTo>
                  <a:cubicBezTo>
                    <a:pt x="118160" y="8383"/>
                    <a:pt x="117912" y="7270"/>
                    <a:pt x="116922" y="5766"/>
                  </a:cubicBezTo>
                  <a:lnTo>
                    <a:pt x="116275" y="3844"/>
                  </a:lnTo>
                  <a:cubicBezTo>
                    <a:pt x="114276" y="6680"/>
                    <a:pt x="111953" y="7498"/>
                    <a:pt x="108592" y="8335"/>
                  </a:cubicBezTo>
                  <a:cubicBezTo>
                    <a:pt x="105679" y="9059"/>
                    <a:pt x="103889" y="8193"/>
                    <a:pt x="100890" y="8335"/>
                  </a:cubicBezTo>
                  <a:cubicBezTo>
                    <a:pt x="98130" y="8459"/>
                    <a:pt x="96330" y="10172"/>
                    <a:pt x="93846" y="8973"/>
                  </a:cubicBezTo>
                  <a:cubicBezTo>
                    <a:pt x="92256" y="8202"/>
                    <a:pt x="92265" y="6461"/>
                    <a:pt x="90638" y="5766"/>
                  </a:cubicBezTo>
                  <a:cubicBezTo>
                    <a:pt x="87743" y="4520"/>
                    <a:pt x="86030" y="7669"/>
                    <a:pt x="82955" y="8335"/>
                  </a:cubicBezTo>
                  <a:cubicBezTo>
                    <a:pt x="78785" y="9211"/>
                    <a:pt x="76262" y="9629"/>
                    <a:pt x="72045" y="8973"/>
                  </a:cubicBezTo>
                  <a:cubicBezTo>
                    <a:pt x="68389" y="8393"/>
                    <a:pt x="66514" y="7184"/>
                    <a:pt x="63087" y="5766"/>
                  </a:cubicBezTo>
                  <a:cubicBezTo>
                    <a:pt x="60288" y="4624"/>
                    <a:pt x="59031" y="2902"/>
                    <a:pt x="56032" y="2569"/>
                  </a:cubicBezTo>
                  <a:cubicBezTo>
                    <a:pt x="53262" y="2255"/>
                    <a:pt x="51767" y="3606"/>
                    <a:pt x="48978" y="3844"/>
                  </a:cubicBezTo>
                  <a:cubicBezTo>
                    <a:pt x="44494" y="4244"/>
                    <a:pt x="41952" y="3302"/>
                    <a:pt x="37449" y="3207"/>
                  </a:cubicBezTo>
                  <a:cubicBezTo>
                    <a:pt x="34698" y="3150"/>
                    <a:pt x="33070" y="3835"/>
                    <a:pt x="30395" y="3207"/>
                  </a:cubicBezTo>
                  <a:cubicBezTo>
                    <a:pt x="27682" y="2569"/>
                    <a:pt x="26787" y="-19"/>
                    <a:pt x="23988" y="0"/>
                  </a:cubicBezTo>
                  <a:cubicBezTo>
                    <a:pt x="21865" y="19"/>
                    <a:pt x="20523" y="581"/>
                    <a:pt x="18866" y="1922"/>
                  </a:cubicBezTo>
                  <a:cubicBezTo>
                    <a:pt x="16686" y="3682"/>
                    <a:pt x="18086" y="6946"/>
                    <a:pt x="15658" y="8335"/>
                  </a:cubicBezTo>
                  <a:cubicBezTo>
                    <a:pt x="13488" y="9572"/>
                    <a:pt x="11726" y="8021"/>
                    <a:pt x="9242" y="8335"/>
                  </a:cubicBezTo>
                  <a:cubicBezTo>
                    <a:pt x="6424" y="8678"/>
                    <a:pt x="4244" y="8269"/>
                    <a:pt x="2197" y="10248"/>
                  </a:cubicBezTo>
                  <a:cubicBezTo>
                    <a:pt x="-21" y="12408"/>
                    <a:pt x="-345" y="14910"/>
                    <a:pt x="284" y="17936"/>
                  </a:cubicBezTo>
                  <a:cubicBezTo>
                    <a:pt x="817" y="20591"/>
                    <a:pt x="2711" y="21400"/>
                    <a:pt x="4130" y="23702"/>
                  </a:cubicBezTo>
                  <a:cubicBezTo>
                    <a:pt x="5462" y="25900"/>
                    <a:pt x="6890" y="26938"/>
                    <a:pt x="7328" y="29469"/>
                  </a:cubicBezTo>
                  <a:cubicBezTo>
                    <a:pt x="7804" y="32285"/>
                    <a:pt x="6329" y="33922"/>
                    <a:pt x="5605" y="36529"/>
                  </a:cubicBezTo>
                  <a:cubicBezTo>
                    <a:pt x="6985" y="36576"/>
                    <a:pt x="7937" y="37081"/>
                    <a:pt x="9242" y="36519"/>
                  </a:cubicBezTo>
                  <a:cubicBezTo>
                    <a:pt x="11717" y="35454"/>
                    <a:pt x="9860" y="31981"/>
                    <a:pt x="11821" y="30106"/>
                  </a:cubicBezTo>
                  <a:cubicBezTo>
                    <a:pt x="12859" y="29097"/>
                    <a:pt x="13573" y="28336"/>
                    <a:pt x="15011" y="28194"/>
                  </a:cubicBezTo>
                  <a:cubicBezTo>
                    <a:pt x="17020" y="27984"/>
                    <a:pt x="18286" y="29136"/>
                    <a:pt x="19504" y="30753"/>
                  </a:cubicBezTo>
                  <a:cubicBezTo>
                    <a:pt x="20599" y="32199"/>
                    <a:pt x="19247" y="34264"/>
                    <a:pt x="20780" y="35235"/>
                  </a:cubicBezTo>
                  <a:cubicBezTo>
                    <a:pt x="22284" y="36177"/>
                    <a:pt x="23550" y="34188"/>
                    <a:pt x="25264" y="34597"/>
                  </a:cubicBezTo>
                  <a:cubicBezTo>
                    <a:pt x="26359" y="34845"/>
                    <a:pt x="26749" y="35568"/>
                    <a:pt x="27834" y="35882"/>
                  </a:cubicBezTo>
                  <a:cubicBezTo>
                    <a:pt x="30014" y="36491"/>
                    <a:pt x="31490" y="36044"/>
                    <a:pt x="33594" y="35235"/>
                  </a:cubicBezTo>
                  <a:cubicBezTo>
                    <a:pt x="35936" y="34350"/>
                    <a:pt x="36735" y="29887"/>
                    <a:pt x="38725" y="31391"/>
                  </a:cubicBezTo>
                  <a:cubicBezTo>
                    <a:pt x="39801" y="32199"/>
                    <a:pt x="39191" y="33522"/>
                    <a:pt x="40001" y="34597"/>
                  </a:cubicBezTo>
                  <a:cubicBezTo>
                    <a:pt x="41362" y="36367"/>
                    <a:pt x="43733" y="35416"/>
                    <a:pt x="45132" y="37147"/>
                  </a:cubicBezTo>
                  <a:cubicBezTo>
                    <a:pt x="47017" y="39498"/>
                    <a:pt x="47693" y="42523"/>
                    <a:pt x="45770" y="44845"/>
                  </a:cubicBezTo>
                  <a:cubicBezTo>
                    <a:pt x="44418" y="46491"/>
                    <a:pt x="42533" y="45759"/>
                    <a:pt x="40648" y="46758"/>
                  </a:cubicBezTo>
                  <a:cubicBezTo>
                    <a:pt x="38754" y="47766"/>
                    <a:pt x="37345" y="48175"/>
                    <a:pt x="36164" y="49974"/>
                  </a:cubicBezTo>
                  <a:cubicBezTo>
                    <a:pt x="34374" y="52686"/>
                    <a:pt x="36021" y="55055"/>
                    <a:pt x="36164" y="58300"/>
                  </a:cubicBezTo>
                  <a:cubicBezTo>
                    <a:pt x="36297" y="61297"/>
                    <a:pt x="37449" y="63048"/>
                    <a:pt x="36802" y="65978"/>
                  </a:cubicBezTo>
                  <a:cubicBezTo>
                    <a:pt x="36393" y="67843"/>
                    <a:pt x="35726" y="68757"/>
                    <a:pt x="34879" y="70460"/>
                  </a:cubicBezTo>
                  <a:cubicBezTo>
                    <a:pt x="34460" y="71326"/>
                    <a:pt x="34165" y="72030"/>
                    <a:pt x="33832" y="72706"/>
                  </a:cubicBezTo>
                  <a:cubicBezTo>
                    <a:pt x="33451" y="73457"/>
                    <a:pt x="33032" y="74161"/>
                    <a:pt x="32318" y="74951"/>
                  </a:cubicBezTo>
                  <a:cubicBezTo>
                    <a:pt x="31261" y="76140"/>
                    <a:pt x="29890" y="76112"/>
                    <a:pt x="29110" y="77511"/>
                  </a:cubicBezTo>
                  <a:cubicBezTo>
                    <a:pt x="28158" y="79261"/>
                    <a:pt x="28158" y="80889"/>
                    <a:pt x="29110" y="82639"/>
                  </a:cubicBezTo>
                  <a:cubicBezTo>
                    <a:pt x="29890" y="84038"/>
                    <a:pt x="31166" y="84095"/>
                    <a:pt x="32318" y="85199"/>
                  </a:cubicBezTo>
                  <a:cubicBezTo>
                    <a:pt x="33727" y="86550"/>
                    <a:pt x="35831" y="87121"/>
                    <a:pt x="35526" y="89043"/>
                  </a:cubicBezTo>
                  <a:cubicBezTo>
                    <a:pt x="35212" y="91032"/>
                    <a:pt x="32480" y="90204"/>
                    <a:pt x="31033" y="91603"/>
                  </a:cubicBezTo>
                  <a:cubicBezTo>
                    <a:pt x="30138" y="92469"/>
                    <a:pt x="29576" y="93011"/>
                    <a:pt x="29110" y="94172"/>
                  </a:cubicBezTo>
                  <a:cubicBezTo>
                    <a:pt x="28481" y="95789"/>
                    <a:pt x="28786" y="96931"/>
                    <a:pt x="29110" y="98653"/>
                  </a:cubicBezTo>
                  <a:cubicBezTo>
                    <a:pt x="29472" y="100518"/>
                    <a:pt x="29586" y="101908"/>
                    <a:pt x="31033" y="103135"/>
                  </a:cubicBezTo>
                  <a:cubicBezTo>
                    <a:pt x="32061" y="103991"/>
                    <a:pt x="33460" y="103316"/>
                    <a:pt x="34241" y="104420"/>
                  </a:cubicBezTo>
                  <a:cubicBezTo>
                    <a:pt x="35698" y="106446"/>
                    <a:pt x="30976" y="106599"/>
                    <a:pt x="29110" y="108264"/>
                  </a:cubicBezTo>
                  <a:cubicBezTo>
                    <a:pt x="27796" y="109434"/>
                    <a:pt x="26844" y="109957"/>
                    <a:pt x="25902" y="111461"/>
                  </a:cubicBezTo>
                  <a:cubicBezTo>
                    <a:pt x="23522" y="115286"/>
                    <a:pt x="26302" y="118502"/>
                    <a:pt x="26549" y="122993"/>
                  </a:cubicBezTo>
                  <a:lnTo>
                    <a:pt x="26549" y="121718"/>
                  </a:lnTo>
                  <a:cubicBezTo>
                    <a:pt x="28605" y="121604"/>
                    <a:pt x="29805" y="122137"/>
                    <a:pt x="31671" y="122993"/>
                  </a:cubicBezTo>
                  <a:cubicBezTo>
                    <a:pt x="33622" y="123888"/>
                    <a:pt x="35222" y="124268"/>
                    <a:pt x="36164" y="126190"/>
                  </a:cubicBezTo>
                  <a:cubicBezTo>
                    <a:pt x="37050" y="127989"/>
                    <a:pt x="35869" y="129340"/>
                    <a:pt x="36164" y="131319"/>
                  </a:cubicBezTo>
                  <a:cubicBezTo>
                    <a:pt x="36431" y="133117"/>
                    <a:pt x="36573" y="134212"/>
                    <a:pt x="37449" y="135801"/>
                  </a:cubicBezTo>
                  <a:cubicBezTo>
                    <a:pt x="38992" y="138617"/>
                    <a:pt x="41724" y="138541"/>
                    <a:pt x="43856" y="140929"/>
                  </a:cubicBezTo>
                  <a:cubicBezTo>
                    <a:pt x="45303" y="142528"/>
                    <a:pt x="44942" y="145059"/>
                    <a:pt x="47065" y="145411"/>
                  </a:cubicBezTo>
                  <a:cubicBezTo>
                    <a:pt x="49178" y="145763"/>
                    <a:pt x="49949" y="143651"/>
                    <a:pt x="51548" y="142204"/>
                  </a:cubicBezTo>
                  <a:cubicBezTo>
                    <a:pt x="53262" y="140663"/>
                    <a:pt x="53424" y="138922"/>
                    <a:pt x="55395" y="137723"/>
                  </a:cubicBezTo>
                  <a:cubicBezTo>
                    <a:pt x="57574" y="136400"/>
                    <a:pt x="59317" y="137000"/>
                    <a:pt x="61801" y="136438"/>
                  </a:cubicBezTo>
                  <a:cubicBezTo>
                    <a:pt x="64819" y="135772"/>
                    <a:pt x="66438" y="135011"/>
                    <a:pt x="69494" y="134516"/>
                  </a:cubicBezTo>
                  <a:cubicBezTo>
                    <a:pt x="74920" y="133660"/>
                    <a:pt x="78090" y="134668"/>
                    <a:pt x="83593" y="134516"/>
                  </a:cubicBezTo>
                  <a:cubicBezTo>
                    <a:pt x="88343" y="134383"/>
                    <a:pt x="91028" y="134269"/>
                    <a:pt x="95769" y="133879"/>
                  </a:cubicBezTo>
                  <a:cubicBezTo>
                    <a:pt x="100281" y="133507"/>
                    <a:pt x="104784" y="136353"/>
                    <a:pt x="107297" y="132604"/>
                  </a:cubicBezTo>
                  <a:cubicBezTo>
                    <a:pt x="108192" y="131290"/>
                    <a:pt x="108049" y="130244"/>
                    <a:pt x="108592" y="128759"/>
                  </a:cubicBezTo>
                  <a:cubicBezTo>
                    <a:pt x="109487" y="126219"/>
                    <a:pt x="109382" y="124373"/>
                    <a:pt x="111153" y="122356"/>
                  </a:cubicBezTo>
                  <a:cubicBezTo>
                    <a:pt x="112695" y="120576"/>
                    <a:pt x="114057" y="119939"/>
                    <a:pt x="116275" y="119149"/>
                  </a:cubicBezTo>
                  <a:cubicBezTo>
                    <a:pt x="118874" y="118217"/>
                    <a:pt x="120587" y="118845"/>
                    <a:pt x="123329" y="118502"/>
                  </a:cubicBezTo>
                  <a:cubicBezTo>
                    <a:pt x="125081" y="118293"/>
                    <a:pt x="126366" y="118892"/>
                    <a:pt x="127813" y="117865"/>
                  </a:cubicBezTo>
                  <a:cubicBezTo>
                    <a:pt x="129545" y="116628"/>
                    <a:pt x="129070" y="114772"/>
                    <a:pt x="129736" y="112736"/>
                  </a:cubicBezTo>
                  <a:cubicBezTo>
                    <a:pt x="130298" y="111014"/>
                    <a:pt x="130793" y="110062"/>
                    <a:pt x="131012" y="108264"/>
                  </a:cubicBezTo>
                  <a:cubicBezTo>
                    <a:pt x="131202" y="106770"/>
                    <a:pt x="130288" y="105723"/>
                    <a:pt x="131012" y="104420"/>
                  </a:cubicBezTo>
                  <a:cubicBezTo>
                    <a:pt x="132135" y="102402"/>
                    <a:pt x="134544" y="103668"/>
                    <a:pt x="136781" y="103135"/>
                  </a:cubicBezTo>
                  <a:cubicBezTo>
                    <a:pt x="138789" y="102659"/>
                    <a:pt x="140265" y="103078"/>
                    <a:pt x="141912" y="101851"/>
                  </a:cubicBezTo>
                  <a:cubicBezTo>
                    <a:pt x="143349" y="100775"/>
                    <a:pt x="143140" y="99234"/>
                    <a:pt x="144473" y="98006"/>
                  </a:cubicBezTo>
                  <a:cubicBezTo>
                    <a:pt x="146282" y="96341"/>
                    <a:pt x="148900" y="97521"/>
                    <a:pt x="150242" y="95437"/>
                  </a:cubicBezTo>
                  <a:cubicBezTo>
                    <a:pt x="151727" y="93125"/>
                    <a:pt x="151632" y="90261"/>
                    <a:pt x="149614" y="88396"/>
                  </a:cubicBezTo>
                  <a:cubicBezTo>
                    <a:pt x="148252" y="87169"/>
                    <a:pt x="146529" y="88272"/>
                    <a:pt x="145111" y="87121"/>
                  </a:cubicBezTo>
                  <a:cubicBezTo>
                    <a:pt x="142759" y="85199"/>
                    <a:pt x="143559" y="82459"/>
                    <a:pt x="143835" y="79433"/>
                  </a:cubicBezTo>
                  <a:cubicBezTo>
                    <a:pt x="143949" y="78167"/>
                    <a:pt x="144149" y="77454"/>
                    <a:pt x="144473" y="76226"/>
                  </a:cubicBezTo>
                  <a:cubicBezTo>
                    <a:pt x="144863" y="74789"/>
                    <a:pt x="145282" y="73828"/>
                    <a:pt x="145758" y="72706"/>
                  </a:cubicBezTo>
                  <a:cubicBezTo>
                    <a:pt x="145958" y="72220"/>
                    <a:pt x="146167" y="71706"/>
                    <a:pt x="146386" y="71107"/>
                  </a:cubicBezTo>
                  <a:lnTo>
                    <a:pt x="147043" y="71107"/>
                  </a:lnTo>
                  <a:cubicBezTo>
                    <a:pt x="147538" y="68110"/>
                    <a:pt x="147319" y="66283"/>
                    <a:pt x="148319" y="63419"/>
                  </a:cubicBezTo>
                  <a:cubicBezTo>
                    <a:pt x="149585" y="59822"/>
                    <a:pt x="150566" y="57595"/>
                    <a:pt x="153441" y="55093"/>
                  </a:cubicBezTo>
                  <a:cubicBezTo>
                    <a:pt x="156144" y="52743"/>
                    <a:pt x="158562" y="52809"/>
                    <a:pt x="161780" y="51249"/>
                  </a:cubicBezTo>
                  <a:cubicBezTo>
                    <a:pt x="166607" y="48899"/>
                    <a:pt x="169663" y="48052"/>
                    <a:pt x="173956" y="44845"/>
                  </a:cubicBezTo>
                  <a:cubicBezTo>
                    <a:pt x="176089" y="43256"/>
                    <a:pt x="176803" y="41705"/>
                    <a:pt x="179097" y="40364"/>
                  </a:cubicBezTo>
                  <a:cubicBezTo>
                    <a:pt x="182229" y="38508"/>
                    <a:pt x="185399" y="40287"/>
                    <a:pt x="188046" y="3779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6" name="任意形状 81"/>
            <p:cNvSpPr/>
            <p:nvPr/>
          </p:nvSpPr>
          <p:spPr>
            <a:xfrm>
              <a:off x="15023717" y="4128202"/>
              <a:ext cx="342313" cy="321279"/>
            </a:xfrm>
            <a:custGeom>
              <a:avLst/>
              <a:gdLst>
                <a:gd name="connsiteX0" fmla="*/ 337759 w 342313"/>
                <a:gd name="connsiteY0" fmla="*/ 269679 h 321279"/>
                <a:gd name="connsiteX1" fmla="*/ 336464 w 342313"/>
                <a:gd name="connsiteY1" fmla="*/ 258794 h 321279"/>
                <a:gd name="connsiteX2" fmla="*/ 328791 w 342313"/>
                <a:gd name="connsiteY2" fmla="*/ 254949 h 321279"/>
                <a:gd name="connsiteX3" fmla="*/ 323651 w 342313"/>
                <a:gd name="connsiteY3" fmla="*/ 252380 h 321279"/>
                <a:gd name="connsiteX4" fmla="*/ 319814 w 342313"/>
                <a:gd name="connsiteY4" fmla="*/ 254312 h 321279"/>
                <a:gd name="connsiteX5" fmla="*/ 314683 w 342313"/>
                <a:gd name="connsiteY5" fmla="*/ 249183 h 321279"/>
                <a:gd name="connsiteX6" fmla="*/ 307647 w 342313"/>
                <a:gd name="connsiteY6" fmla="*/ 242133 h 321279"/>
                <a:gd name="connsiteX7" fmla="*/ 304430 w 342313"/>
                <a:gd name="connsiteY7" fmla="*/ 232522 h 321279"/>
                <a:gd name="connsiteX8" fmla="*/ 298023 w 342313"/>
                <a:gd name="connsiteY8" fmla="*/ 226119 h 321279"/>
                <a:gd name="connsiteX9" fmla="*/ 301221 w 342313"/>
                <a:gd name="connsiteY9" fmla="*/ 219715 h 321279"/>
                <a:gd name="connsiteX10" fmla="*/ 307009 w 342313"/>
                <a:gd name="connsiteY10" fmla="*/ 213311 h 321279"/>
                <a:gd name="connsiteX11" fmla="*/ 307009 w 342313"/>
                <a:gd name="connsiteY11" fmla="*/ 204985 h 321279"/>
                <a:gd name="connsiteX12" fmla="*/ 306353 w 342313"/>
                <a:gd name="connsiteY12" fmla="*/ 197297 h 321279"/>
                <a:gd name="connsiteX13" fmla="*/ 296747 w 342313"/>
                <a:gd name="connsiteY13" fmla="*/ 197297 h 321279"/>
                <a:gd name="connsiteX14" fmla="*/ 291606 w 342313"/>
                <a:gd name="connsiteY14" fmla="*/ 197297 h 321279"/>
                <a:gd name="connsiteX15" fmla="*/ 289055 w 342313"/>
                <a:gd name="connsiteY15" fmla="*/ 191521 h 321279"/>
                <a:gd name="connsiteX16" fmla="*/ 290340 w 342313"/>
                <a:gd name="connsiteY16" fmla="*/ 183205 h 321279"/>
                <a:gd name="connsiteX17" fmla="*/ 286475 w 342313"/>
                <a:gd name="connsiteY17" fmla="*/ 175517 h 321279"/>
                <a:gd name="connsiteX18" fmla="*/ 283276 w 342313"/>
                <a:gd name="connsiteY18" fmla="*/ 167829 h 321279"/>
                <a:gd name="connsiteX19" fmla="*/ 284961 w 342313"/>
                <a:gd name="connsiteY19" fmla="*/ 160464 h 321279"/>
                <a:gd name="connsiteX20" fmla="*/ 285856 w 342313"/>
                <a:gd name="connsiteY20" fmla="*/ 156943 h 321279"/>
                <a:gd name="connsiteX21" fmla="*/ 285209 w 342313"/>
                <a:gd name="connsiteY21" fmla="*/ 143479 h 321279"/>
                <a:gd name="connsiteX22" fmla="*/ 283924 w 342313"/>
                <a:gd name="connsiteY22" fmla="*/ 133241 h 321279"/>
                <a:gd name="connsiteX23" fmla="*/ 285209 w 342313"/>
                <a:gd name="connsiteY23" fmla="*/ 121699 h 321279"/>
                <a:gd name="connsiteX24" fmla="*/ 285856 w 342313"/>
                <a:gd name="connsiteY24" fmla="*/ 121062 h 321279"/>
                <a:gd name="connsiteX25" fmla="*/ 283276 w 342313"/>
                <a:gd name="connsiteY25" fmla="*/ 114020 h 321279"/>
                <a:gd name="connsiteX26" fmla="*/ 280725 w 342313"/>
                <a:gd name="connsiteY26" fmla="*/ 107617 h 321279"/>
                <a:gd name="connsiteX27" fmla="*/ 275584 w 342313"/>
                <a:gd name="connsiteY27" fmla="*/ 100575 h 321279"/>
                <a:gd name="connsiteX28" fmla="*/ 270472 w 342313"/>
                <a:gd name="connsiteY28" fmla="*/ 98006 h 321279"/>
                <a:gd name="connsiteX29" fmla="*/ 264703 w 342313"/>
                <a:gd name="connsiteY29" fmla="*/ 97369 h 321279"/>
                <a:gd name="connsiteX30" fmla="*/ 259562 w 342313"/>
                <a:gd name="connsiteY30" fmla="*/ 91603 h 321279"/>
                <a:gd name="connsiteX31" fmla="*/ 251879 w 342313"/>
                <a:gd name="connsiteY31" fmla="*/ 90318 h 321279"/>
                <a:gd name="connsiteX32" fmla="*/ 247395 w 342313"/>
                <a:gd name="connsiteY32" fmla="*/ 85199 h 321279"/>
                <a:gd name="connsiteX33" fmla="*/ 242274 w 342313"/>
                <a:gd name="connsiteY33" fmla="*/ 80708 h 321279"/>
                <a:gd name="connsiteX34" fmla="*/ 235857 w 342313"/>
                <a:gd name="connsiteY34" fmla="*/ 78158 h 321279"/>
                <a:gd name="connsiteX35" fmla="*/ 225623 w 342313"/>
                <a:gd name="connsiteY35" fmla="*/ 78158 h 321279"/>
                <a:gd name="connsiteX36" fmla="*/ 220483 w 342313"/>
                <a:gd name="connsiteY36" fmla="*/ 76236 h 321279"/>
                <a:gd name="connsiteX37" fmla="*/ 213419 w 342313"/>
                <a:gd name="connsiteY37" fmla="*/ 73019 h 321279"/>
                <a:gd name="connsiteX38" fmla="*/ 206374 w 342313"/>
                <a:gd name="connsiteY38" fmla="*/ 69185 h 321279"/>
                <a:gd name="connsiteX39" fmla="*/ 196759 w 342313"/>
                <a:gd name="connsiteY39" fmla="*/ 68538 h 321279"/>
                <a:gd name="connsiteX40" fmla="*/ 194198 w 342313"/>
                <a:gd name="connsiteY40" fmla="*/ 71744 h 321279"/>
                <a:gd name="connsiteX41" fmla="*/ 189076 w 342313"/>
                <a:gd name="connsiteY41" fmla="*/ 73019 h 321279"/>
                <a:gd name="connsiteX42" fmla="*/ 184573 w 342313"/>
                <a:gd name="connsiteY42" fmla="*/ 69822 h 321279"/>
                <a:gd name="connsiteX43" fmla="*/ 179442 w 342313"/>
                <a:gd name="connsiteY43" fmla="*/ 73666 h 321279"/>
                <a:gd name="connsiteX44" fmla="*/ 173692 w 342313"/>
                <a:gd name="connsiteY44" fmla="*/ 80070 h 321279"/>
                <a:gd name="connsiteX45" fmla="*/ 165981 w 342313"/>
                <a:gd name="connsiteY45" fmla="*/ 85199 h 321279"/>
                <a:gd name="connsiteX46" fmla="*/ 160869 w 342313"/>
                <a:gd name="connsiteY46" fmla="*/ 87121 h 321279"/>
                <a:gd name="connsiteX47" fmla="*/ 159517 w 342313"/>
                <a:gd name="connsiteY47" fmla="*/ 86778 h 321279"/>
                <a:gd name="connsiteX48" fmla="*/ 159574 w 342313"/>
                <a:gd name="connsiteY48" fmla="*/ 88396 h 321279"/>
                <a:gd name="connsiteX49" fmla="*/ 158936 w 342313"/>
                <a:gd name="connsiteY49" fmla="*/ 94162 h 321279"/>
                <a:gd name="connsiteX50" fmla="*/ 153824 w 342313"/>
                <a:gd name="connsiteY50" fmla="*/ 93525 h 321279"/>
                <a:gd name="connsiteX51" fmla="*/ 145494 w 342313"/>
                <a:gd name="connsiteY51" fmla="*/ 93525 h 321279"/>
                <a:gd name="connsiteX52" fmla="*/ 137782 w 342313"/>
                <a:gd name="connsiteY52" fmla="*/ 94162 h 321279"/>
                <a:gd name="connsiteX53" fmla="*/ 131366 w 342313"/>
                <a:gd name="connsiteY53" fmla="*/ 94162 h 321279"/>
                <a:gd name="connsiteX54" fmla="*/ 125616 w 342313"/>
                <a:gd name="connsiteY54" fmla="*/ 94809 h 321279"/>
                <a:gd name="connsiteX55" fmla="*/ 118562 w 342313"/>
                <a:gd name="connsiteY55" fmla="*/ 95447 h 321279"/>
                <a:gd name="connsiteX56" fmla="*/ 112155 w 342313"/>
                <a:gd name="connsiteY56" fmla="*/ 93525 h 321279"/>
                <a:gd name="connsiteX57" fmla="*/ 105738 w 342313"/>
                <a:gd name="connsiteY57" fmla="*/ 87758 h 321279"/>
                <a:gd name="connsiteX58" fmla="*/ 99969 w 342313"/>
                <a:gd name="connsiteY58" fmla="*/ 83277 h 321279"/>
                <a:gd name="connsiteX59" fmla="*/ 92925 w 342313"/>
                <a:gd name="connsiteY59" fmla="*/ 80708 h 321279"/>
                <a:gd name="connsiteX60" fmla="*/ 89088 w 342313"/>
                <a:gd name="connsiteY60" fmla="*/ 80708 h 321279"/>
                <a:gd name="connsiteX61" fmla="*/ 82681 w 342313"/>
                <a:gd name="connsiteY61" fmla="*/ 79423 h 321279"/>
                <a:gd name="connsiteX62" fmla="*/ 78197 w 342313"/>
                <a:gd name="connsiteY62" fmla="*/ 69185 h 321279"/>
                <a:gd name="connsiteX63" fmla="*/ 75636 w 342313"/>
                <a:gd name="connsiteY63" fmla="*/ 58937 h 321279"/>
                <a:gd name="connsiteX64" fmla="*/ 76922 w 342313"/>
                <a:gd name="connsiteY64" fmla="*/ 51886 h 321279"/>
                <a:gd name="connsiteX65" fmla="*/ 82034 w 342313"/>
                <a:gd name="connsiteY65" fmla="*/ 44198 h 321279"/>
                <a:gd name="connsiteX66" fmla="*/ 82034 w 342313"/>
                <a:gd name="connsiteY66" fmla="*/ 35235 h 321279"/>
                <a:gd name="connsiteX67" fmla="*/ 86527 w 342313"/>
                <a:gd name="connsiteY67" fmla="*/ 32028 h 321279"/>
                <a:gd name="connsiteX68" fmla="*/ 96133 w 342313"/>
                <a:gd name="connsiteY68" fmla="*/ 33313 h 321279"/>
                <a:gd name="connsiteX69" fmla="*/ 91649 w 342313"/>
                <a:gd name="connsiteY69" fmla="*/ 26899 h 321279"/>
                <a:gd name="connsiteX70" fmla="*/ 79473 w 342313"/>
                <a:gd name="connsiteY70" fmla="*/ 22418 h 321279"/>
                <a:gd name="connsiteX71" fmla="*/ 73066 w 342313"/>
                <a:gd name="connsiteY71" fmla="*/ 15367 h 321279"/>
                <a:gd name="connsiteX72" fmla="*/ 66192 w 342313"/>
                <a:gd name="connsiteY72" fmla="*/ 7793 h 321279"/>
                <a:gd name="connsiteX73" fmla="*/ 63460 w 342313"/>
                <a:gd name="connsiteY73" fmla="*/ 8335 h 321279"/>
                <a:gd name="connsiteX74" fmla="*/ 53188 w 342313"/>
                <a:gd name="connsiteY74" fmla="*/ 7688 h 321279"/>
                <a:gd name="connsiteX75" fmla="*/ 45496 w 342313"/>
                <a:gd name="connsiteY75" fmla="*/ 3844 h 321279"/>
                <a:gd name="connsiteX76" fmla="*/ 37166 w 342313"/>
                <a:gd name="connsiteY76" fmla="*/ 4491 h 321279"/>
                <a:gd name="connsiteX77" fmla="*/ 26923 w 342313"/>
                <a:gd name="connsiteY77" fmla="*/ 2569 h 321279"/>
                <a:gd name="connsiteX78" fmla="*/ 16670 w 342313"/>
                <a:gd name="connsiteY78" fmla="*/ 2569 h 321279"/>
                <a:gd name="connsiteX79" fmla="*/ 5760 w 342313"/>
                <a:gd name="connsiteY79" fmla="*/ 0 h 321279"/>
                <a:gd name="connsiteX80" fmla="*/ 5760 w 342313"/>
                <a:gd name="connsiteY80" fmla="*/ 1922 h 321279"/>
                <a:gd name="connsiteX81" fmla="*/ 1285 w 342313"/>
                <a:gd name="connsiteY81" fmla="*/ 8335 h 321279"/>
                <a:gd name="connsiteX82" fmla="*/ 5131 w 342313"/>
                <a:gd name="connsiteY82" fmla="*/ 14102 h 321279"/>
                <a:gd name="connsiteX83" fmla="*/ 5750 w 342313"/>
                <a:gd name="connsiteY83" fmla="*/ 23702 h 321279"/>
                <a:gd name="connsiteX84" fmla="*/ 7683 w 342313"/>
                <a:gd name="connsiteY84" fmla="*/ 33950 h 321279"/>
                <a:gd name="connsiteX85" fmla="*/ 6397 w 342313"/>
                <a:gd name="connsiteY85" fmla="*/ 42276 h 321279"/>
                <a:gd name="connsiteX86" fmla="*/ 0 w 342313"/>
                <a:gd name="connsiteY86" fmla="*/ 46767 h 321279"/>
                <a:gd name="connsiteX87" fmla="*/ 1914 w 342313"/>
                <a:gd name="connsiteY87" fmla="*/ 50602 h 321279"/>
                <a:gd name="connsiteX88" fmla="*/ 4465 w 342313"/>
                <a:gd name="connsiteY88" fmla="*/ 58290 h 321279"/>
                <a:gd name="connsiteX89" fmla="*/ 5122 w 342313"/>
                <a:gd name="connsiteY89" fmla="*/ 64694 h 321279"/>
                <a:gd name="connsiteX90" fmla="*/ 10881 w 342313"/>
                <a:gd name="connsiteY90" fmla="*/ 67263 h 321279"/>
                <a:gd name="connsiteX91" fmla="*/ 6388 w 342313"/>
                <a:gd name="connsiteY91" fmla="*/ 71744 h 321279"/>
                <a:gd name="connsiteX92" fmla="*/ 8968 w 342313"/>
                <a:gd name="connsiteY92" fmla="*/ 76236 h 321279"/>
                <a:gd name="connsiteX93" fmla="*/ 12167 w 342313"/>
                <a:gd name="connsiteY93" fmla="*/ 80708 h 321279"/>
                <a:gd name="connsiteX94" fmla="*/ 16003 w 342313"/>
                <a:gd name="connsiteY94" fmla="*/ 85199 h 321279"/>
                <a:gd name="connsiteX95" fmla="*/ 16650 w 342313"/>
                <a:gd name="connsiteY95" fmla="*/ 88396 h 321279"/>
                <a:gd name="connsiteX96" fmla="*/ 16650 w 342313"/>
                <a:gd name="connsiteY96" fmla="*/ 91603 h 321279"/>
                <a:gd name="connsiteX97" fmla="*/ 21772 w 342313"/>
                <a:gd name="connsiteY97" fmla="*/ 96084 h 321279"/>
                <a:gd name="connsiteX98" fmla="*/ 23048 w 342313"/>
                <a:gd name="connsiteY98" fmla="*/ 101213 h 321279"/>
                <a:gd name="connsiteX99" fmla="*/ 28179 w 342313"/>
                <a:gd name="connsiteY99" fmla="*/ 101850 h 321279"/>
                <a:gd name="connsiteX100" fmla="*/ 29464 w 342313"/>
                <a:gd name="connsiteY100" fmla="*/ 108254 h 321279"/>
                <a:gd name="connsiteX101" fmla="*/ 35224 w 342313"/>
                <a:gd name="connsiteY101" fmla="*/ 110823 h 321279"/>
                <a:gd name="connsiteX102" fmla="*/ 41631 w 342313"/>
                <a:gd name="connsiteY102" fmla="*/ 112098 h 321279"/>
                <a:gd name="connsiteX103" fmla="*/ 42278 w 342313"/>
                <a:gd name="connsiteY103" fmla="*/ 121699 h 321279"/>
                <a:gd name="connsiteX104" fmla="*/ 41631 w 342313"/>
                <a:gd name="connsiteY104" fmla="*/ 129387 h 321279"/>
                <a:gd name="connsiteX105" fmla="*/ 38432 w 342313"/>
                <a:gd name="connsiteY105" fmla="*/ 135801 h 321279"/>
                <a:gd name="connsiteX106" fmla="*/ 37147 w 342313"/>
                <a:gd name="connsiteY106" fmla="*/ 144126 h 321279"/>
                <a:gd name="connsiteX107" fmla="*/ 38432 w 342313"/>
                <a:gd name="connsiteY107" fmla="*/ 151177 h 321279"/>
                <a:gd name="connsiteX108" fmla="*/ 44182 w 342313"/>
                <a:gd name="connsiteY108" fmla="*/ 155659 h 321279"/>
                <a:gd name="connsiteX109" fmla="*/ 48533 w 342313"/>
                <a:gd name="connsiteY109" fmla="*/ 160464 h 321279"/>
                <a:gd name="connsiteX110" fmla="*/ 48685 w 342313"/>
                <a:gd name="connsiteY110" fmla="*/ 160778 h 321279"/>
                <a:gd name="connsiteX111" fmla="*/ 49323 w 342313"/>
                <a:gd name="connsiteY111" fmla="*/ 166544 h 321279"/>
                <a:gd name="connsiteX112" fmla="*/ 53826 w 342313"/>
                <a:gd name="connsiteY112" fmla="*/ 170388 h 321279"/>
                <a:gd name="connsiteX113" fmla="*/ 58291 w 342313"/>
                <a:gd name="connsiteY113" fmla="*/ 172957 h 321279"/>
                <a:gd name="connsiteX114" fmla="*/ 63441 w 342313"/>
                <a:gd name="connsiteY114" fmla="*/ 176154 h 321279"/>
                <a:gd name="connsiteX115" fmla="*/ 68554 w 342313"/>
                <a:gd name="connsiteY115" fmla="*/ 176154 h 321279"/>
                <a:gd name="connsiteX116" fmla="*/ 71124 w 342313"/>
                <a:gd name="connsiteY116" fmla="*/ 180646 h 321279"/>
                <a:gd name="connsiteX117" fmla="*/ 78178 w 342313"/>
                <a:gd name="connsiteY117" fmla="*/ 190246 h 321279"/>
                <a:gd name="connsiteX118" fmla="*/ 78816 w 342313"/>
                <a:gd name="connsiteY118" fmla="*/ 197935 h 321279"/>
                <a:gd name="connsiteX119" fmla="*/ 80091 w 342313"/>
                <a:gd name="connsiteY119" fmla="*/ 204338 h 321279"/>
                <a:gd name="connsiteX120" fmla="*/ 83290 w 342313"/>
                <a:gd name="connsiteY120" fmla="*/ 206907 h 321279"/>
                <a:gd name="connsiteX121" fmla="*/ 84575 w 342313"/>
                <a:gd name="connsiteY121" fmla="*/ 213311 h 321279"/>
                <a:gd name="connsiteX122" fmla="*/ 87155 w 342313"/>
                <a:gd name="connsiteY122" fmla="*/ 217155 h 321279"/>
                <a:gd name="connsiteX123" fmla="*/ 92287 w 342313"/>
                <a:gd name="connsiteY123" fmla="*/ 220999 h 321279"/>
                <a:gd name="connsiteX124" fmla="*/ 94191 w 342313"/>
                <a:gd name="connsiteY124" fmla="*/ 226119 h 321279"/>
                <a:gd name="connsiteX125" fmla="*/ 95476 w 342313"/>
                <a:gd name="connsiteY125" fmla="*/ 226756 h 321279"/>
                <a:gd name="connsiteX126" fmla="*/ 99960 w 342313"/>
                <a:gd name="connsiteY126" fmla="*/ 224834 h 321279"/>
                <a:gd name="connsiteX127" fmla="*/ 100617 w 342313"/>
                <a:gd name="connsiteY127" fmla="*/ 220352 h 321279"/>
                <a:gd name="connsiteX128" fmla="*/ 105729 w 342313"/>
                <a:gd name="connsiteY128" fmla="*/ 220999 h 321279"/>
                <a:gd name="connsiteX129" fmla="*/ 109565 w 342313"/>
                <a:gd name="connsiteY129" fmla="*/ 222921 h 321279"/>
                <a:gd name="connsiteX130" fmla="*/ 110870 w 342313"/>
                <a:gd name="connsiteY130" fmla="*/ 226119 h 321279"/>
                <a:gd name="connsiteX131" fmla="*/ 114697 w 342313"/>
                <a:gd name="connsiteY131" fmla="*/ 222921 h 321279"/>
                <a:gd name="connsiteX132" fmla="*/ 119818 w 342313"/>
                <a:gd name="connsiteY132" fmla="*/ 224196 h 321279"/>
                <a:gd name="connsiteX133" fmla="*/ 122398 w 342313"/>
                <a:gd name="connsiteY133" fmla="*/ 228041 h 321279"/>
                <a:gd name="connsiteX134" fmla="*/ 126873 w 342313"/>
                <a:gd name="connsiteY134" fmla="*/ 234444 h 321279"/>
                <a:gd name="connsiteX135" fmla="*/ 131357 w 342313"/>
                <a:gd name="connsiteY135" fmla="*/ 240211 h 321279"/>
                <a:gd name="connsiteX136" fmla="*/ 135841 w 342313"/>
                <a:gd name="connsiteY136" fmla="*/ 247261 h 321279"/>
                <a:gd name="connsiteX137" fmla="*/ 137154 w 342313"/>
                <a:gd name="connsiteY137" fmla="*/ 251743 h 321279"/>
                <a:gd name="connsiteX138" fmla="*/ 140353 w 342313"/>
                <a:gd name="connsiteY138" fmla="*/ 258147 h 321279"/>
                <a:gd name="connsiteX139" fmla="*/ 147398 w 342313"/>
                <a:gd name="connsiteY139" fmla="*/ 270317 h 321279"/>
                <a:gd name="connsiteX140" fmla="*/ 154433 w 342313"/>
                <a:gd name="connsiteY140" fmla="*/ 271592 h 321279"/>
                <a:gd name="connsiteX141" fmla="*/ 159564 w 342313"/>
                <a:gd name="connsiteY141" fmla="*/ 270317 h 321279"/>
                <a:gd name="connsiteX142" fmla="*/ 164686 w 342313"/>
                <a:gd name="connsiteY142" fmla="*/ 274798 h 321279"/>
                <a:gd name="connsiteX143" fmla="*/ 171750 w 342313"/>
                <a:gd name="connsiteY143" fmla="*/ 278642 h 321279"/>
                <a:gd name="connsiteX144" fmla="*/ 177509 w 342313"/>
                <a:gd name="connsiteY144" fmla="*/ 282486 h 321279"/>
                <a:gd name="connsiteX145" fmla="*/ 181993 w 342313"/>
                <a:gd name="connsiteY145" fmla="*/ 285055 h 321279"/>
                <a:gd name="connsiteX146" fmla="*/ 186487 w 342313"/>
                <a:gd name="connsiteY146" fmla="*/ 285055 h 321279"/>
                <a:gd name="connsiteX147" fmla="*/ 193541 w 342313"/>
                <a:gd name="connsiteY147" fmla="*/ 287606 h 321279"/>
                <a:gd name="connsiteX148" fmla="*/ 199291 w 342313"/>
                <a:gd name="connsiteY148" fmla="*/ 291459 h 321279"/>
                <a:gd name="connsiteX149" fmla="*/ 203794 w 342313"/>
                <a:gd name="connsiteY149" fmla="*/ 290175 h 321279"/>
                <a:gd name="connsiteX150" fmla="*/ 209554 w 342313"/>
                <a:gd name="connsiteY150" fmla="*/ 285693 h 321279"/>
                <a:gd name="connsiteX151" fmla="*/ 212743 w 342313"/>
                <a:gd name="connsiteY151" fmla="*/ 283133 h 321279"/>
                <a:gd name="connsiteX152" fmla="*/ 215951 w 342313"/>
                <a:gd name="connsiteY152" fmla="*/ 279927 h 321279"/>
                <a:gd name="connsiteX153" fmla="*/ 220454 w 342313"/>
                <a:gd name="connsiteY153" fmla="*/ 278642 h 321279"/>
                <a:gd name="connsiteX154" fmla="*/ 228774 w 342313"/>
                <a:gd name="connsiteY154" fmla="*/ 278642 h 321279"/>
                <a:gd name="connsiteX155" fmla="*/ 235200 w 342313"/>
                <a:gd name="connsiteY155" fmla="*/ 279927 h 321279"/>
                <a:gd name="connsiteX156" fmla="*/ 238390 w 342313"/>
                <a:gd name="connsiteY156" fmla="*/ 283133 h 321279"/>
                <a:gd name="connsiteX157" fmla="*/ 242873 w 342313"/>
                <a:gd name="connsiteY157" fmla="*/ 288890 h 321279"/>
                <a:gd name="connsiteX158" fmla="*/ 243530 w 342313"/>
                <a:gd name="connsiteY158" fmla="*/ 299785 h 321279"/>
                <a:gd name="connsiteX159" fmla="*/ 246082 w 342313"/>
                <a:gd name="connsiteY159" fmla="*/ 304267 h 321279"/>
                <a:gd name="connsiteX160" fmla="*/ 250585 w 342313"/>
                <a:gd name="connsiteY160" fmla="*/ 307473 h 321279"/>
                <a:gd name="connsiteX161" fmla="*/ 253136 w 342313"/>
                <a:gd name="connsiteY161" fmla="*/ 310670 h 321279"/>
                <a:gd name="connsiteX162" fmla="*/ 258915 w 342313"/>
                <a:gd name="connsiteY162" fmla="*/ 310033 h 321279"/>
                <a:gd name="connsiteX163" fmla="*/ 266588 w 342313"/>
                <a:gd name="connsiteY163" fmla="*/ 310033 h 321279"/>
                <a:gd name="connsiteX164" fmla="*/ 272367 w 342313"/>
                <a:gd name="connsiteY164" fmla="*/ 312592 h 321279"/>
                <a:gd name="connsiteX165" fmla="*/ 287113 w 342313"/>
                <a:gd name="connsiteY165" fmla="*/ 313877 h 321279"/>
                <a:gd name="connsiteX166" fmla="*/ 294805 w 342313"/>
                <a:gd name="connsiteY166" fmla="*/ 314524 h 321279"/>
                <a:gd name="connsiteX167" fmla="*/ 304411 w 342313"/>
                <a:gd name="connsiteY167" fmla="*/ 317084 h 321279"/>
                <a:gd name="connsiteX168" fmla="*/ 312122 w 342313"/>
                <a:gd name="connsiteY168" fmla="*/ 320918 h 321279"/>
                <a:gd name="connsiteX169" fmla="*/ 321718 w 342313"/>
                <a:gd name="connsiteY169" fmla="*/ 320281 h 321279"/>
                <a:gd name="connsiteX170" fmla="*/ 323508 w 342313"/>
                <a:gd name="connsiteY170" fmla="*/ 319805 h 321279"/>
                <a:gd name="connsiteX171" fmla="*/ 323003 w 342313"/>
                <a:gd name="connsiteY171" fmla="*/ 319006 h 321279"/>
                <a:gd name="connsiteX172" fmla="*/ 321080 w 342313"/>
                <a:gd name="connsiteY172" fmla="*/ 308111 h 321279"/>
                <a:gd name="connsiteX173" fmla="*/ 323651 w 342313"/>
                <a:gd name="connsiteY173" fmla="*/ 297863 h 321279"/>
                <a:gd name="connsiteX174" fmla="*/ 330695 w 342313"/>
                <a:gd name="connsiteY174" fmla="*/ 290175 h 321279"/>
                <a:gd name="connsiteX175" fmla="*/ 335836 w 342313"/>
                <a:gd name="connsiteY175" fmla="*/ 288890 h 321279"/>
                <a:gd name="connsiteX176" fmla="*/ 342243 w 342313"/>
                <a:gd name="connsiteY176" fmla="*/ 283133 h 321279"/>
                <a:gd name="connsiteX177" fmla="*/ 338387 w 342313"/>
                <a:gd name="connsiteY177" fmla="*/ 275445 h 321279"/>
                <a:gd name="connsiteX178" fmla="*/ 337759 w 342313"/>
                <a:gd name="connsiteY178" fmla="*/ 269679 h 32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2313" h="321279">
                  <a:moveTo>
                    <a:pt x="337759" y="269679"/>
                  </a:moveTo>
                  <a:cubicBezTo>
                    <a:pt x="337274" y="265426"/>
                    <a:pt x="339159" y="262124"/>
                    <a:pt x="336464" y="258794"/>
                  </a:cubicBezTo>
                  <a:cubicBezTo>
                    <a:pt x="334379" y="256177"/>
                    <a:pt x="331790" y="256443"/>
                    <a:pt x="328791" y="254949"/>
                  </a:cubicBezTo>
                  <a:cubicBezTo>
                    <a:pt x="326783" y="253941"/>
                    <a:pt x="325869" y="252228"/>
                    <a:pt x="323651" y="252380"/>
                  </a:cubicBezTo>
                  <a:cubicBezTo>
                    <a:pt x="321994" y="252495"/>
                    <a:pt x="321480" y="254274"/>
                    <a:pt x="319814" y="254312"/>
                  </a:cubicBezTo>
                  <a:cubicBezTo>
                    <a:pt x="316977" y="254360"/>
                    <a:pt x="316672" y="251181"/>
                    <a:pt x="314683" y="249183"/>
                  </a:cubicBezTo>
                  <a:cubicBezTo>
                    <a:pt x="311931" y="246433"/>
                    <a:pt x="309713" y="245444"/>
                    <a:pt x="307647" y="242133"/>
                  </a:cubicBezTo>
                  <a:cubicBezTo>
                    <a:pt x="305553" y="238783"/>
                    <a:pt x="306562" y="235853"/>
                    <a:pt x="304430" y="232522"/>
                  </a:cubicBezTo>
                  <a:cubicBezTo>
                    <a:pt x="302545" y="229544"/>
                    <a:pt x="298299" y="229649"/>
                    <a:pt x="298023" y="226119"/>
                  </a:cubicBezTo>
                  <a:cubicBezTo>
                    <a:pt x="297823" y="223331"/>
                    <a:pt x="299698" y="222046"/>
                    <a:pt x="301221" y="219715"/>
                  </a:cubicBezTo>
                  <a:cubicBezTo>
                    <a:pt x="303078" y="216917"/>
                    <a:pt x="305810" y="216451"/>
                    <a:pt x="307009" y="213311"/>
                  </a:cubicBezTo>
                  <a:cubicBezTo>
                    <a:pt x="308143" y="210266"/>
                    <a:pt x="307133" y="208221"/>
                    <a:pt x="307009" y="204985"/>
                  </a:cubicBezTo>
                  <a:cubicBezTo>
                    <a:pt x="306867" y="201969"/>
                    <a:pt x="308352" y="199543"/>
                    <a:pt x="306353" y="197297"/>
                  </a:cubicBezTo>
                  <a:cubicBezTo>
                    <a:pt x="303858" y="194500"/>
                    <a:pt x="300507" y="197297"/>
                    <a:pt x="296747" y="197297"/>
                  </a:cubicBezTo>
                  <a:cubicBezTo>
                    <a:pt x="294738" y="197297"/>
                    <a:pt x="293368" y="198268"/>
                    <a:pt x="291606" y="197297"/>
                  </a:cubicBezTo>
                  <a:cubicBezTo>
                    <a:pt x="289474" y="196089"/>
                    <a:pt x="289483" y="193948"/>
                    <a:pt x="289055" y="191521"/>
                  </a:cubicBezTo>
                  <a:cubicBezTo>
                    <a:pt x="288455" y="188296"/>
                    <a:pt x="290826" y="186450"/>
                    <a:pt x="290340" y="183205"/>
                  </a:cubicBezTo>
                  <a:cubicBezTo>
                    <a:pt x="289826" y="179894"/>
                    <a:pt x="287893" y="178562"/>
                    <a:pt x="286475" y="175517"/>
                  </a:cubicBezTo>
                  <a:cubicBezTo>
                    <a:pt x="285142" y="172567"/>
                    <a:pt x="283695" y="171045"/>
                    <a:pt x="283276" y="167829"/>
                  </a:cubicBezTo>
                  <a:cubicBezTo>
                    <a:pt x="282886" y="164831"/>
                    <a:pt x="284038" y="162843"/>
                    <a:pt x="284961" y="160464"/>
                  </a:cubicBezTo>
                  <a:cubicBezTo>
                    <a:pt x="285361" y="159398"/>
                    <a:pt x="285694" y="158275"/>
                    <a:pt x="285856" y="156943"/>
                  </a:cubicBezTo>
                  <a:cubicBezTo>
                    <a:pt x="286408" y="151719"/>
                    <a:pt x="285675" y="148722"/>
                    <a:pt x="285209" y="143479"/>
                  </a:cubicBezTo>
                  <a:cubicBezTo>
                    <a:pt x="284838" y="139473"/>
                    <a:pt x="284000" y="137266"/>
                    <a:pt x="283924" y="133241"/>
                  </a:cubicBezTo>
                  <a:cubicBezTo>
                    <a:pt x="283886" y="128712"/>
                    <a:pt x="284723" y="126200"/>
                    <a:pt x="285209" y="121699"/>
                  </a:cubicBezTo>
                  <a:lnTo>
                    <a:pt x="285856" y="121062"/>
                  </a:lnTo>
                  <a:cubicBezTo>
                    <a:pt x="284857" y="118321"/>
                    <a:pt x="284343" y="116751"/>
                    <a:pt x="283276" y="114020"/>
                  </a:cubicBezTo>
                  <a:cubicBezTo>
                    <a:pt x="282324" y="111518"/>
                    <a:pt x="281991" y="109986"/>
                    <a:pt x="280725" y="107617"/>
                  </a:cubicBezTo>
                  <a:cubicBezTo>
                    <a:pt x="279116" y="104619"/>
                    <a:pt x="278297" y="102640"/>
                    <a:pt x="275584" y="100575"/>
                  </a:cubicBezTo>
                  <a:cubicBezTo>
                    <a:pt x="273804" y="99215"/>
                    <a:pt x="272604" y="98644"/>
                    <a:pt x="270472" y="98006"/>
                  </a:cubicBezTo>
                  <a:cubicBezTo>
                    <a:pt x="268292" y="97369"/>
                    <a:pt x="266740" y="98292"/>
                    <a:pt x="264703" y="97369"/>
                  </a:cubicBezTo>
                  <a:cubicBezTo>
                    <a:pt x="261951" y="96132"/>
                    <a:pt x="262209" y="93058"/>
                    <a:pt x="259562" y="91603"/>
                  </a:cubicBezTo>
                  <a:cubicBezTo>
                    <a:pt x="256925" y="90128"/>
                    <a:pt x="254517" y="91859"/>
                    <a:pt x="251879" y="90318"/>
                  </a:cubicBezTo>
                  <a:cubicBezTo>
                    <a:pt x="249585" y="88976"/>
                    <a:pt x="249271" y="87083"/>
                    <a:pt x="247395" y="85199"/>
                  </a:cubicBezTo>
                  <a:cubicBezTo>
                    <a:pt x="245520" y="83315"/>
                    <a:pt x="244520" y="82106"/>
                    <a:pt x="242274" y="80708"/>
                  </a:cubicBezTo>
                  <a:cubicBezTo>
                    <a:pt x="239979" y="79299"/>
                    <a:pt x="238361" y="79147"/>
                    <a:pt x="235857" y="78158"/>
                  </a:cubicBezTo>
                  <a:lnTo>
                    <a:pt x="225623" y="78158"/>
                  </a:lnTo>
                  <a:cubicBezTo>
                    <a:pt x="223615" y="77406"/>
                    <a:pt x="222463" y="77035"/>
                    <a:pt x="220483" y="76236"/>
                  </a:cubicBezTo>
                  <a:cubicBezTo>
                    <a:pt x="217684" y="75084"/>
                    <a:pt x="216142" y="74371"/>
                    <a:pt x="213419" y="73019"/>
                  </a:cubicBezTo>
                  <a:cubicBezTo>
                    <a:pt x="210620" y="71630"/>
                    <a:pt x="209373" y="70108"/>
                    <a:pt x="206374" y="69185"/>
                  </a:cubicBezTo>
                  <a:cubicBezTo>
                    <a:pt x="202785" y="68072"/>
                    <a:pt x="199824" y="66349"/>
                    <a:pt x="196759" y="68538"/>
                  </a:cubicBezTo>
                  <a:cubicBezTo>
                    <a:pt x="195464" y="69470"/>
                    <a:pt x="195512" y="70831"/>
                    <a:pt x="194198" y="71744"/>
                  </a:cubicBezTo>
                  <a:cubicBezTo>
                    <a:pt x="192494" y="72934"/>
                    <a:pt x="191094" y="73390"/>
                    <a:pt x="189076" y="73019"/>
                  </a:cubicBezTo>
                  <a:cubicBezTo>
                    <a:pt x="186944" y="72648"/>
                    <a:pt x="186744" y="69908"/>
                    <a:pt x="184573" y="69822"/>
                  </a:cubicBezTo>
                  <a:cubicBezTo>
                    <a:pt x="182089" y="69718"/>
                    <a:pt x="181318" y="72011"/>
                    <a:pt x="179442" y="73666"/>
                  </a:cubicBezTo>
                  <a:cubicBezTo>
                    <a:pt x="176929" y="75902"/>
                    <a:pt x="176215" y="77863"/>
                    <a:pt x="173692" y="80070"/>
                  </a:cubicBezTo>
                  <a:cubicBezTo>
                    <a:pt x="170969" y="82439"/>
                    <a:pt x="169246" y="83648"/>
                    <a:pt x="165981" y="85199"/>
                  </a:cubicBezTo>
                  <a:cubicBezTo>
                    <a:pt x="164067" y="86112"/>
                    <a:pt x="162858" y="86369"/>
                    <a:pt x="160869" y="87121"/>
                  </a:cubicBezTo>
                  <a:lnTo>
                    <a:pt x="159517" y="86778"/>
                  </a:lnTo>
                  <a:cubicBezTo>
                    <a:pt x="159545" y="87292"/>
                    <a:pt x="159574" y="87835"/>
                    <a:pt x="159574" y="88396"/>
                  </a:cubicBezTo>
                  <a:cubicBezTo>
                    <a:pt x="159555" y="90661"/>
                    <a:pt x="160783" y="92868"/>
                    <a:pt x="158936" y="94162"/>
                  </a:cubicBezTo>
                  <a:cubicBezTo>
                    <a:pt x="157299" y="95313"/>
                    <a:pt x="155813" y="93677"/>
                    <a:pt x="153824" y="93525"/>
                  </a:cubicBezTo>
                  <a:cubicBezTo>
                    <a:pt x="150587" y="93277"/>
                    <a:pt x="148731" y="93382"/>
                    <a:pt x="145494" y="93525"/>
                  </a:cubicBezTo>
                  <a:cubicBezTo>
                    <a:pt x="142476" y="93658"/>
                    <a:pt x="140800" y="94057"/>
                    <a:pt x="137782" y="94162"/>
                  </a:cubicBezTo>
                  <a:cubicBezTo>
                    <a:pt x="135288" y="94267"/>
                    <a:pt x="133860" y="94019"/>
                    <a:pt x="131366" y="94162"/>
                  </a:cubicBezTo>
                  <a:cubicBezTo>
                    <a:pt x="129120" y="94295"/>
                    <a:pt x="127853" y="94571"/>
                    <a:pt x="125616" y="94809"/>
                  </a:cubicBezTo>
                  <a:cubicBezTo>
                    <a:pt x="122865" y="95085"/>
                    <a:pt x="121313" y="95742"/>
                    <a:pt x="118562" y="95447"/>
                  </a:cubicBezTo>
                  <a:cubicBezTo>
                    <a:pt x="115963" y="95161"/>
                    <a:pt x="114468" y="94743"/>
                    <a:pt x="112155" y="93525"/>
                  </a:cubicBezTo>
                  <a:cubicBezTo>
                    <a:pt x="109175" y="91964"/>
                    <a:pt x="108337" y="89909"/>
                    <a:pt x="105738" y="87758"/>
                  </a:cubicBezTo>
                  <a:cubicBezTo>
                    <a:pt x="103558" y="85931"/>
                    <a:pt x="102454" y="84657"/>
                    <a:pt x="99969" y="83277"/>
                  </a:cubicBezTo>
                  <a:cubicBezTo>
                    <a:pt x="97408" y="81849"/>
                    <a:pt x="95828" y="81050"/>
                    <a:pt x="92925" y="80708"/>
                  </a:cubicBezTo>
                  <a:cubicBezTo>
                    <a:pt x="91439" y="80536"/>
                    <a:pt x="90583" y="80822"/>
                    <a:pt x="89088" y="80708"/>
                  </a:cubicBezTo>
                  <a:cubicBezTo>
                    <a:pt x="86537" y="80527"/>
                    <a:pt x="84880" y="80755"/>
                    <a:pt x="82681" y="79423"/>
                  </a:cubicBezTo>
                  <a:cubicBezTo>
                    <a:pt x="78949" y="77178"/>
                    <a:pt x="79596" y="73305"/>
                    <a:pt x="78197" y="69185"/>
                  </a:cubicBezTo>
                  <a:cubicBezTo>
                    <a:pt x="76864" y="65284"/>
                    <a:pt x="75598" y="63048"/>
                    <a:pt x="75636" y="58937"/>
                  </a:cubicBezTo>
                  <a:cubicBezTo>
                    <a:pt x="75655" y="56140"/>
                    <a:pt x="75922" y="54493"/>
                    <a:pt x="76922" y="51886"/>
                  </a:cubicBezTo>
                  <a:cubicBezTo>
                    <a:pt x="78178" y="48508"/>
                    <a:pt x="81005" y="47652"/>
                    <a:pt x="82034" y="44198"/>
                  </a:cubicBezTo>
                  <a:cubicBezTo>
                    <a:pt x="83024" y="40849"/>
                    <a:pt x="80063" y="38127"/>
                    <a:pt x="82034" y="35235"/>
                  </a:cubicBezTo>
                  <a:cubicBezTo>
                    <a:pt x="83262" y="33455"/>
                    <a:pt x="84509" y="32770"/>
                    <a:pt x="86527" y="32028"/>
                  </a:cubicBezTo>
                  <a:cubicBezTo>
                    <a:pt x="90059" y="30725"/>
                    <a:pt x="94990" y="36919"/>
                    <a:pt x="96133" y="33313"/>
                  </a:cubicBezTo>
                  <a:cubicBezTo>
                    <a:pt x="97066" y="30401"/>
                    <a:pt x="93915" y="28945"/>
                    <a:pt x="91649" y="26899"/>
                  </a:cubicBezTo>
                  <a:cubicBezTo>
                    <a:pt x="87898" y="23522"/>
                    <a:pt x="83557" y="25405"/>
                    <a:pt x="79473" y="22418"/>
                  </a:cubicBezTo>
                  <a:cubicBezTo>
                    <a:pt x="76483" y="20229"/>
                    <a:pt x="75560" y="18136"/>
                    <a:pt x="73066" y="15367"/>
                  </a:cubicBezTo>
                  <a:cubicBezTo>
                    <a:pt x="70334" y="12360"/>
                    <a:pt x="68363" y="10257"/>
                    <a:pt x="66192" y="7793"/>
                  </a:cubicBezTo>
                  <a:cubicBezTo>
                    <a:pt x="65231" y="8002"/>
                    <a:pt x="64536" y="8183"/>
                    <a:pt x="63460" y="8335"/>
                  </a:cubicBezTo>
                  <a:cubicBezTo>
                    <a:pt x="59481" y="8868"/>
                    <a:pt x="57053" y="8802"/>
                    <a:pt x="53188" y="7688"/>
                  </a:cubicBezTo>
                  <a:cubicBezTo>
                    <a:pt x="49970" y="6756"/>
                    <a:pt x="48809" y="4482"/>
                    <a:pt x="45496" y="3844"/>
                  </a:cubicBezTo>
                  <a:cubicBezTo>
                    <a:pt x="42297" y="3226"/>
                    <a:pt x="40422" y="4615"/>
                    <a:pt x="37166" y="4491"/>
                  </a:cubicBezTo>
                  <a:cubicBezTo>
                    <a:pt x="33120" y="4320"/>
                    <a:pt x="30969" y="2931"/>
                    <a:pt x="26923" y="2569"/>
                  </a:cubicBezTo>
                  <a:cubicBezTo>
                    <a:pt x="22943" y="2198"/>
                    <a:pt x="20630" y="2997"/>
                    <a:pt x="16670" y="2569"/>
                  </a:cubicBezTo>
                  <a:cubicBezTo>
                    <a:pt x="12319" y="2084"/>
                    <a:pt x="9054" y="2874"/>
                    <a:pt x="5760" y="0"/>
                  </a:cubicBezTo>
                  <a:lnTo>
                    <a:pt x="5760" y="1922"/>
                  </a:lnTo>
                  <a:cubicBezTo>
                    <a:pt x="4008" y="4425"/>
                    <a:pt x="1200" y="5281"/>
                    <a:pt x="1285" y="8335"/>
                  </a:cubicBezTo>
                  <a:cubicBezTo>
                    <a:pt x="1371" y="11028"/>
                    <a:pt x="4151" y="11580"/>
                    <a:pt x="5131" y="14102"/>
                  </a:cubicBezTo>
                  <a:cubicBezTo>
                    <a:pt x="6483" y="17594"/>
                    <a:pt x="5303" y="19972"/>
                    <a:pt x="5750" y="23702"/>
                  </a:cubicBezTo>
                  <a:cubicBezTo>
                    <a:pt x="6264" y="27737"/>
                    <a:pt x="7702" y="29887"/>
                    <a:pt x="7683" y="33950"/>
                  </a:cubicBezTo>
                  <a:cubicBezTo>
                    <a:pt x="7683" y="37233"/>
                    <a:pt x="8197" y="39517"/>
                    <a:pt x="6397" y="42276"/>
                  </a:cubicBezTo>
                  <a:cubicBezTo>
                    <a:pt x="4750" y="44845"/>
                    <a:pt x="0" y="43722"/>
                    <a:pt x="0" y="46767"/>
                  </a:cubicBezTo>
                  <a:cubicBezTo>
                    <a:pt x="-10" y="48442"/>
                    <a:pt x="1228" y="49070"/>
                    <a:pt x="1914" y="50602"/>
                  </a:cubicBezTo>
                  <a:cubicBezTo>
                    <a:pt x="3189" y="53494"/>
                    <a:pt x="3856" y="55198"/>
                    <a:pt x="4465" y="58290"/>
                  </a:cubicBezTo>
                  <a:cubicBezTo>
                    <a:pt x="4989" y="60754"/>
                    <a:pt x="3627" y="62676"/>
                    <a:pt x="5122" y="64694"/>
                  </a:cubicBezTo>
                  <a:cubicBezTo>
                    <a:pt x="6569" y="66682"/>
                    <a:pt x="10434" y="64846"/>
                    <a:pt x="10881" y="67263"/>
                  </a:cubicBezTo>
                  <a:cubicBezTo>
                    <a:pt x="11348" y="69699"/>
                    <a:pt x="6550" y="69280"/>
                    <a:pt x="6388" y="71744"/>
                  </a:cubicBezTo>
                  <a:cubicBezTo>
                    <a:pt x="6283" y="73762"/>
                    <a:pt x="7883" y="74532"/>
                    <a:pt x="8968" y="76236"/>
                  </a:cubicBezTo>
                  <a:cubicBezTo>
                    <a:pt x="10120" y="78043"/>
                    <a:pt x="10834" y="79023"/>
                    <a:pt x="12167" y="80708"/>
                  </a:cubicBezTo>
                  <a:cubicBezTo>
                    <a:pt x="13585" y="82525"/>
                    <a:pt x="15166" y="83058"/>
                    <a:pt x="16003" y="85199"/>
                  </a:cubicBezTo>
                  <a:cubicBezTo>
                    <a:pt x="16479" y="86379"/>
                    <a:pt x="16394" y="87149"/>
                    <a:pt x="16650" y="88396"/>
                  </a:cubicBezTo>
                  <a:lnTo>
                    <a:pt x="16650" y="91603"/>
                  </a:lnTo>
                  <a:cubicBezTo>
                    <a:pt x="18640" y="93353"/>
                    <a:pt x="20487" y="93763"/>
                    <a:pt x="21772" y="96084"/>
                  </a:cubicBezTo>
                  <a:cubicBezTo>
                    <a:pt x="22772" y="97883"/>
                    <a:pt x="21496" y="99852"/>
                    <a:pt x="23048" y="101213"/>
                  </a:cubicBezTo>
                  <a:cubicBezTo>
                    <a:pt x="24571" y="102535"/>
                    <a:pt x="26580" y="100613"/>
                    <a:pt x="28179" y="101850"/>
                  </a:cubicBezTo>
                  <a:cubicBezTo>
                    <a:pt x="30188" y="103430"/>
                    <a:pt x="27846" y="106275"/>
                    <a:pt x="29464" y="108254"/>
                  </a:cubicBezTo>
                  <a:cubicBezTo>
                    <a:pt x="31007" y="110167"/>
                    <a:pt x="32901" y="110072"/>
                    <a:pt x="35224" y="110823"/>
                  </a:cubicBezTo>
                  <a:cubicBezTo>
                    <a:pt x="37652" y="111594"/>
                    <a:pt x="39708" y="110452"/>
                    <a:pt x="41631" y="112098"/>
                  </a:cubicBezTo>
                  <a:cubicBezTo>
                    <a:pt x="44487" y="114534"/>
                    <a:pt x="42354" y="117950"/>
                    <a:pt x="42278" y="121699"/>
                  </a:cubicBezTo>
                  <a:cubicBezTo>
                    <a:pt x="42240" y="124715"/>
                    <a:pt x="42469" y="126504"/>
                    <a:pt x="41631" y="129387"/>
                  </a:cubicBezTo>
                  <a:cubicBezTo>
                    <a:pt x="40860" y="132080"/>
                    <a:pt x="39327" y="133155"/>
                    <a:pt x="38432" y="135801"/>
                  </a:cubicBezTo>
                  <a:cubicBezTo>
                    <a:pt x="37404" y="138921"/>
                    <a:pt x="37061" y="140844"/>
                    <a:pt x="37147" y="144126"/>
                  </a:cubicBezTo>
                  <a:cubicBezTo>
                    <a:pt x="37223" y="146924"/>
                    <a:pt x="36995" y="148779"/>
                    <a:pt x="38432" y="151177"/>
                  </a:cubicBezTo>
                  <a:cubicBezTo>
                    <a:pt x="39898" y="153613"/>
                    <a:pt x="42145" y="153699"/>
                    <a:pt x="44182" y="155659"/>
                  </a:cubicBezTo>
                  <a:cubicBezTo>
                    <a:pt x="46039" y="157400"/>
                    <a:pt x="47552" y="158247"/>
                    <a:pt x="48533" y="160464"/>
                  </a:cubicBezTo>
                  <a:cubicBezTo>
                    <a:pt x="48600" y="160569"/>
                    <a:pt x="48638" y="160673"/>
                    <a:pt x="48685" y="160778"/>
                  </a:cubicBezTo>
                  <a:cubicBezTo>
                    <a:pt x="49552" y="162871"/>
                    <a:pt x="48276" y="164546"/>
                    <a:pt x="49323" y="166544"/>
                  </a:cubicBezTo>
                  <a:cubicBezTo>
                    <a:pt x="50389" y="168590"/>
                    <a:pt x="52055" y="168894"/>
                    <a:pt x="53826" y="170388"/>
                  </a:cubicBezTo>
                  <a:lnTo>
                    <a:pt x="58291" y="172957"/>
                  </a:lnTo>
                  <a:cubicBezTo>
                    <a:pt x="60290" y="174204"/>
                    <a:pt x="61432" y="174908"/>
                    <a:pt x="63441" y="176154"/>
                  </a:cubicBezTo>
                  <a:lnTo>
                    <a:pt x="68554" y="176154"/>
                  </a:lnTo>
                  <a:cubicBezTo>
                    <a:pt x="69553" y="177905"/>
                    <a:pt x="70076" y="178933"/>
                    <a:pt x="71124" y="180646"/>
                  </a:cubicBezTo>
                  <a:cubicBezTo>
                    <a:pt x="73570" y="184594"/>
                    <a:pt x="76817" y="185803"/>
                    <a:pt x="78178" y="190246"/>
                  </a:cubicBezTo>
                  <a:cubicBezTo>
                    <a:pt x="79044" y="193120"/>
                    <a:pt x="78388" y="194956"/>
                    <a:pt x="78816" y="197935"/>
                  </a:cubicBezTo>
                  <a:cubicBezTo>
                    <a:pt x="79187" y="200456"/>
                    <a:pt x="78587" y="202283"/>
                    <a:pt x="80091" y="204338"/>
                  </a:cubicBezTo>
                  <a:cubicBezTo>
                    <a:pt x="81034" y="205632"/>
                    <a:pt x="82348" y="205604"/>
                    <a:pt x="83290" y="206907"/>
                  </a:cubicBezTo>
                  <a:cubicBezTo>
                    <a:pt x="84804" y="208963"/>
                    <a:pt x="83538" y="210989"/>
                    <a:pt x="84575" y="213311"/>
                  </a:cubicBezTo>
                  <a:cubicBezTo>
                    <a:pt x="85318" y="214948"/>
                    <a:pt x="85946" y="215814"/>
                    <a:pt x="87155" y="217155"/>
                  </a:cubicBezTo>
                  <a:cubicBezTo>
                    <a:pt x="88831" y="219011"/>
                    <a:pt x="90840" y="218963"/>
                    <a:pt x="92287" y="220999"/>
                  </a:cubicBezTo>
                  <a:cubicBezTo>
                    <a:pt x="93515" y="222731"/>
                    <a:pt x="93458" y="224130"/>
                    <a:pt x="94191" y="226119"/>
                  </a:cubicBezTo>
                  <a:lnTo>
                    <a:pt x="95476" y="226756"/>
                  </a:lnTo>
                  <a:cubicBezTo>
                    <a:pt x="97170" y="225852"/>
                    <a:pt x="98846" y="226375"/>
                    <a:pt x="99960" y="224834"/>
                  </a:cubicBezTo>
                  <a:cubicBezTo>
                    <a:pt x="101007" y="223416"/>
                    <a:pt x="99284" y="221513"/>
                    <a:pt x="100617" y="220352"/>
                  </a:cubicBezTo>
                  <a:cubicBezTo>
                    <a:pt x="102130" y="219030"/>
                    <a:pt x="103825" y="220371"/>
                    <a:pt x="105729" y="220999"/>
                  </a:cubicBezTo>
                  <a:cubicBezTo>
                    <a:pt x="107347" y="221504"/>
                    <a:pt x="108499" y="221637"/>
                    <a:pt x="109565" y="222921"/>
                  </a:cubicBezTo>
                  <a:cubicBezTo>
                    <a:pt x="110432" y="223940"/>
                    <a:pt x="109689" y="225481"/>
                    <a:pt x="110870" y="226119"/>
                  </a:cubicBezTo>
                  <a:cubicBezTo>
                    <a:pt x="112593" y="227051"/>
                    <a:pt x="112802" y="223378"/>
                    <a:pt x="114697" y="222921"/>
                  </a:cubicBezTo>
                  <a:cubicBezTo>
                    <a:pt x="116705" y="222427"/>
                    <a:pt x="118181" y="222969"/>
                    <a:pt x="119818" y="224196"/>
                  </a:cubicBezTo>
                  <a:cubicBezTo>
                    <a:pt x="121285" y="225272"/>
                    <a:pt x="121370" y="226556"/>
                    <a:pt x="122398" y="228041"/>
                  </a:cubicBezTo>
                  <a:cubicBezTo>
                    <a:pt x="124112" y="230562"/>
                    <a:pt x="125064" y="231999"/>
                    <a:pt x="126873" y="234444"/>
                  </a:cubicBezTo>
                  <a:cubicBezTo>
                    <a:pt x="128567" y="236737"/>
                    <a:pt x="129710" y="237889"/>
                    <a:pt x="131357" y="240211"/>
                  </a:cubicBezTo>
                  <a:cubicBezTo>
                    <a:pt x="133261" y="242865"/>
                    <a:pt x="134651" y="244235"/>
                    <a:pt x="135841" y="247261"/>
                  </a:cubicBezTo>
                  <a:cubicBezTo>
                    <a:pt x="136526" y="248945"/>
                    <a:pt x="136507" y="250040"/>
                    <a:pt x="137154" y="251743"/>
                  </a:cubicBezTo>
                  <a:cubicBezTo>
                    <a:pt x="138097" y="254360"/>
                    <a:pt x="139049" y="255673"/>
                    <a:pt x="140353" y="258147"/>
                  </a:cubicBezTo>
                  <a:cubicBezTo>
                    <a:pt x="142904" y="262999"/>
                    <a:pt x="142476" y="267871"/>
                    <a:pt x="147398" y="270317"/>
                  </a:cubicBezTo>
                  <a:cubicBezTo>
                    <a:pt x="149892" y="271563"/>
                    <a:pt x="151644" y="271782"/>
                    <a:pt x="154433" y="271592"/>
                  </a:cubicBezTo>
                  <a:cubicBezTo>
                    <a:pt x="156499" y="271468"/>
                    <a:pt x="157527" y="269964"/>
                    <a:pt x="159564" y="270317"/>
                  </a:cubicBezTo>
                  <a:cubicBezTo>
                    <a:pt x="162182" y="270764"/>
                    <a:pt x="162534" y="273266"/>
                    <a:pt x="164686" y="274798"/>
                  </a:cubicBezTo>
                  <a:cubicBezTo>
                    <a:pt x="167247" y="276616"/>
                    <a:pt x="169065" y="277015"/>
                    <a:pt x="171750" y="278642"/>
                  </a:cubicBezTo>
                  <a:cubicBezTo>
                    <a:pt x="174073" y="280050"/>
                    <a:pt x="175205" y="281078"/>
                    <a:pt x="177509" y="282486"/>
                  </a:cubicBezTo>
                  <a:cubicBezTo>
                    <a:pt x="179223" y="283543"/>
                    <a:pt x="180042" y="284570"/>
                    <a:pt x="181993" y="285055"/>
                  </a:cubicBezTo>
                  <a:cubicBezTo>
                    <a:pt x="183678" y="285465"/>
                    <a:pt x="184745" y="284827"/>
                    <a:pt x="186487" y="285055"/>
                  </a:cubicBezTo>
                  <a:cubicBezTo>
                    <a:pt x="189371" y="285436"/>
                    <a:pt x="190923" y="286283"/>
                    <a:pt x="193541" y="287606"/>
                  </a:cubicBezTo>
                  <a:cubicBezTo>
                    <a:pt x="195930" y="288843"/>
                    <a:pt x="196607" y="291278"/>
                    <a:pt x="199291" y="291459"/>
                  </a:cubicBezTo>
                  <a:cubicBezTo>
                    <a:pt x="201100" y="291573"/>
                    <a:pt x="202128" y="290936"/>
                    <a:pt x="203794" y="290175"/>
                  </a:cubicBezTo>
                  <a:cubicBezTo>
                    <a:pt x="206374" y="288995"/>
                    <a:pt x="207316" y="287463"/>
                    <a:pt x="209554" y="285693"/>
                  </a:cubicBezTo>
                  <a:cubicBezTo>
                    <a:pt x="210801" y="284703"/>
                    <a:pt x="211562" y="284190"/>
                    <a:pt x="212743" y="283133"/>
                  </a:cubicBezTo>
                  <a:cubicBezTo>
                    <a:pt x="214085" y="281963"/>
                    <a:pt x="214447" y="280831"/>
                    <a:pt x="215951" y="279927"/>
                  </a:cubicBezTo>
                  <a:cubicBezTo>
                    <a:pt x="217512" y="279004"/>
                    <a:pt x="218636" y="278966"/>
                    <a:pt x="220454" y="278642"/>
                  </a:cubicBezTo>
                  <a:cubicBezTo>
                    <a:pt x="223643" y="278071"/>
                    <a:pt x="225557" y="278281"/>
                    <a:pt x="228774" y="278642"/>
                  </a:cubicBezTo>
                  <a:cubicBezTo>
                    <a:pt x="231297" y="278928"/>
                    <a:pt x="233001" y="278604"/>
                    <a:pt x="235200" y="279927"/>
                  </a:cubicBezTo>
                  <a:cubicBezTo>
                    <a:pt x="236695" y="280850"/>
                    <a:pt x="237200" y="281830"/>
                    <a:pt x="238390" y="283133"/>
                  </a:cubicBezTo>
                  <a:cubicBezTo>
                    <a:pt x="240322" y="285236"/>
                    <a:pt x="241712" y="286302"/>
                    <a:pt x="242873" y="288890"/>
                  </a:cubicBezTo>
                  <a:cubicBezTo>
                    <a:pt x="244625" y="292782"/>
                    <a:pt x="241969" y="295817"/>
                    <a:pt x="243530" y="299785"/>
                  </a:cubicBezTo>
                  <a:cubicBezTo>
                    <a:pt x="244254" y="301659"/>
                    <a:pt x="244739" y="302763"/>
                    <a:pt x="246082" y="304267"/>
                  </a:cubicBezTo>
                  <a:cubicBezTo>
                    <a:pt x="247510" y="305875"/>
                    <a:pt x="249052" y="305960"/>
                    <a:pt x="250585" y="307473"/>
                  </a:cubicBezTo>
                  <a:cubicBezTo>
                    <a:pt x="251727" y="308596"/>
                    <a:pt x="251727" y="309928"/>
                    <a:pt x="253136" y="310670"/>
                  </a:cubicBezTo>
                  <a:cubicBezTo>
                    <a:pt x="255126" y="311736"/>
                    <a:pt x="256649" y="310176"/>
                    <a:pt x="258915" y="310033"/>
                  </a:cubicBezTo>
                  <a:cubicBezTo>
                    <a:pt x="261894" y="309843"/>
                    <a:pt x="263665" y="309348"/>
                    <a:pt x="266588" y="310033"/>
                  </a:cubicBezTo>
                  <a:cubicBezTo>
                    <a:pt x="268996" y="310594"/>
                    <a:pt x="270025" y="311812"/>
                    <a:pt x="272367" y="312592"/>
                  </a:cubicBezTo>
                  <a:cubicBezTo>
                    <a:pt x="277840" y="314410"/>
                    <a:pt x="281344" y="313392"/>
                    <a:pt x="287113" y="313877"/>
                  </a:cubicBezTo>
                  <a:cubicBezTo>
                    <a:pt x="290093" y="314124"/>
                    <a:pt x="291816" y="314039"/>
                    <a:pt x="294805" y="314524"/>
                  </a:cubicBezTo>
                  <a:cubicBezTo>
                    <a:pt x="298632" y="315133"/>
                    <a:pt x="300793" y="315685"/>
                    <a:pt x="304411" y="317084"/>
                  </a:cubicBezTo>
                  <a:cubicBezTo>
                    <a:pt x="307543" y="318292"/>
                    <a:pt x="308837" y="320214"/>
                    <a:pt x="312122" y="320918"/>
                  </a:cubicBezTo>
                  <a:cubicBezTo>
                    <a:pt x="315787" y="321717"/>
                    <a:pt x="318043" y="321051"/>
                    <a:pt x="321718" y="320281"/>
                  </a:cubicBezTo>
                  <a:cubicBezTo>
                    <a:pt x="322375" y="320147"/>
                    <a:pt x="322965" y="319986"/>
                    <a:pt x="323508" y="319805"/>
                  </a:cubicBezTo>
                  <a:lnTo>
                    <a:pt x="323003" y="319006"/>
                  </a:lnTo>
                  <a:cubicBezTo>
                    <a:pt x="322261" y="314752"/>
                    <a:pt x="320918" y="312421"/>
                    <a:pt x="321080" y="308111"/>
                  </a:cubicBezTo>
                  <a:cubicBezTo>
                    <a:pt x="321271" y="304000"/>
                    <a:pt x="321708" y="301488"/>
                    <a:pt x="323651" y="297863"/>
                  </a:cubicBezTo>
                  <a:cubicBezTo>
                    <a:pt x="325602" y="294285"/>
                    <a:pt x="327021" y="291906"/>
                    <a:pt x="330695" y="290175"/>
                  </a:cubicBezTo>
                  <a:cubicBezTo>
                    <a:pt x="332552" y="289299"/>
                    <a:pt x="333961" y="289747"/>
                    <a:pt x="335836" y="288890"/>
                  </a:cubicBezTo>
                  <a:cubicBezTo>
                    <a:pt x="338892" y="287501"/>
                    <a:pt x="341615" y="286435"/>
                    <a:pt x="342243" y="283133"/>
                  </a:cubicBezTo>
                  <a:cubicBezTo>
                    <a:pt x="342862" y="279832"/>
                    <a:pt x="339225" y="278690"/>
                    <a:pt x="338387" y="275445"/>
                  </a:cubicBezTo>
                  <a:cubicBezTo>
                    <a:pt x="337835" y="273257"/>
                    <a:pt x="337997" y="271925"/>
                    <a:pt x="337759" y="26967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7" name="任意形状 82"/>
            <p:cNvSpPr/>
            <p:nvPr/>
          </p:nvSpPr>
          <p:spPr>
            <a:xfrm>
              <a:off x="15089491" y="4135519"/>
              <a:ext cx="885" cy="485"/>
            </a:xfrm>
            <a:custGeom>
              <a:avLst/>
              <a:gdLst>
                <a:gd name="connsiteX0" fmla="*/ 0 w 885"/>
                <a:gd name="connsiteY0" fmla="*/ 0 h 485"/>
                <a:gd name="connsiteX1" fmla="*/ 429 w 885"/>
                <a:gd name="connsiteY1" fmla="*/ 485 h 485"/>
                <a:gd name="connsiteX2" fmla="*/ 886 w 885"/>
                <a:gd name="connsiteY2" fmla="*/ 381 h 485"/>
                <a:gd name="connsiteX3" fmla="*/ 0 w 885"/>
                <a:gd name="connsiteY3" fmla="*/ 0 h 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" h="485">
                  <a:moveTo>
                    <a:pt x="0" y="0"/>
                  </a:moveTo>
                  <a:cubicBezTo>
                    <a:pt x="133" y="162"/>
                    <a:pt x="267" y="323"/>
                    <a:pt x="429" y="485"/>
                  </a:cubicBezTo>
                  <a:cubicBezTo>
                    <a:pt x="590" y="447"/>
                    <a:pt x="705" y="419"/>
                    <a:pt x="886" y="381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8" name="任意形状 83"/>
            <p:cNvSpPr/>
            <p:nvPr/>
          </p:nvSpPr>
          <p:spPr>
            <a:xfrm>
              <a:off x="16152957" y="5128918"/>
              <a:ext cx="666005" cy="535467"/>
            </a:xfrm>
            <a:custGeom>
              <a:avLst/>
              <a:gdLst>
                <a:gd name="connsiteX0" fmla="*/ 6388 w 666005"/>
                <a:gd name="connsiteY0" fmla="*/ 448273 h 535467"/>
                <a:gd name="connsiteX1" fmla="*/ 7026 w 666005"/>
                <a:gd name="connsiteY1" fmla="*/ 454696 h 535467"/>
                <a:gd name="connsiteX2" fmla="*/ 14727 w 666005"/>
                <a:gd name="connsiteY2" fmla="*/ 457255 h 535467"/>
                <a:gd name="connsiteX3" fmla="*/ 26913 w 666005"/>
                <a:gd name="connsiteY3" fmla="*/ 457255 h 535467"/>
                <a:gd name="connsiteX4" fmla="*/ 37794 w 666005"/>
                <a:gd name="connsiteY4" fmla="*/ 455971 h 535467"/>
                <a:gd name="connsiteX5" fmla="*/ 48694 w 666005"/>
                <a:gd name="connsiteY5" fmla="*/ 454049 h 535467"/>
                <a:gd name="connsiteX6" fmla="*/ 53816 w 666005"/>
                <a:gd name="connsiteY6" fmla="*/ 449567 h 535467"/>
                <a:gd name="connsiteX7" fmla="*/ 60233 w 666005"/>
                <a:gd name="connsiteY7" fmla="*/ 446998 h 535467"/>
                <a:gd name="connsiteX8" fmla="*/ 67925 w 666005"/>
                <a:gd name="connsiteY8" fmla="*/ 445076 h 535467"/>
                <a:gd name="connsiteX9" fmla="*/ 71771 w 666005"/>
                <a:gd name="connsiteY9" fmla="*/ 441869 h 535467"/>
                <a:gd name="connsiteX10" fmla="*/ 77521 w 666005"/>
                <a:gd name="connsiteY10" fmla="*/ 439947 h 535467"/>
                <a:gd name="connsiteX11" fmla="*/ 82652 w 666005"/>
                <a:gd name="connsiteY11" fmla="*/ 439947 h 535467"/>
                <a:gd name="connsiteX12" fmla="*/ 92258 w 666005"/>
                <a:gd name="connsiteY12" fmla="*/ 437397 h 535467"/>
                <a:gd name="connsiteX13" fmla="*/ 103806 w 666005"/>
                <a:gd name="connsiteY13" fmla="*/ 438025 h 535467"/>
                <a:gd name="connsiteX14" fmla="*/ 116629 w 666005"/>
                <a:gd name="connsiteY14" fmla="*/ 438025 h 535467"/>
                <a:gd name="connsiteX15" fmla="*/ 123674 w 666005"/>
                <a:gd name="connsiteY15" fmla="*/ 438025 h 535467"/>
                <a:gd name="connsiteX16" fmla="*/ 135850 w 666005"/>
                <a:gd name="connsiteY16" fmla="*/ 438025 h 535467"/>
                <a:gd name="connsiteX17" fmla="*/ 141619 w 666005"/>
                <a:gd name="connsiteY17" fmla="*/ 433544 h 535467"/>
                <a:gd name="connsiteX18" fmla="*/ 150587 w 666005"/>
                <a:gd name="connsiteY18" fmla="*/ 425846 h 535467"/>
                <a:gd name="connsiteX19" fmla="*/ 156994 w 666005"/>
                <a:gd name="connsiteY19" fmla="*/ 420089 h 535467"/>
                <a:gd name="connsiteX20" fmla="*/ 165962 w 666005"/>
                <a:gd name="connsiteY20" fmla="*/ 418158 h 535467"/>
                <a:gd name="connsiteX21" fmla="*/ 169808 w 666005"/>
                <a:gd name="connsiteY21" fmla="*/ 414333 h 535467"/>
                <a:gd name="connsiteX22" fmla="*/ 176852 w 666005"/>
                <a:gd name="connsiteY22" fmla="*/ 412401 h 535467"/>
                <a:gd name="connsiteX23" fmla="*/ 183897 w 666005"/>
                <a:gd name="connsiteY23" fmla="*/ 407929 h 535467"/>
                <a:gd name="connsiteX24" fmla="*/ 192227 w 666005"/>
                <a:gd name="connsiteY24" fmla="*/ 406635 h 535467"/>
                <a:gd name="connsiteX25" fmla="*/ 201195 w 666005"/>
                <a:gd name="connsiteY25" fmla="*/ 407272 h 535467"/>
                <a:gd name="connsiteX26" fmla="*/ 206316 w 666005"/>
                <a:gd name="connsiteY26" fmla="*/ 409832 h 535467"/>
                <a:gd name="connsiteX27" fmla="*/ 214665 w 666005"/>
                <a:gd name="connsiteY27" fmla="*/ 409204 h 535467"/>
                <a:gd name="connsiteX28" fmla="*/ 226832 w 666005"/>
                <a:gd name="connsiteY28" fmla="*/ 405360 h 535467"/>
                <a:gd name="connsiteX29" fmla="*/ 233030 w 666005"/>
                <a:gd name="connsiteY29" fmla="*/ 401677 h 535467"/>
                <a:gd name="connsiteX30" fmla="*/ 234515 w 666005"/>
                <a:gd name="connsiteY30" fmla="*/ 400878 h 535467"/>
                <a:gd name="connsiteX31" fmla="*/ 243483 w 666005"/>
                <a:gd name="connsiteY31" fmla="*/ 397034 h 535467"/>
                <a:gd name="connsiteX32" fmla="*/ 251813 w 666005"/>
                <a:gd name="connsiteY32" fmla="*/ 395749 h 535467"/>
                <a:gd name="connsiteX33" fmla="*/ 260780 w 666005"/>
                <a:gd name="connsiteY33" fmla="*/ 396396 h 535467"/>
                <a:gd name="connsiteX34" fmla="*/ 271033 w 666005"/>
                <a:gd name="connsiteY34" fmla="*/ 395749 h 535467"/>
                <a:gd name="connsiteX35" fmla="*/ 279363 w 666005"/>
                <a:gd name="connsiteY35" fmla="*/ 393827 h 535467"/>
                <a:gd name="connsiteX36" fmla="*/ 285142 w 666005"/>
                <a:gd name="connsiteY36" fmla="*/ 399584 h 535467"/>
                <a:gd name="connsiteX37" fmla="*/ 285665 w 666005"/>
                <a:gd name="connsiteY37" fmla="*/ 401677 h 535467"/>
                <a:gd name="connsiteX38" fmla="*/ 286408 w 666005"/>
                <a:gd name="connsiteY38" fmla="*/ 403447 h 535467"/>
                <a:gd name="connsiteX39" fmla="*/ 292825 w 666005"/>
                <a:gd name="connsiteY39" fmla="*/ 404732 h 535467"/>
                <a:gd name="connsiteX40" fmla="*/ 299250 w 666005"/>
                <a:gd name="connsiteY40" fmla="*/ 404732 h 535467"/>
                <a:gd name="connsiteX41" fmla="*/ 303725 w 666005"/>
                <a:gd name="connsiteY41" fmla="*/ 406016 h 535467"/>
                <a:gd name="connsiteX42" fmla="*/ 314635 w 666005"/>
                <a:gd name="connsiteY42" fmla="*/ 407291 h 535467"/>
                <a:gd name="connsiteX43" fmla="*/ 316548 w 666005"/>
                <a:gd name="connsiteY43" fmla="*/ 413057 h 535467"/>
                <a:gd name="connsiteX44" fmla="*/ 321032 w 666005"/>
                <a:gd name="connsiteY44" fmla="*/ 417539 h 535467"/>
                <a:gd name="connsiteX45" fmla="*/ 318471 w 666005"/>
                <a:gd name="connsiteY45" fmla="*/ 422030 h 535467"/>
                <a:gd name="connsiteX46" fmla="*/ 320385 w 666005"/>
                <a:gd name="connsiteY46" fmla="*/ 427787 h 535467"/>
                <a:gd name="connsiteX47" fmla="*/ 321689 w 666005"/>
                <a:gd name="connsiteY47" fmla="*/ 432906 h 535467"/>
                <a:gd name="connsiteX48" fmla="*/ 321689 w 666005"/>
                <a:gd name="connsiteY48" fmla="*/ 438035 h 535467"/>
                <a:gd name="connsiteX49" fmla="*/ 322965 w 666005"/>
                <a:gd name="connsiteY49" fmla="*/ 441869 h 535467"/>
                <a:gd name="connsiteX50" fmla="*/ 322965 w 666005"/>
                <a:gd name="connsiteY50" fmla="*/ 447636 h 535467"/>
                <a:gd name="connsiteX51" fmla="*/ 321032 w 666005"/>
                <a:gd name="connsiteY51" fmla="*/ 454039 h 535467"/>
                <a:gd name="connsiteX52" fmla="*/ 323612 w 666005"/>
                <a:gd name="connsiteY52" fmla="*/ 459158 h 535467"/>
                <a:gd name="connsiteX53" fmla="*/ 328086 w 666005"/>
                <a:gd name="connsiteY53" fmla="*/ 454686 h 535467"/>
                <a:gd name="connsiteX54" fmla="*/ 333218 w 666005"/>
                <a:gd name="connsiteY54" fmla="*/ 450195 h 535467"/>
                <a:gd name="connsiteX55" fmla="*/ 337702 w 666005"/>
                <a:gd name="connsiteY55" fmla="*/ 447626 h 535467"/>
                <a:gd name="connsiteX56" fmla="*/ 338359 w 666005"/>
                <a:gd name="connsiteY56" fmla="*/ 441860 h 535467"/>
                <a:gd name="connsiteX57" fmla="*/ 342186 w 666005"/>
                <a:gd name="connsiteY57" fmla="*/ 439300 h 535467"/>
                <a:gd name="connsiteX58" fmla="*/ 348592 w 666005"/>
                <a:gd name="connsiteY58" fmla="*/ 436731 h 535467"/>
                <a:gd name="connsiteX59" fmla="*/ 354371 w 666005"/>
                <a:gd name="connsiteY59" fmla="*/ 434162 h 535467"/>
                <a:gd name="connsiteX60" fmla="*/ 360140 w 666005"/>
                <a:gd name="connsiteY60" fmla="*/ 430955 h 535467"/>
                <a:gd name="connsiteX61" fmla="*/ 362054 w 666005"/>
                <a:gd name="connsiteY61" fmla="*/ 425836 h 535467"/>
                <a:gd name="connsiteX62" fmla="*/ 368470 w 666005"/>
                <a:gd name="connsiteY62" fmla="*/ 422630 h 535467"/>
                <a:gd name="connsiteX63" fmla="*/ 374220 w 666005"/>
                <a:gd name="connsiteY63" fmla="*/ 422630 h 535467"/>
                <a:gd name="connsiteX64" fmla="*/ 370384 w 666005"/>
                <a:gd name="connsiteY64" fmla="*/ 427758 h 535467"/>
                <a:gd name="connsiteX65" fmla="*/ 370384 w 666005"/>
                <a:gd name="connsiteY65" fmla="*/ 430955 h 535467"/>
                <a:gd name="connsiteX66" fmla="*/ 365871 w 666005"/>
                <a:gd name="connsiteY66" fmla="*/ 438653 h 535467"/>
                <a:gd name="connsiteX67" fmla="*/ 361406 w 666005"/>
                <a:gd name="connsiteY67" fmla="*/ 440575 h 535467"/>
                <a:gd name="connsiteX68" fmla="*/ 356913 w 666005"/>
                <a:gd name="connsiteY68" fmla="*/ 443772 h 535467"/>
                <a:gd name="connsiteX69" fmla="*/ 355638 w 666005"/>
                <a:gd name="connsiteY69" fmla="*/ 448901 h 535467"/>
                <a:gd name="connsiteX70" fmla="*/ 352420 w 666005"/>
                <a:gd name="connsiteY70" fmla="*/ 452098 h 535467"/>
                <a:gd name="connsiteX71" fmla="*/ 347308 w 666005"/>
                <a:gd name="connsiteY71" fmla="*/ 458511 h 535467"/>
                <a:gd name="connsiteX72" fmla="*/ 341528 w 666005"/>
                <a:gd name="connsiteY72" fmla="*/ 459796 h 535467"/>
                <a:gd name="connsiteX73" fmla="*/ 340891 w 666005"/>
                <a:gd name="connsiteY73" fmla="*/ 464278 h 535467"/>
                <a:gd name="connsiteX74" fmla="*/ 346032 w 666005"/>
                <a:gd name="connsiteY74" fmla="*/ 464915 h 535467"/>
                <a:gd name="connsiteX75" fmla="*/ 352429 w 666005"/>
                <a:gd name="connsiteY75" fmla="*/ 464278 h 535467"/>
                <a:gd name="connsiteX76" fmla="*/ 356922 w 666005"/>
                <a:gd name="connsiteY76" fmla="*/ 459796 h 535467"/>
                <a:gd name="connsiteX77" fmla="*/ 359484 w 666005"/>
                <a:gd name="connsiteY77" fmla="*/ 454030 h 535467"/>
                <a:gd name="connsiteX78" fmla="*/ 364605 w 666005"/>
                <a:gd name="connsiteY78" fmla="*/ 450823 h 535467"/>
                <a:gd name="connsiteX79" fmla="*/ 367185 w 666005"/>
                <a:gd name="connsiteY79" fmla="*/ 454677 h 535467"/>
                <a:gd name="connsiteX80" fmla="*/ 364605 w 666005"/>
                <a:gd name="connsiteY80" fmla="*/ 461718 h 535467"/>
                <a:gd name="connsiteX81" fmla="*/ 361416 w 666005"/>
                <a:gd name="connsiteY81" fmla="*/ 466837 h 535467"/>
                <a:gd name="connsiteX82" fmla="*/ 359188 w 666005"/>
                <a:gd name="connsiteY82" fmla="*/ 468521 h 535467"/>
                <a:gd name="connsiteX83" fmla="*/ 356275 w 666005"/>
                <a:gd name="connsiteY83" fmla="*/ 471966 h 535467"/>
                <a:gd name="connsiteX84" fmla="*/ 363986 w 666005"/>
                <a:gd name="connsiteY84" fmla="*/ 471319 h 535467"/>
                <a:gd name="connsiteX85" fmla="*/ 365262 w 666005"/>
                <a:gd name="connsiteY85" fmla="*/ 475819 h 535467"/>
                <a:gd name="connsiteX86" fmla="*/ 365881 w 666005"/>
                <a:gd name="connsiteY86" fmla="*/ 484783 h 535467"/>
                <a:gd name="connsiteX87" fmla="*/ 362692 w 666005"/>
                <a:gd name="connsiteY87" fmla="*/ 490530 h 535467"/>
                <a:gd name="connsiteX88" fmla="*/ 358846 w 666005"/>
                <a:gd name="connsiteY88" fmla="*/ 495012 h 535467"/>
                <a:gd name="connsiteX89" fmla="*/ 359484 w 666005"/>
                <a:gd name="connsiteY89" fmla="*/ 500787 h 535467"/>
                <a:gd name="connsiteX90" fmla="*/ 365881 w 666005"/>
                <a:gd name="connsiteY90" fmla="*/ 509741 h 535467"/>
                <a:gd name="connsiteX91" fmla="*/ 367195 w 666005"/>
                <a:gd name="connsiteY91" fmla="*/ 516792 h 535467"/>
                <a:gd name="connsiteX92" fmla="*/ 372945 w 666005"/>
                <a:gd name="connsiteY92" fmla="*/ 521283 h 535467"/>
                <a:gd name="connsiteX93" fmla="*/ 379989 w 666005"/>
                <a:gd name="connsiteY93" fmla="*/ 523833 h 535467"/>
                <a:gd name="connsiteX94" fmla="*/ 387681 w 666005"/>
                <a:gd name="connsiteY94" fmla="*/ 522568 h 535467"/>
                <a:gd name="connsiteX95" fmla="*/ 393460 w 666005"/>
                <a:gd name="connsiteY95" fmla="*/ 526412 h 535467"/>
                <a:gd name="connsiteX96" fmla="*/ 399877 w 666005"/>
                <a:gd name="connsiteY96" fmla="*/ 531531 h 535467"/>
                <a:gd name="connsiteX97" fmla="*/ 407549 w 666005"/>
                <a:gd name="connsiteY97" fmla="*/ 532806 h 535467"/>
                <a:gd name="connsiteX98" fmla="*/ 413319 w 666005"/>
                <a:gd name="connsiteY98" fmla="*/ 527687 h 535467"/>
                <a:gd name="connsiteX99" fmla="*/ 418460 w 666005"/>
                <a:gd name="connsiteY99" fmla="*/ 523833 h 535467"/>
                <a:gd name="connsiteX100" fmla="*/ 426780 w 666005"/>
                <a:gd name="connsiteY100" fmla="*/ 523205 h 535467"/>
                <a:gd name="connsiteX101" fmla="*/ 431273 w 666005"/>
                <a:gd name="connsiteY101" fmla="*/ 519371 h 535467"/>
                <a:gd name="connsiteX102" fmla="*/ 438328 w 666005"/>
                <a:gd name="connsiteY102" fmla="*/ 515536 h 535467"/>
                <a:gd name="connsiteX103" fmla="*/ 439603 w 666005"/>
                <a:gd name="connsiteY103" fmla="*/ 523843 h 535467"/>
                <a:gd name="connsiteX104" fmla="*/ 440241 w 666005"/>
                <a:gd name="connsiteY104" fmla="*/ 528971 h 535467"/>
                <a:gd name="connsiteX105" fmla="*/ 444716 w 666005"/>
                <a:gd name="connsiteY105" fmla="*/ 533472 h 535467"/>
                <a:gd name="connsiteX106" fmla="*/ 451770 w 666005"/>
                <a:gd name="connsiteY106" fmla="*/ 535385 h 535467"/>
                <a:gd name="connsiteX107" fmla="*/ 459462 w 666005"/>
                <a:gd name="connsiteY107" fmla="*/ 529628 h 535467"/>
                <a:gd name="connsiteX108" fmla="*/ 467173 w 666005"/>
                <a:gd name="connsiteY108" fmla="*/ 525784 h 535467"/>
                <a:gd name="connsiteX109" fmla="*/ 474208 w 666005"/>
                <a:gd name="connsiteY109" fmla="*/ 523215 h 535467"/>
                <a:gd name="connsiteX110" fmla="*/ 477407 w 666005"/>
                <a:gd name="connsiteY110" fmla="*/ 516811 h 535467"/>
                <a:gd name="connsiteX111" fmla="*/ 487041 w 666005"/>
                <a:gd name="connsiteY111" fmla="*/ 513604 h 535467"/>
                <a:gd name="connsiteX112" fmla="*/ 499198 w 666005"/>
                <a:gd name="connsiteY112" fmla="*/ 512976 h 535467"/>
                <a:gd name="connsiteX113" fmla="*/ 509461 w 666005"/>
                <a:gd name="connsiteY113" fmla="*/ 514889 h 535467"/>
                <a:gd name="connsiteX114" fmla="*/ 517153 w 666005"/>
                <a:gd name="connsiteY114" fmla="*/ 512976 h 535467"/>
                <a:gd name="connsiteX115" fmla="*/ 521637 w 666005"/>
                <a:gd name="connsiteY115" fmla="*/ 506563 h 535467"/>
                <a:gd name="connsiteX116" fmla="*/ 529986 w 666005"/>
                <a:gd name="connsiteY116" fmla="*/ 489911 h 535467"/>
                <a:gd name="connsiteX117" fmla="*/ 538963 w 666005"/>
                <a:gd name="connsiteY117" fmla="*/ 483498 h 535467"/>
                <a:gd name="connsiteX118" fmla="*/ 544075 w 666005"/>
                <a:gd name="connsiteY118" fmla="*/ 475173 h 535467"/>
                <a:gd name="connsiteX119" fmla="*/ 552615 w 666005"/>
                <a:gd name="connsiteY119" fmla="*/ 468531 h 535467"/>
                <a:gd name="connsiteX120" fmla="*/ 553024 w 666005"/>
                <a:gd name="connsiteY120" fmla="*/ 468131 h 535467"/>
                <a:gd name="connsiteX121" fmla="*/ 559441 w 666005"/>
                <a:gd name="connsiteY121" fmla="*/ 460453 h 535467"/>
                <a:gd name="connsiteX122" fmla="*/ 568409 w 666005"/>
                <a:gd name="connsiteY122" fmla="*/ 449548 h 535467"/>
                <a:gd name="connsiteX123" fmla="*/ 578033 w 666005"/>
                <a:gd name="connsiteY123" fmla="*/ 437388 h 535467"/>
                <a:gd name="connsiteX124" fmla="*/ 587020 w 666005"/>
                <a:gd name="connsiteY124" fmla="*/ 427768 h 535467"/>
                <a:gd name="connsiteX125" fmla="*/ 595340 w 666005"/>
                <a:gd name="connsiteY125" fmla="*/ 422639 h 535467"/>
                <a:gd name="connsiteX126" fmla="*/ 602395 w 666005"/>
                <a:gd name="connsiteY126" fmla="*/ 416236 h 535467"/>
                <a:gd name="connsiteX127" fmla="*/ 610078 w 666005"/>
                <a:gd name="connsiteY127" fmla="*/ 409822 h 535467"/>
                <a:gd name="connsiteX128" fmla="*/ 615209 w 666005"/>
                <a:gd name="connsiteY128" fmla="*/ 405341 h 535467"/>
                <a:gd name="connsiteX129" fmla="*/ 618512 w 666005"/>
                <a:gd name="connsiteY129" fmla="*/ 401658 h 535467"/>
                <a:gd name="connsiteX130" fmla="*/ 623539 w 666005"/>
                <a:gd name="connsiteY130" fmla="*/ 395093 h 535467"/>
                <a:gd name="connsiteX131" fmla="*/ 633144 w 666005"/>
                <a:gd name="connsiteY131" fmla="*/ 383560 h 535467"/>
                <a:gd name="connsiteX132" fmla="*/ 640199 w 666005"/>
                <a:gd name="connsiteY132" fmla="*/ 375244 h 535467"/>
                <a:gd name="connsiteX133" fmla="*/ 645330 w 666005"/>
                <a:gd name="connsiteY133" fmla="*/ 364340 h 535467"/>
                <a:gd name="connsiteX134" fmla="*/ 649166 w 666005"/>
                <a:gd name="connsiteY134" fmla="*/ 354092 h 535467"/>
                <a:gd name="connsiteX135" fmla="*/ 655574 w 666005"/>
                <a:gd name="connsiteY135" fmla="*/ 348335 h 535467"/>
                <a:gd name="connsiteX136" fmla="*/ 660058 w 666005"/>
                <a:gd name="connsiteY136" fmla="*/ 337440 h 535467"/>
                <a:gd name="connsiteX137" fmla="*/ 661990 w 666005"/>
                <a:gd name="connsiteY137" fmla="*/ 326555 h 535467"/>
                <a:gd name="connsiteX138" fmla="*/ 660705 w 666005"/>
                <a:gd name="connsiteY138" fmla="*/ 315023 h 535467"/>
                <a:gd name="connsiteX139" fmla="*/ 663904 w 666005"/>
                <a:gd name="connsiteY139" fmla="*/ 306050 h 535467"/>
                <a:gd name="connsiteX140" fmla="*/ 665826 w 666005"/>
                <a:gd name="connsiteY140" fmla="*/ 296430 h 535467"/>
                <a:gd name="connsiteX141" fmla="*/ 665198 w 666005"/>
                <a:gd name="connsiteY141" fmla="*/ 282348 h 535467"/>
                <a:gd name="connsiteX142" fmla="*/ 664037 w 666005"/>
                <a:gd name="connsiteY142" fmla="*/ 267932 h 535467"/>
                <a:gd name="connsiteX143" fmla="*/ 663904 w 666005"/>
                <a:gd name="connsiteY143" fmla="*/ 267618 h 535467"/>
                <a:gd name="connsiteX144" fmla="*/ 660705 w 666005"/>
                <a:gd name="connsiteY144" fmla="*/ 261852 h 535467"/>
                <a:gd name="connsiteX145" fmla="*/ 654279 w 666005"/>
                <a:gd name="connsiteY145" fmla="*/ 253526 h 535467"/>
                <a:gd name="connsiteX146" fmla="*/ 645330 w 666005"/>
                <a:gd name="connsiteY146" fmla="*/ 243925 h 535467"/>
                <a:gd name="connsiteX147" fmla="*/ 646606 w 666005"/>
                <a:gd name="connsiteY147" fmla="*/ 233021 h 535467"/>
                <a:gd name="connsiteX148" fmla="*/ 645958 w 666005"/>
                <a:gd name="connsiteY148" fmla="*/ 221498 h 535467"/>
                <a:gd name="connsiteX149" fmla="*/ 639561 w 666005"/>
                <a:gd name="connsiteY149" fmla="*/ 219585 h 535467"/>
                <a:gd name="connsiteX150" fmla="*/ 632516 w 666005"/>
                <a:gd name="connsiteY150" fmla="*/ 217654 h 535467"/>
                <a:gd name="connsiteX151" fmla="*/ 628670 w 666005"/>
                <a:gd name="connsiteY151" fmla="*/ 210613 h 535467"/>
                <a:gd name="connsiteX152" fmla="*/ 627385 w 666005"/>
                <a:gd name="connsiteY152" fmla="*/ 200355 h 535467"/>
                <a:gd name="connsiteX153" fmla="*/ 625481 w 666005"/>
                <a:gd name="connsiteY153" fmla="*/ 192677 h 535467"/>
                <a:gd name="connsiteX154" fmla="*/ 622263 w 666005"/>
                <a:gd name="connsiteY154" fmla="*/ 183704 h 535467"/>
                <a:gd name="connsiteX155" fmla="*/ 622263 w 666005"/>
                <a:gd name="connsiteY155" fmla="*/ 177310 h 535467"/>
                <a:gd name="connsiteX156" fmla="*/ 616494 w 666005"/>
                <a:gd name="connsiteY156" fmla="*/ 174731 h 535467"/>
                <a:gd name="connsiteX157" fmla="*/ 610744 w 666005"/>
                <a:gd name="connsiteY157" fmla="*/ 170240 h 535467"/>
                <a:gd name="connsiteX158" fmla="*/ 607516 w 666005"/>
                <a:gd name="connsiteY158" fmla="*/ 164483 h 535467"/>
                <a:gd name="connsiteX159" fmla="*/ 601119 w 666005"/>
                <a:gd name="connsiteY159" fmla="*/ 162571 h 535467"/>
                <a:gd name="connsiteX160" fmla="*/ 595360 w 666005"/>
                <a:gd name="connsiteY160" fmla="*/ 156814 h 535467"/>
                <a:gd name="connsiteX161" fmla="*/ 590856 w 666005"/>
                <a:gd name="connsiteY161" fmla="*/ 151695 h 535467"/>
                <a:gd name="connsiteX162" fmla="*/ 590219 w 666005"/>
                <a:gd name="connsiteY162" fmla="*/ 135671 h 535467"/>
                <a:gd name="connsiteX163" fmla="*/ 590419 w 666005"/>
                <a:gd name="connsiteY163" fmla="*/ 134215 h 535467"/>
                <a:gd name="connsiteX164" fmla="*/ 592770 w 666005"/>
                <a:gd name="connsiteY164" fmla="*/ 122207 h 535467"/>
                <a:gd name="connsiteX165" fmla="*/ 590209 w 666005"/>
                <a:gd name="connsiteY165" fmla="*/ 117098 h 535467"/>
                <a:gd name="connsiteX166" fmla="*/ 589562 w 666005"/>
                <a:gd name="connsiteY166" fmla="*/ 106193 h 535467"/>
                <a:gd name="connsiteX167" fmla="*/ 588943 w 666005"/>
                <a:gd name="connsiteY167" fmla="*/ 89542 h 535467"/>
                <a:gd name="connsiteX168" fmla="*/ 587658 w 666005"/>
                <a:gd name="connsiteY168" fmla="*/ 75459 h 535467"/>
                <a:gd name="connsiteX169" fmla="*/ 581898 w 666005"/>
                <a:gd name="connsiteY169" fmla="*/ 70968 h 535467"/>
                <a:gd name="connsiteX170" fmla="*/ 581194 w 666005"/>
                <a:gd name="connsiteY170" fmla="*/ 67362 h 535467"/>
                <a:gd name="connsiteX171" fmla="*/ 579975 w 666005"/>
                <a:gd name="connsiteY171" fmla="*/ 64564 h 535467"/>
                <a:gd name="connsiteX172" fmla="*/ 572283 w 666005"/>
                <a:gd name="connsiteY172" fmla="*/ 66477 h 535467"/>
                <a:gd name="connsiteX173" fmla="*/ 570598 w 666005"/>
                <a:gd name="connsiteY173" fmla="*/ 67362 h 535467"/>
                <a:gd name="connsiteX174" fmla="*/ 565238 w 666005"/>
                <a:gd name="connsiteY174" fmla="*/ 69683 h 535467"/>
                <a:gd name="connsiteX175" fmla="*/ 563049 w 666005"/>
                <a:gd name="connsiteY175" fmla="*/ 67362 h 535467"/>
                <a:gd name="connsiteX176" fmla="*/ 563972 w 666005"/>
                <a:gd name="connsiteY176" fmla="*/ 58789 h 535467"/>
                <a:gd name="connsiteX177" fmla="*/ 566514 w 666005"/>
                <a:gd name="connsiteY177" fmla="*/ 46628 h 535467"/>
                <a:gd name="connsiteX178" fmla="*/ 564600 w 666005"/>
                <a:gd name="connsiteY178" fmla="*/ 33183 h 535467"/>
                <a:gd name="connsiteX179" fmla="*/ 563982 w 666005"/>
                <a:gd name="connsiteY179" fmla="*/ 22289 h 535467"/>
                <a:gd name="connsiteX180" fmla="*/ 559469 w 666005"/>
                <a:gd name="connsiteY180" fmla="*/ 14591 h 535467"/>
                <a:gd name="connsiteX181" fmla="*/ 558194 w 666005"/>
                <a:gd name="connsiteY181" fmla="*/ 2421 h 535467"/>
                <a:gd name="connsiteX182" fmla="*/ 549864 w 666005"/>
                <a:gd name="connsiteY182" fmla="*/ 508 h 535467"/>
                <a:gd name="connsiteX183" fmla="*/ 544723 w 666005"/>
                <a:gd name="connsiteY183" fmla="*/ 7559 h 535467"/>
                <a:gd name="connsiteX184" fmla="*/ 543447 w 666005"/>
                <a:gd name="connsiteY184" fmla="*/ 15238 h 535467"/>
                <a:gd name="connsiteX185" fmla="*/ 538325 w 666005"/>
                <a:gd name="connsiteY185" fmla="*/ 26770 h 535467"/>
                <a:gd name="connsiteX186" fmla="*/ 536393 w 666005"/>
                <a:gd name="connsiteY186" fmla="*/ 37665 h 535467"/>
                <a:gd name="connsiteX187" fmla="*/ 535765 w 666005"/>
                <a:gd name="connsiteY187" fmla="*/ 49835 h 535467"/>
                <a:gd name="connsiteX188" fmla="*/ 531262 w 666005"/>
                <a:gd name="connsiteY188" fmla="*/ 58789 h 535467"/>
                <a:gd name="connsiteX189" fmla="*/ 533204 w 666005"/>
                <a:gd name="connsiteY189" fmla="*/ 63289 h 535467"/>
                <a:gd name="connsiteX190" fmla="*/ 532490 w 666005"/>
                <a:gd name="connsiteY190" fmla="*/ 67371 h 535467"/>
                <a:gd name="connsiteX191" fmla="*/ 529348 w 666005"/>
                <a:gd name="connsiteY191" fmla="*/ 72900 h 535467"/>
                <a:gd name="connsiteX192" fmla="*/ 526140 w 666005"/>
                <a:gd name="connsiteY192" fmla="*/ 81853 h 535467"/>
                <a:gd name="connsiteX193" fmla="*/ 521656 w 666005"/>
                <a:gd name="connsiteY193" fmla="*/ 97877 h 535467"/>
                <a:gd name="connsiteX194" fmla="*/ 519733 w 666005"/>
                <a:gd name="connsiteY194" fmla="*/ 106840 h 535467"/>
                <a:gd name="connsiteX195" fmla="*/ 515259 w 666005"/>
                <a:gd name="connsiteY195" fmla="*/ 120285 h 535467"/>
                <a:gd name="connsiteX196" fmla="*/ 506929 w 666005"/>
                <a:gd name="connsiteY196" fmla="*/ 127336 h 535467"/>
                <a:gd name="connsiteX197" fmla="*/ 496019 w 666005"/>
                <a:gd name="connsiteY197" fmla="*/ 131180 h 535467"/>
                <a:gd name="connsiteX198" fmla="*/ 485766 w 666005"/>
                <a:gd name="connsiteY198" fmla="*/ 128611 h 535467"/>
                <a:gd name="connsiteX199" fmla="*/ 479359 w 666005"/>
                <a:gd name="connsiteY199" fmla="*/ 120276 h 535467"/>
                <a:gd name="connsiteX200" fmla="*/ 470401 w 666005"/>
                <a:gd name="connsiteY200" fmla="*/ 115157 h 535467"/>
                <a:gd name="connsiteX201" fmla="*/ 460138 w 666005"/>
                <a:gd name="connsiteY201" fmla="*/ 105546 h 535467"/>
                <a:gd name="connsiteX202" fmla="*/ 455025 w 666005"/>
                <a:gd name="connsiteY202" fmla="*/ 100427 h 535467"/>
                <a:gd name="connsiteX203" fmla="*/ 449894 w 666005"/>
                <a:gd name="connsiteY203" fmla="*/ 97858 h 535467"/>
                <a:gd name="connsiteX204" fmla="*/ 441564 w 666005"/>
                <a:gd name="connsiteY204" fmla="*/ 93376 h 535467"/>
                <a:gd name="connsiteX205" fmla="*/ 437709 w 666005"/>
                <a:gd name="connsiteY205" fmla="*/ 84413 h 535467"/>
                <a:gd name="connsiteX206" fmla="*/ 431959 w 666005"/>
                <a:gd name="connsiteY206" fmla="*/ 82491 h 535467"/>
                <a:gd name="connsiteX207" fmla="*/ 428741 w 666005"/>
                <a:gd name="connsiteY207" fmla="*/ 75450 h 535467"/>
                <a:gd name="connsiteX208" fmla="*/ 431959 w 666005"/>
                <a:gd name="connsiteY208" fmla="*/ 70959 h 535467"/>
                <a:gd name="connsiteX209" fmla="*/ 435262 w 666005"/>
                <a:gd name="connsiteY209" fmla="*/ 67352 h 535467"/>
                <a:gd name="connsiteX210" fmla="*/ 437090 w 666005"/>
                <a:gd name="connsiteY210" fmla="*/ 65183 h 535467"/>
                <a:gd name="connsiteX211" fmla="*/ 440289 w 666005"/>
                <a:gd name="connsiteY211" fmla="*/ 60073 h 535467"/>
                <a:gd name="connsiteX212" fmla="*/ 437709 w 666005"/>
                <a:gd name="connsiteY212" fmla="*/ 54307 h 535467"/>
                <a:gd name="connsiteX213" fmla="*/ 439004 w 666005"/>
                <a:gd name="connsiteY213" fmla="*/ 48541 h 535467"/>
                <a:gd name="connsiteX214" fmla="*/ 444754 w 666005"/>
                <a:gd name="connsiteY214" fmla="*/ 45344 h 535467"/>
                <a:gd name="connsiteX215" fmla="*/ 453741 w 666005"/>
                <a:gd name="connsiteY215" fmla="*/ 44059 h 535467"/>
                <a:gd name="connsiteX216" fmla="*/ 453084 w 666005"/>
                <a:gd name="connsiteY216" fmla="*/ 37018 h 535467"/>
                <a:gd name="connsiteX217" fmla="*/ 457587 w 666005"/>
                <a:gd name="connsiteY217" fmla="*/ 29967 h 535467"/>
                <a:gd name="connsiteX218" fmla="*/ 454369 w 666005"/>
                <a:gd name="connsiteY218" fmla="*/ 25476 h 535467"/>
                <a:gd name="connsiteX219" fmla="*/ 448619 w 666005"/>
                <a:gd name="connsiteY219" fmla="*/ 22916 h 535467"/>
                <a:gd name="connsiteX220" fmla="*/ 441564 w 666005"/>
                <a:gd name="connsiteY220" fmla="*/ 24819 h 535467"/>
                <a:gd name="connsiteX221" fmla="*/ 439642 w 666005"/>
                <a:gd name="connsiteY221" fmla="*/ 19072 h 535467"/>
                <a:gd name="connsiteX222" fmla="*/ 434501 w 666005"/>
                <a:gd name="connsiteY222" fmla="*/ 19710 h 535467"/>
                <a:gd name="connsiteX223" fmla="*/ 429379 w 666005"/>
                <a:gd name="connsiteY223" fmla="*/ 25467 h 535467"/>
                <a:gd name="connsiteX224" fmla="*/ 421049 w 666005"/>
                <a:gd name="connsiteY224" fmla="*/ 24182 h 535467"/>
                <a:gd name="connsiteX225" fmla="*/ 412719 w 666005"/>
                <a:gd name="connsiteY225" fmla="*/ 20985 h 535467"/>
                <a:gd name="connsiteX226" fmla="*/ 405684 w 666005"/>
                <a:gd name="connsiteY226" fmla="*/ 17769 h 535467"/>
                <a:gd name="connsiteX227" fmla="*/ 396706 w 666005"/>
                <a:gd name="connsiteY227" fmla="*/ 15866 h 535467"/>
                <a:gd name="connsiteX228" fmla="*/ 390309 w 666005"/>
                <a:gd name="connsiteY228" fmla="*/ 10727 h 535467"/>
                <a:gd name="connsiteX229" fmla="*/ 384540 w 666005"/>
                <a:gd name="connsiteY229" fmla="*/ 8168 h 535467"/>
                <a:gd name="connsiteX230" fmla="*/ 376191 w 666005"/>
                <a:gd name="connsiteY230" fmla="*/ 8168 h 535467"/>
                <a:gd name="connsiteX231" fmla="*/ 374906 w 666005"/>
                <a:gd name="connsiteY231" fmla="*/ 13287 h 535467"/>
                <a:gd name="connsiteX232" fmla="*/ 378771 w 666005"/>
                <a:gd name="connsiteY232" fmla="*/ 16494 h 535467"/>
                <a:gd name="connsiteX233" fmla="*/ 382598 w 666005"/>
                <a:gd name="connsiteY233" fmla="*/ 17769 h 535467"/>
                <a:gd name="connsiteX234" fmla="*/ 380665 w 666005"/>
                <a:gd name="connsiteY234" fmla="*/ 25467 h 535467"/>
                <a:gd name="connsiteX235" fmla="*/ 375562 w 666005"/>
                <a:gd name="connsiteY235" fmla="*/ 28036 h 535467"/>
                <a:gd name="connsiteX236" fmla="*/ 371060 w 666005"/>
                <a:gd name="connsiteY236" fmla="*/ 31242 h 535467"/>
                <a:gd name="connsiteX237" fmla="*/ 365300 w 666005"/>
                <a:gd name="connsiteY237" fmla="*/ 26751 h 535467"/>
                <a:gd name="connsiteX238" fmla="*/ 358883 w 666005"/>
                <a:gd name="connsiteY238" fmla="*/ 31880 h 535467"/>
                <a:gd name="connsiteX239" fmla="*/ 351191 w 666005"/>
                <a:gd name="connsiteY239" fmla="*/ 34439 h 535467"/>
                <a:gd name="connsiteX240" fmla="*/ 346717 w 666005"/>
                <a:gd name="connsiteY240" fmla="*/ 36361 h 535467"/>
                <a:gd name="connsiteX241" fmla="*/ 342214 w 666005"/>
                <a:gd name="connsiteY241" fmla="*/ 42775 h 535467"/>
                <a:gd name="connsiteX242" fmla="*/ 342852 w 666005"/>
                <a:gd name="connsiteY242" fmla="*/ 51100 h 535467"/>
                <a:gd name="connsiteX243" fmla="*/ 335807 w 666005"/>
                <a:gd name="connsiteY243" fmla="*/ 53660 h 535467"/>
                <a:gd name="connsiteX244" fmla="*/ 331971 w 666005"/>
                <a:gd name="connsiteY244" fmla="*/ 61358 h 535467"/>
                <a:gd name="connsiteX245" fmla="*/ 326839 w 666005"/>
                <a:gd name="connsiteY245" fmla="*/ 64564 h 535467"/>
                <a:gd name="connsiteX246" fmla="*/ 326611 w 666005"/>
                <a:gd name="connsiteY246" fmla="*/ 67362 h 535467"/>
                <a:gd name="connsiteX247" fmla="*/ 327468 w 666005"/>
                <a:gd name="connsiteY247" fmla="*/ 70340 h 535467"/>
                <a:gd name="connsiteX248" fmla="*/ 331333 w 666005"/>
                <a:gd name="connsiteY248" fmla="*/ 79284 h 535467"/>
                <a:gd name="connsiteX249" fmla="*/ 324916 w 666005"/>
                <a:gd name="connsiteY249" fmla="*/ 81853 h 535467"/>
                <a:gd name="connsiteX250" fmla="*/ 314016 w 666005"/>
                <a:gd name="connsiteY250" fmla="*/ 78019 h 535467"/>
                <a:gd name="connsiteX251" fmla="*/ 306981 w 666005"/>
                <a:gd name="connsiteY251" fmla="*/ 81225 h 535467"/>
                <a:gd name="connsiteX252" fmla="*/ 305067 w 666005"/>
                <a:gd name="connsiteY252" fmla="*/ 76744 h 535467"/>
                <a:gd name="connsiteX253" fmla="*/ 301202 w 666005"/>
                <a:gd name="connsiteY253" fmla="*/ 70978 h 535467"/>
                <a:gd name="connsiteX254" fmla="*/ 299689 w 666005"/>
                <a:gd name="connsiteY254" fmla="*/ 67371 h 535467"/>
                <a:gd name="connsiteX255" fmla="*/ 296718 w 666005"/>
                <a:gd name="connsiteY255" fmla="*/ 62014 h 535467"/>
                <a:gd name="connsiteX256" fmla="*/ 290302 w 666005"/>
                <a:gd name="connsiteY256" fmla="*/ 58798 h 535467"/>
                <a:gd name="connsiteX257" fmla="*/ 283276 w 666005"/>
                <a:gd name="connsiteY257" fmla="*/ 56229 h 535467"/>
                <a:gd name="connsiteX258" fmla="*/ 278135 w 666005"/>
                <a:gd name="connsiteY258" fmla="*/ 62005 h 535467"/>
                <a:gd name="connsiteX259" fmla="*/ 274289 w 666005"/>
                <a:gd name="connsiteY259" fmla="*/ 67133 h 535467"/>
                <a:gd name="connsiteX260" fmla="*/ 273985 w 666005"/>
                <a:gd name="connsiteY260" fmla="*/ 67362 h 535467"/>
                <a:gd name="connsiteX261" fmla="*/ 263398 w 666005"/>
                <a:gd name="connsiteY261" fmla="*/ 69683 h 535467"/>
                <a:gd name="connsiteX262" fmla="*/ 258276 w 666005"/>
                <a:gd name="connsiteY262" fmla="*/ 76734 h 535467"/>
                <a:gd name="connsiteX263" fmla="*/ 253792 w 666005"/>
                <a:gd name="connsiteY263" fmla="*/ 85051 h 535467"/>
                <a:gd name="connsiteX264" fmla="*/ 245462 w 666005"/>
                <a:gd name="connsiteY264" fmla="*/ 86973 h 535467"/>
                <a:gd name="connsiteX265" fmla="*/ 239684 w 666005"/>
                <a:gd name="connsiteY265" fmla="*/ 96583 h 535467"/>
                <a:gd name="connsiteX266" fmla="*/ 239065 w 666005"/>
                <a:gd name="connsiteY266" fmla="*/ 102340 h 535467"/>
                <a:gd name="connsiteX267" fmla="*/ 232639 w 666005"/>
                <a:gd name="connsiteY267" fmla="*/ 106831 h 535467"/>
                <a:gd name="connsiteX268" fmla="*/ 223690 w 666005"/>
                <a:gd name="connsiteY268" fmla="*/ 107478 h 535467"/>
                <a:gd name="connsiteX269" fmla="*/ 226242 w 666005"/>
                <a:gd name="connsiteY269" fmla="*/ 113872 h 535467"/>
                <a:gd name="connsiteX270" fmla="*/ 217912 w 666005"/>
                <a:gd name="connsiteY270" fmla="*/ 123482 h 535467"/>
                <a:gd name="connsiteX271" fmla="*/ 214066 w 666005"/>
                <a:gd name="connsiteY271" fmla="*/ 116441 h 535467"/>
                <a:gd name="connsiteX272" fmla="*/ 213428 w 666005"/>
                <a:gd name="connsiteY272" fmla="*/ 108115 h 535467"/>
                <a:gd name="connsiteX273" fmla="*/ 207668 w 666005"/>
                <a:gd name="connsiteY273" fmla="*/ 111959 h 535467"/>
                <a:gd name="connsiteX274" fmla="*/ 204460 w 666005"/>
                <a:gd name="connsiteY274" fmla="*/ 119001 h 535467"/>
                <a:gd name="connsiteX275" fmla="*/ 198710 w 666005"/>
                <a:gd name="connsiteY275" fmla="*/ 126698 h 535467"/>
                <a:gd name="connsiteX276" fmla="*/ 198053 w 666005"/>
                <a:gd name="connsiteY276" fmla="*/ 129895 h 535467"/>
                <a:gd name="connsiteX277" fmla="*/ 197720 w 666005"/>
                <a:gd name="connsiteY277" fmla="*/ 134206 h 535467"/>
                <a:gd name="connsiteX278" fmla="*/ 196140 w 666005"/>
                <a:gd name="connsiteY278" fmla="*/ 141437 h 535467"/>
                <a:gd name="connsiteX279" fmla="*/ 190390 w 666005"/>
                <a:gd name="connsiteY279" fmla="*/ 146547 h 535467"/>
                <a:gd name="connsiteX280" fmla="*/ 182679 w 666005"/>
                <a:gd name="connsiteY280" fmla="*/ 152951 h 535467"/>
                <a:gd name="connsiteX281" fmla="*/ 178195 w 666005"/>
                <a:gd name="connsiteY281" fmla="*/ 160002 h 535467"/>
                <a:gd name="connsiteX282" fmla="*/ 175624 w 666005"/>
                <a:gd name="connsiteY282" fmla="*/ 165758 h 535467"/>
                <a:gd name="connsiteX283" fmla="*/ 170503 w 666005"/>
                <a:gd name="connsiteY283" fmla="*/ 172162 h 535467"/>
                <a:gd name="connsiteX284" fmla="*/ 165371 w 666005"/>
                <a:gd name="connsiteY284" fmla="*/ 174731 h 535467"/>
                <a:gd name="connsiteX285" fmla="*/ 158327 w 666005"/>
                <a:gd name="connsiteY285" fmla="*/ 177310 h 535467"/>
                <a:gd name="connsiteX286" fmla="*/ 144875 w 666005"/>
                <a:gd name="connsiteY286" fmla="*/ 177938 h 535467"/>
                <a:gd name="connsiteX287" fmla="*/ 136555 w 666005"/>
                <a:gd name="connsiteY287" fmla="*/ 177938 h 535467"/>
                <a:gd name="connsiteX288" fmla="*/ 132699 w 666005"/>
                <a:gd name="connsiteY288" fmla="*/ 183694 h 535467"/>
                <a:gd name="connsiteX289" fmla="*/ 125635 w 666005"/>
                <a:gd name="connsiteY289" fmla="*/ 183066 h 535467"/>
                <a:gd name="connsiteX290" fmla="*/ 117933 w 666005"/>
                <a:gd name="connsiteY290" fmla="*/ 184979 h 535467"/>
                <a:gd name="connsiteX291" fmla="*/ 113478 w 666005"/>
                <a:gd name="connsiteY291" fmla="*/ 190745 h 535467"/>
                <a:gd name="connsiteX292" fmla="*/ 107052 w 666005"/>
                <a:gd name="connsiteY292" fmla="*/ 191383 h 535467"/>
                <a:gd name="connsiteX293" fmla="*/ 98074 w 666005"/>
                <a:gd name="connsiteY293" fmla="*/ 190745 h 535467"/>
                <a:gd name="connsiteX294" fmla="*/ 91040 w 666005"/>
                <a:gd name="connsiteY294" fmla="*/ 193942 h 535467"/>
                <a:gd name="connsiteX295" fmla="*/ 83347 w 666005"/>
                <a:gd name="connsiteY295" fmla="*/ 195864 h 535467"/>
                <a:gd name="connsiteX296" fmla="*/ 78854 w 666005"/>
                <a:gd name="connsiteY296" fmla="*/ 200346 h 535467"/>
                <a:gd name="connsiteX297" fmla="*/ 74360 w 666005"/>
                <a:gd name="connsiteY297" fmla="*/ 204190 h 535467"/>
                <a:gd name="connsiteX298" fmla="*/ 68601 w 666005"/>
                <a:gd name="connsiteY298" fmla="*/ 207387 h 535467"/>
                <a:gd name="connsiteX299" fmla="*/ 62822 w 666005"/>
                <a:gd name="connsiteY299" fmla="*/ 209956 h 535467"/>
                <a:gd name="connsiteX300" fmla="*/ 58367 w 666005"/>
                <a:gd name="connsiteY300" fmla="*/ 213163 h 535467"/>
                <a:gd name="connsiteX301" fmla="*/ 54492 w 666005"/>
                <a:gd name="connsiteY301" fmla="*/ 218292 h 535467"/>
                <a:gd name="connsiteX302" fmla="*/ 50018 w 666005"/>
                <a:gd name="connsiteY302" fmla="*/ 222783 h 535467"/>
                <a:gd name="connsiteX303" fmla="*/ 47438 w 666005"/>
                <a:gd name="connsiteY303" fmla="*/ 219585 h 535467"/>
                <a:gd name="connsiteX304" fmla="*/ 43601 w 666005"/>
                <a:gd name="connsiteY304" fmla="*/ 222783 h 535467"/>
                <a:gd name="connsiteX305" fmla="*/ 43601 w 666005"/>
                <a:gd name="connsiteY305" fmla="*/ 231108 h 535467"/>
                <a:gd name="connsiteX306" fmla="*/ 43601 w 666005"/>
                <a:gd name="connsiteY306" fmla="*/ 234952 h 535467"/>
                <a:gd name="connsiteX307" fmla="*/ 40402 w 666005"/>
                <a:gd name="connsiteY307" fmla="*/ 242631 h 535467"/>
                <a:gd name="connsiteX308" fmla="*/ 36566 w 666005"/>
                <a:gd name="connsiteY308" fmla="*/ 249672 h 535467"/>
                <a:gd name="connsiteX309" fmla="*/ 32701 w 666005"/>
                <a:gd name="connsiteY309" fmla="*/ 256086 h 535467"/>
                <a:gd name="connsiteX310" fmla="*/ 32701 w 666005"/>
                <a:gd name="connsiteY310" fmla="*/ 265059 h 535467"/>
                <a:gd name="connsiteX311" fmla="*/ 33767 w 666005"/>
                <a:gd name="connsiteY311" fmla="*/ 267932 h 535467"/>
                <a:gd name="connsiteX312" fmla="*/ 35290 w 666005"/>
                <a:gd name="connsiteY312" fmla="*/ 271453 h 535467"/>
                <a:gd name="connsiteX313" fmla="*/ 36566 w 666005"/>
                <a:gd name="connsiteY313" fmla="*/ 279151 h 535467"/>
                <a:gd name="connsiteX314" fmla="*/ 36566 w 666005"/>
                <a:gd name="connsiteY314" fmla="*/ 290045 h 535467"/>
                <a:gd name="connsiteX315" fmla="*/ 33358 w 666005"/>
                <a:gd name="connsiteY315" fmla="*/ 295802 h 535467"/>
                <a:gd name="connsiteX316" fmla="*/ 30778 w 666005"/>
                <a:gd name="connsiteY316" fmla="*/ 289408 h 535467"/>
                <a:gd name="connsiteX317" fmla="*/ 28217 w 666005"/>
                <a:gd name="connsiteY317" fmla="*/ 282348 h 535467"/>
                <a:gd name="connsiteX318" fmla="*/ 25018 w 666005"/>
                <a:gd name="connsiteY318" fmla="*/ 285573 h 535467"/>
                <a:gd name="connsiteX319" fmla="*/ 25637 w 666005"/>
                <a:gd name="connsiteY319" fmla="*/ 291320 h 535467"/>
                <a:gd name="connsiteX320" fmla="*/ 25018 w 666005"/>
                <a:gd name="connsiteY320" fmla="*/ 297743 h 535467"/>
                <a:gd name="connsiteX321" fmla="*/ 19249 w 666005"/>
                <a:gd name="connsiteY321" fmla="*/ 293908 h 535467"/>
                <a:gd name="connsiteX322" fmla="*/ 17964 w 666005"/>
                <a:gd name="connsiteY322" fmla="*/ 300940 h 535467"/>
                <a:gd name="connsiteX323" fmla="*/ 23086 w 666005"/>
                <a:gd name="connsiteY323" fmla="*/ 307981 h 535467"/>
                <a:gd name="connsiteX324" fmla="*/ 25647 w 666005"/>
                <a:gd name="connsiteY324" fmla="*/ 313738 h 535467"/>
                <a:gd name="connsiteX325" fmla="*/ 26294 w 666005"/>
                <a:gd name="connsiteY325" fmla="*/ 322701 h 535467"/>
                <a:gd name="connsiteX326" fmla="*/ 25018 w 666005"/>
                <a:gd name="connsiteY326" fmla="*/ 331037 h 535467"/>
                <a:gd name="connsiteX327" fmla="*/ 30768 w 666005"/>
                <a:gd name="connsiteY327" fmla="*/ 341932 h 535467"/>
                <a:gd name="connsiteX328" fmla="*/ 32682 w 666005"/>
                <a:gd name="connsiteY328" fmla="*/ 350885 h 535467"/>
                <a:gd name="connsiteX329" fmla="*/ 26284 w 666005"/>
                <a:gd name="connsiteY329" fmla="*/ 360505 h 535467"/>
                <a:gd name="connsiteX330" fmla="*/ 25009 w 666005"/>
                <a:gd name="connsiteY330" fmla="*/ 375244 h 535467"/>
                <a:gd name="connsiteX331" fmla="*/ 26941 w 666005"/>
                <a:gd name="connsiteY331" fmla="*/ 389336 h 535467"/>
                <a:gd name="connsiteX332" fmla="*/ 27598 w 666005"/>
                <a:gd name="connsiteY332" fmla="*/ 401658 h 535467"/>
                <a:gd name="connsiteX333" fmla="*/ 27560 w 666005"/>
                <a:gd name="connsiteY333" fmla="*/ 402144 h 535467"/>
                <a:gd name="connsiteX334" fmla="*/ 24999 w 666005"/>
                <a:gd name="connsiteY334" fmla="*/ 412382 h 535467"/>
                <a:gd name="connsiteX335" fmla="*/ 19230 w 666005"/>
                <a:gd name="connsiteY335" fmla="*/ 421355 h 535467"/>
                <a:gd name="connsiteX336" fmla="*/ 13471 w 666005"/>
                <a:gd name="connsiteY336" fmla="*/ 432250 h 535467"/>
                <a:gd name="connsiteX337" fmla="*/ 6416 w 666005"/>
                <a:gd name="connsiteY337" fmla="*/ 434809 h 535467"/>
                <a:gd name="connsiteX338" fmla="*/ 1276 w 666005"/>
                <a:gd name="connsiteY338" fmla="*/ 438016 h 535467"/>
                <a:gd name="connsiteX339" fmla="*/ 1276 w 666005"/>
                <a:gd name="connsiteY339" fmla="*/ 445704 h 535467"/>
                <a:gd name="connsiteX340" fmla="*/ 6388 w 666005"/>
                <a:gd name="connsiteY340" fmla="*/ 448273 h 5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</a:cxnLst>
              <a:rect l="l" t="t" r="r" b="b"/>
              <a:pathLst>
                <a:path w="666005" h="535467">
                  <a:moveTo>
                    <a:pt x="6388" y="448273"/>
                  </a:moveTo>
                  <a:cubicBezTo>
                    <a:pt x="7882" y="450300"/>
                    <a:pt x="5607" y="452612"/>
                    <a:pt x="7026" y="454696"/>
                  </a:cubicBezTo>
                  <a:cubicBezTo>
                    <a:pt x="8806" y="457303"/>
                    <a:pt x="11614" y="456656"/>
                    <a:pt x="14727" y="457255"/>
                  </a:cubicBezTo>
                  <a:cubicBezTo>
                    <a:pt x="19382" y="458178"/>
                    <a:pt x="22172" y="457541"/>
                    <a:pt x="26913" y="457255"/>
                  </a:cubicBezTo>
                  <a:cubicBezTo>
                    <a:pt x="31159" y="456999"/>
                    <a:pt x="33558" y="456599"/>
                    <a:pt x="37794" y="455971"/>
                  </a:cubicBezTo>
                  <a:cubicBezTo>
                    <a:pt x="42069" y="455343"/>
                    <a:pt x="44925" y="456171"/>
                    <a:pt x="48694" y="454049"/>
                  </a:cubicBezTo>
                  <a:cubicBezTo>
                    <a:pt x="50989" y="452755"/>
                    <a:pt x="51560" y="450956"/>
                    <a:pt x="53816" y="449567"/>
                  </a:cubicBezTo>
                  <a:cubicBezTo>
                    <a:pt x="56101" y="448159"/>
                    <a:pt x="57662" y="447835"/>
                    <a:pt x="60233" y="446998"/>
                  </a:cubicBezTo>
                  <a:cubicBezTo>
                    <a:pt x="63175" y="446028"/>
                    <a:pt x="65231" y="446617"/>
                    <a:pt x="67925" y="445076"/>
                  </a:cubicBezTo>
                  <a:cubicBezTo>
                    <a:pt x="69620" y="444105"/>
                    <a:pt x="70076" y="442868"/>
                    <a:pt x="71771" y="441869"/>
                  </a:cubicBezTo>
                  <a:cubicBezTo>
                    <a:pt x="73827" y="440680"/>
                    <a:pt x="75179" y="440299"/>
                    <a:pt x="77521" y="439947"/>
                  </a:cubicBezTo>
                  <a:cubicBezTo>
                    <a:pt x="79501" y="439662"/>
                    <a:pt x="80662" y="440138"/>
                    <a:pt x="82652" y="439947"/>
                  </a:cubicBezTo>
                  <a:cubicBezTo>
                    <a:pt x="86527" y="439614"/>
                    <a:pt x="88421" y="437844"/>
                    <a:pt x="92258" y="437397"/>
                  </a:cubicBezTo>
                  <a:cubicBezTo>
                    <a:pt x="96761" y="436864"/>
                    <a:pt x="99293" y="437902"/>
                    <a:pt x="103806" y="438025"/>
                  </a:cubicBezTo>
                  <a:cubicBezTo>
                    <a:pt x="108794" y="438178"/>
                    <a:pt x="111622" y="438025"/>
                    <a:pt x="116629" y="438025"/>
                  </a:cubicBezTo>
                  <a:lnTo>
                    <a:pt x="123674" y="438025"/>
                  </a:lnTo>
                  <a:cubicBezTo>
                    <a:pt x="128424" y="438025"/>
                    <a:pt x="131499" y="439938"/>
                    <a:pt x="135850" y="438025"/>
                  </a:cubicBezTo>
                  <a:cubicBezTo>
                    <a:pt x="138458" y="436874"/>
                    <a:pt x="139401" y="435333"/>
                    <a:pt x="141619" y="433544"/>
                  </a:cubicBezTo>
                  <a:cubicBezTo>
                    <a:pt x="145208" y="430642"/>
                    <a:pt x="147141" y="428900"/>
                    <a:pt x="150587" y="425846"/>
                  </a:cubicBezTo>
                  <a:cubicBezTo>
                    <a:pt x="153109" y="423619"/>
                    <a:pt x="153995" y="421631"/>
                    <a:pt x="156994" y="420089"/>
                  </a:cubicBezTo>
                  <a:cubicBezTo>
                    <a:pt x="160173" y="418434"/>
                    <a:pt x="162972" y="420108"/>
                    <a:pt x="165962" y="418158"/>
                  </a:cubicBezTo>
                  <a:cubicBezTo>
                    <a:pt x="167751" y="417016"/>
                    <a:pt x="168027" y="415465"/>
                    <a:pt x="169808" y="414333"/>
                  </a:cubicBezTo>
                  <a:cubicBezTo>
                    <a:pt x="172216" y="412810"/>
                    <a:pt x="174225" y="413533"/>
                    <a:pt x="176852" y="412401"/>
                  </a:cubicBezTo>
                  <a:cubicBezTo>
                    <a:pt x="179842" y="411116"/>
                    <a:pt x="180860" y="409061"/>
                    <a:pt x="183897" y="407929"/>
                  </a:cubicBezTo>
                  <a:cubicBezTo>
                    <a:pt x="186972" y="406758"/>
                    <a:pt x="188952" y="406787"/>
                    <a:pt x="192227" y="406635"/>
                  </a:cubicBezTo>
                  <a:cubicBezTo>
                    <a:pt x="195721" y="406483"/>
                    <a:pt x="197872" y="406207"/>
                    <a:pt x="201195" y="407272"/>
                  </a:cubicBezTo>
                  <a:cubicBezTo>
                    <a:pt x="203327" y="407948"/>
                    <a:pt x="204165" y="409290"/>
                    <a:pt x="206316" y="409832"/>
                  </a:cubicBezTo>
                  <a:cubicBezTo>
                    <a:pt x="209487" y="410631"/>
                    <a:pt x="211438" y="409737"/>
                    <a:pt x="214665" y="409204"/>
                  </a:cubicBezTo>
                  <a:cubicBezTo>
                    <a:pt x="219559" y="408367"/>
                    <a:pt x="222329" y="407453"/>
                    <a:pt x="226832" y="405360"/>
                  </a:cubicBezTo>
                  <a:cubicBezTo>
                    <a:pt x="229431" y="404151"/>
                    <a:pt x="230888" y="402933"/>
                    <a:pt x="233030" y="401677"/>
                  </a:cubicBezTo>
                  <a:cubicBezTo>
                    <a:pt x="233506" y="401420"/>
                    <a:pt x="233991" y="401135"/>
                    <a:pt x="234515" y="400878"/>
                  </a:cubicBezTo>
                  <a:cubicBezTo>
                    <a:pt x="237923" y="399165"/>
                    <a:pt x="239817" y="398033"/>
                    <a:pt x="243483" y="397034"/>
                  </a:cubicBezTo>
                  <a:cubicBezTo>
                    <a:pt x="246662" y="396159"/>
                    <a:pt x="248528" y="395902"/>
                    <a:pt x="251813" y="395749"/>
                  </a:cubicBezTo>
                  <a:cubicBezTo>
                    <a:pt x="255325" y="395588"/>
                    <a:pt x="257277" y="396358"/>
                    <a:pt x="260780" y="396396"/>
                  </a:cubicBezTo>
                  <a:cubicBezTo>
                    <a:pt x="264798" y="396425"/>
                    <a:pt x="267083" y="396358"/>
                    <a:pt x="271033" y="395749"/>
                  </a:cubicBezTo>
                  <a:cubicBezTo>
                    <a:pt x="274347" y="395245"/>
                    <a:pt x="276184" y="392866"/>
                    <a:pt x="279363" y="393827"/>
                  </a:cubicBezTo>
                  <a:cubicBezTo>
                    <a:pt x="282419" y="394750"/>
                    <a:pt x="283676" y="396777"/>
                    <a:pt x="285142" y="399584"/>
                  </a:cubicBezTo>
                  <a:cubicBezTo>
                    <a:pt x="285513" y="400326"/>
                    <a:pt x="285561" y="401011"/>
                    <a:pt x="285665" y="401677"/>
                  </a:cubicBezTo>
                  <a:cubicBezTo>
                    <a:pt x="285780" y="402286"/>
                    <a:pt x="285922" y="402867"/>
                    <a:pt x="286408" y="403447"/>
                  </a:cubicBezTo>
                  <a:cubicBezTo>
                    <a:pt x="288084" y="405379"/>
                    <a:pt x="290292" y="404465"/>
                    <a:pt x="292825" y="404732"/>
                  </a:cubicBezTo>
                  <a:cubicBezTo>
                    <a:pt x="295309" y="404960"/>
                    <a:pt x="296756" y="404323"/>
                    <a:pt x="299250" y="404732"/>
                  </a:cubicBezTo>
                  <a:cubicBezTo>
                    <a:pt x="301040" y="405008"/>
                    <a:pt x="301945" y="405588"/>
                    <a:pt x="303725" y="406016"/>
                  </a:cubicBezTo>
                  <a:cubicBezTo>
                    <a:pt x="307885" y="406996"/>
                    <a:pt x="311826" y="404037"/>
                    <a:pt x="314635" y="407291"/>
                  </a:cubicBezTo>
                  <a:cubicBezTo>
                    <a:pt x="316158" y="409090"/>
                    <a:pt x="315311" y="411040"/>
                    <a:pt x="316548" y="413057"/>
                  </a:cubicBezTo>
                  <a:cubicBezTo>
                    <a:pt x="317834" y="415179"/>
                    <a:pt x="320889" y="415065"/>
                    <a:pt x="321032" y="417539"/>
                  </a:cubicBezTo>
                  <a:cubicBezTo>
                    <a:pt x="321156" y="419547"/>
                    <a:pt x="318748" y="420032"/>
                    <a:pt x="318471" y="422030"/>
                  </a:cubicBezTo>
                  <a:cubicBezTo>
                    <a:pt x="318157" y="424371"/>
                    <a:pt x="319737" y="425513"/>
                    <a:pt x="320385" y="427787"/>
                  </a:cubicBezTo>
                  <a:cubicBezTo>
                    <a:pt x="320966" y="429766"/>
                    <a:pt x="321413" y="430860"/>
                    <a:pt x="321689" y="432906"/>
                  </a:cubicBezTo>
                  <a:cubicBezTo>
                    <a:pt x="321917" y="434895"/>
                    <a:pt x="321318" y="436065"/>
                    <a:pt x="321689" y="438035"/>
                  </a:cubicBezTo>
                  <a:cubicBezTo>
                    <a:pt x="321946" y="439595"/>
                    <a:pt x="322660" y="440318"/>
                    <a:pt x="322965" y="441869"/>
                  </a:cubicBezTo>
                  <a:cubicBezTo>
                    <a:pt x="323374" y="444086"/>
                    <a:pt x="323269" y="445419"/>
                    <a:pt x="322965" y="447636"/>
                  </a:cubicBezTo>
                  <a:cubicBezTo>
                    <a:pt x="322612" y="450214"/>
                    <a:pt x="320737" y="451442"/>
                    <a:pt x="321032" y="454039"/>
                  </a:cubicBezTo>
                  <a:cubicBezTo>
                    <a:pt x="321289" y="456256"/>
                    <a:pt x="321422" y="458654"/>
                    <a:pt x="323612" y="459158"/>
                  </a:cubicBezTo>
                  <a:cubicBezTo>
                    <a:pt x="326030" y="459748"/>
                    <a:pt x="326278" y="456371"/>
                    <a:pt x="328086" y="454686"/>
                  </a:cubicBezTo>
                  <a:cubicBezTo>
                    <a:pt x="330047" y="452859"/>
                    <a:pt x="331028" y="451708"/>
                    <a:pt x="333218" y="450195"/>
                  </a:cubicBezTo>
                  <a:cubicBezTo>
                    <a:pt x="334874" y="449044"/>
                    <a:pt x="336550" y="449282"/>
                    <a:pt x="337702" y="447626"/>
                  </a:cubicBezTo>
                  <a:cubicBezTo>
                    <a:pt x="339006" y="445771"/>
                    <a:pt x="337083" y="443725"/>
                    <a:pt x="338359" y="441860"/>
                  </a:cubicBezTo>
                  <a:cubicBezTo>
                    <a:pt x="339348" y="440385"/>
                    <a:pt x="340605" y="440176"/>
                    <a:pt x="342186" y="439300"/>
                  </a:cubicBezTo>
                  <a:cubicBezTo>
                    <a:pt x="344537" y="437997"/>
                    <a:pt x="346118" y="437797"/>
                    <a:pt x="348592" y="436731"/>
                  </a:cubicBezTo>
                  <a:cubicBezTo>
                    <a:pt x="350858" y="435761"/>
                    <a:pt x="352172" y="435266"/>
                    <a:pt x="354371" y="434162"/>
                  </a:cubicBezTo>
                  <a:cubicBezTo>
                    <a:pt x="356675" y="433030"/>
                    <a:pt x="358531" y="432963"/>
                    <a:pt x="360140" y="430955"/>
                  </a:cubicBezTo>
                  <a:cubicBezTo>
                    <a:pt x="361454" y="429290"/>
                    <a:pt x="360702" y="427511"/>
                    <a:pt x="362054" y="425836"/>
                  </a:cubicBezTo>
                  <a:cubicBezTo>
                    <a:pt x="363796" y="423676"/>
                    <a:pt x="365738" y="423210"/>
                    <a:pt x="368470" y="422630"/>
                  </a:cubicBezTo>
                  <a:cubicBezTo>
                    <a:pt x="370650" y="422173"/>
                    <a:pt x="373021" y="420736"/>
                    <a:pt x="374220" y="422630"/>
                  </a:cubicBezTo>
                  <a:cubicBezTo>
                    <a:pt x="375572" y="424742"/>
                    <a:pt x="370907" y="425313"/>
                    <a:pt x="370384" y="427758"/>
                  </a:cubicBezTo>
                  <a:cubicBezTo>
                    <a:pt x="370117" y="428976"/>
                    <a:pt x="370546" y="429719"/>
                    <a:pt x="370384" y="430955"/>
                  </a:cubicBezTo>
                  <a:cubicBezTo>
                    <a:pt x="369888" y="434400"/>
                    <a:pt x="368689" y="436627"/>
                    <a:pt x="365871" y="438653"/>
                  </a:cubicBezTo>
                  <a:cubicBezTo>
                    <a:pt x="364348" y="439776"/>
                    <a:pt x="363063" y="439643"/>
                    <a:pt x="361406" y="440575"/>
                  </a:cubicBezTo>
                  <a:cubicBezTo>
                    <a:pt x="359512" y="441613"/>
                    <a:pt x="358122" y="441984"/>
                    <a:pt x="356913" y="443772"/>
                  </a:cubicBezTo>
                  <a:cubicBezTo>
                    <a:pt x="355761" y="445495"/>
                    <a:pt x="356675" y="447141"/>
                    <a:pt x="355638" y="448901"/>
                  </a:cubicBezTo>
                  <a:cubicBezTo>
                    <a:pt x="354724" y="450424"/>
                    <a:pt x="353628" y="450795"/>
                    <a:pt x="352420" y="452098"/>
                  </a:cubicBezTo>
                  <a:cubicBezTo>
                    <a:pt x="350259" y="454449"/>
                    <a:pt x="350106" y="456979"/>
                    <a:pt x="347308" y="458511"/>
                  </a:cubicBezTo>
                  <a:cubicBezTo>
                    <a:pt x="345280" y="459606"/>
                    <a:pt x="342947" y="457969"/>
                    <a:pt x="341528" y="459796"/>
                  </a:cubicBezTo>
                  <a:cubicBezTo>
                    <a:pt x="340453" y="461195"/>
                    <a:pt x="339920" y="462803"/>
                    <a:pt x="340891" y="464278"/>
                  </a:cubicBezTo>
                  <a:cubicBezTo>
                    <a:pt x="342014" y="465952"/>
                    <a:pt x="344004" y="464877"/>
                    <a:pt x="346032" y="464915"/>
                  </a:cubicBezTo>
                  <a:cubicBezTo>
                    <a:pt x="348555" y="464982"/>
                    <a:pt x="350163" y="465362"/>
                    <a:pt x="352429" y="464278"/>
                  </a:cubicBezTo>
                  <a:cubicBezTo>
                    <a:pt x="354657" y="463221"/>
                    <a:pt x="355514" y="461832"/>
                    <a:pt x="356922" y="459796"/>
                  </a:cubicBezTo>
                  <a:cubicBezTo>
                    <a:pt x="358312" y="457769"/>
                    <a:pt x="357855" y="455876"/>
                    <a:pt x="359484" y="454030"/>
                  </a:cubicBezTo>
                  <a:cubicBezTo>
                    <a:pt x="361045" y="452250"/>
                    <a:pt x="362406" y="450033"/>
                    <a:pt x="364605" y="450823"/>
                  </a:cubicBezTo>
                  <a:cubicBezTo>
                    <a:pt x="366309" y="451432"/>
                    <a:pt x="366766" y="452926"/>
                    <a:pt x="367185" y="454677"/>
                  </a:cubicBezTo>
                  <a:cubicBezTo>
                    <a:pt x="367870" y="457512"/>
                    <a:pt x="365909" y="459101"/>
                    <a:pt x="364605" y="461718"/>
                  </a:cubicBezTo>
                  <a:cubicBezTo>
                    <a:pt x="363549" y="463821"/>
                    <a:pt x="362854" y="464982"/>
                    <a:pt x="361416" y="466837"/>
                  </a:cubicBezTo>
                  <a:cubicBezTo>
                    <a:pt x="360845" y="467560"/>
                    <a:pt x="360026" y="468065"/>
                    <a:pt x="359188" y="468521"/>
                  </a:cubicBezTo>
                  <a:cubicBezTo>
                    <a:pt x="357417" y="469482"/>
                    <a:pt x="355638" y="470168"/>
                    <a:pt x="356275" y="471966"/>
                  </a:cubicBezTo>
                  <a:cubicBezTo>
                    <a:pt x="357313" y="474792"/>
                    <a:pt x="361882" y="469159"/>
                    <a:pt x="363986" y="471319"/>
                  </a:cubicBezTo>
                  <a:cubicBezTo>
                    <a:pt x="365252" y="472641"/>
                    <a:pt x="364891" y="474031"/>
                    <a:pt x="365262" y="475819"/>
                  </a:cubicBezTo>
                  <a:cubicBezTo>
                    <a:pt x="365995" y="479236"/>
                    <a:pt x="366814" y="481395"/>
                    <a:pt x="365881" y="484783"/>
                  </a:cubicBezTo>
                  <a:cubicBezTo>
                    <a:pt x="365234" y="487257"/>
                    <a:pt x="364177" y="488437"/>
                    <a:pt x="362692" y="490530"/>
                  </a:cubicBezTo>
                  <a:cubicBezTo>
                    <a:pt x="361368" y="492424"/>
                    <a:pt x="359521" y="492814"/>
                    <a:pt x="358846" y="495012"/>
                  </a:cubicBezTo>
                  <a:cubicBezTo>
                    <a:pt x="358198" y="497191"/>
                    <a:pt x="358865" y="498618"/>
                    <a:pt x="359484" y="500787"/>
                  </a:cubicBezTo>
                  <a:cubicBezTo>
                    <a:pt x="360692" y="504907"/>
                    <a:pt x="364415" y="505726"/>
                    <a:pt x="365881" y="509741"/>
                  </a:cubicBezTo>
                  <a:cubicBezTo>
                    <a:pt x="366871" y="512367"/>
                    <a:pt x="365757" y="514404"/>
                    <a:pt x="367195" y="516792"/>
                  </a:cubicBezTo>
                  <a:cubicBezTo>
                    <a:pt x="368632" y="519237"/>
                    <a:pt x="370470" y="519894"/>
                    <a:pt x="372945" y="521283"/>
                  </a:cubicBezTo>
                  <a:cubicBezTo>
                    <a:pt x="375506" y="522691"/>
                    <a:pt x="377086" y="523548"/>
                    <a:pt x="379989" y="523833"/>
                  </a:cubicBezTo>
                  <a:cubicBezTo>
                    <a:pt x="383026" y="524147"/>
                    <a:pt x="384730" y="521854"/>
                    <a:pt x="387681" y="522568"/>
                  </a:cubicBezTo>
                  <a:cubicBezTo>
                    <a:pt x="390328" y="523177"/>
                    <a:pt x="391271" y="524813"/>
                    <a:pt x="393460" y="526412"/>
                  </a:cubicBezTo>
                  <a:cubicBezTo>
                    <a:pt x="396040" y="528277"/>
                    <a:pt x="396935" y="530237"/>
                    <a:pt x="399877" y="531531"/>
                  </a:cubicBezTo>
                  <a:cubicBezTo>
                    <a:pt x="402656" y="532749"/>
                    <a:pt x="404637" y="533662"/>
                    <a:pt x="407549" y="532806"/>
                  </a:cubicBezTo>
                  <a:cubicBezTo>
                    <a:pt x="410454" y="531969"/>
                    <a:pt x="410986" y="529580"/>
                    <a:pt x="413319" y="527687"/>
                  </a:cubicBezTo>
                  <a:cubicBezTo>
                    <a:pt x="415270" y="526117"/>
                    <a:pt x="416137" y="524813"/>
                    <a:pt x="418460" y="523833"/>
                  </a:cubicBezTo>
                  <a:cubicBezTo>
                    <a:pt x="421449" y="522577"/>
                    <a:pt x="423829" y="524613"/>
                    <a:pt x="426780" y="523205"/>
                  </a:cubicBezTo>
                  <a:cubicBezTo>
                    <a:pt x="428855" y="522206"/>
                    <a:pt x="429379" y="520703"/>
                    <a:pt x="431273" y="519371"/>
                  </a:cubicBezTo>
                  <a:cubicBezTo>
                    <a:pt x="433825" y="517553"/>
                    <a:pt x="435462" y="514232"/>
                    <a:pt x="438328" y="515536"/>
                  </a:cubicBezTo>
                  <a:cubicBezTo>
                    <a:pt x="441307" y="516877"/>
                    <a:pt x="439156" y="520598"/>
                    <a:pt x="439603" y="523843"/>
                  </a:cubicBezTo>
                  <a:cubicBezTo>
                    <a:pt x="439870" y="525850"/>
                    <a:pt x="439413" y="527135"/>
                    <a:pt x="440241" y="528971"/>
                  </a:cubicBezTo>
                  <a:cubicBezTo>
                    <a:pt x="441231" y="531236"/>
                    <a:pt x="442621" y="532187"/>
                    <a:pt x="444716" y="533472"/>
                  </a:cubicBezTo>
                  <a:cubicBezTo>
                    <a:pt x="447172" y="534937"/>
                    <a:pt x="448962" y="535737"/>
                    <a:pt x="451770" y="535385"/>
                  </a:cubicBezTo>
                  <a:cubicBezTo>
                    <a:pt x="455502" y="534928"/>
                    <a:pt x="456273" y="531578"/>
                    <a:pt x="459462" y="529628"/>
                  </a:cubicBezTo>
                  <a:cubicBezTo>
                    <a:pt x="462328" y="527877"/>
                    <a:pt x="464070" y="527097"/>
                    <a:pt x="467173" y="525784"/>
                  </a:cubicBezTo>
                  <a:cubicBezTo>
                    <a:pt x="469848" y="524642"/>
                    <a:pt x="472067" y="525184"/>
                    <a:pt x="474208" y="523215"/>
                  </a:cubicBezTo>
                  <a:cubicBezTo>
                    <a:pt x="476284" y="521350"/>
                    <a:pt x="475437" y="518790"/>
                    <a:pt x="477407" y="516811"/>
                  </a:cubicBezTo>
                  <a:cubicBezTo>
                    <a:pt x="480197" y="514023"/>
                    <a:pt x="483157" y="514394"/>
                    <a:pt x="487041" y="513604"/>
                  </a:cubicBezTo>
                  <a:cubicBezTo>
                    <a:pt x="491687" y="512672"/>
                    <a:pt x="494457" y="512605"/>
                    <a:pt x="499198" y="512976"/>
                  </a:cubicBezTo>
                  <a:cubicBezTo>
                    <a:pt x="503273" y="513281"/>
                    <a:pt x="505396" y="515146"/>
                    <a:pt x="509461" y="514889"/>
                  </a:cubicBezTo>
                  <a:cubicBezTo>
                    <a:pt x="512536" y="514708"/>
                    <a:pt x="514592" y="514718"/>
                    <a:pt x="517153" y="512976"/>
                  </a:cubicBezTo>
                  <a:cubicBezTo>
                    <a:pt x="519666" y="511235"/>
                    <a:pt x="520019" y="509132"/>
                    <a:pt x="521637" y="506563"/>
                  </a:cubicBezTo>
                  <a:cubicBezTo>
                    <a:pt x="525540" y="500445"/>
                    <a:pt x="524902" y="495126"/>
                    <a:pt x="529986" y="489911"/>
                  </a:cubicBezTo>
                  <a:cubicBezTo>
                    <a:pt x="532975" y="486829"/>
                    <a:pt x="536050" y="486686"/>
                    <a:pt x="538963" y="483498"/>
                  </a:cubicBezTo>
                  <a:cubicBezTo>
                    <a:pt x="541515" y="480682"/>
                    <a:pt x="541553" y="478056"/>
                    <a:pt x="544075" y="475173"/>
                  </a:cubicBezTo>
                  <a:cubicBezTo>
                    <a:pt x="546865" y="471956"/>
                    <a:pt x="549626" y="471309"/>
                    <a:pt x="552615" y="468531"/>
                  </a:cubicBezTo>
                  <a:cubicBezTo>
                    <a:pt x="552748" y="468398"/>
                    <a:pt x="552900" y="468274"/>
                    <a:pt x="553024" y="468131"/>
                  </a:cubicBezTo>
                  <a:cubicBezTo>
                    <a:pt x="555814" y="465400"/>
                    <a:pt x="556956" y="463450"/>
                    <a:pt x="559441" y="460453"/>
                  </a:cubicBezTo>
                  <a:cubicBezTo>
                    <a:pt x="562954" y="456209"/>
                    <a:pt x="564962" y="453839"/>
                    <a:pt x="568409" y="449548"/>
                  </a:cubicBezTo>
                  <a:cubicBezTo>
                    <a:pt x="572207" y="444838"/>
                    <a:pt x="574073" y="441955"/>
                    <a:pt x="578033" y="437388"/>
                  </a:cubicBezTo>
                  <a:cubicBezTo>
                    <a:pt x="581394" y="433506"/>
                    <a:pt x="582974" y="430936"/>
                    <a:pt x="587020" y="427768"/>
                  </a:cubicBezTo>
                  <a:cubicBezTo>
                    <a:pt x="589990" y="425418"/>
                    <a:pt x="592285" y="424932"/>
                    <a:pt x="595340" y="422639"/>
                  </a:cubicBezTo>
                  <a:cubicBezTo>
                    <a:pt x="598292" y="420422"/>
                    <a:pt x="599577" y="418671"/>
                    <a:pt x="602395" y="416236"/>
                  </a:cubicBezTo>
                  <a:cubicBezTo>
                    <a:pt x="605336" y="413666"/>
                    <a:pt x="607107" y="412372"/>
                    <a:pt x="610078" y="409822"/>
                  </a:cubicBezTo>
                  <a:cubicBezTo>
                    <a:pt x="612096" y="408100"/>
                    <a:pt x="613305" y="407206"/>
                    <a:pt x="615209" y="405341"/>
                  </a:cubicBezTo>
                  <a:cubicBezTo>
                    <a:pt x="616541" y="404018"/>
                    <a:pt x="617579" y="402829"/>
                    <a:pt x="618512" y="401658"/>
                  </a:cubicBezTo>
                  <a:cubicBezTo>
                    <a:pt x="620130" y="399613"/>
                    <a:pt x="621463" y="397605"/>
                    <a:pt x="623539" y="395093"/>
                  </a:cubicBezTo>
                  <a:cubicBezTo>
                    <a:pt x="627251" y="390564"/>
                    <a:pt x="629384" y="388042"/>
                    <a:pt x="633144" y="383560"/>
                  </a:cubicBezTo>
                  <a:cubicBezTo>
                    <a:pt x="635876" y="380306"/>
                    <a:pt x="637876" y="378803"/>
                    <a:pt x="640199" y="375244"/>
                  </a:cubicBezTo>
                  <a:cubicBezTo>
                    <a:pt x="642750" y="371305"/>
                    <a:pt x="643493" y="368679"/>
                    <a:pt x="645330" y="364340"/>
                  </a:cubicBezTo>
                  <a:cubicBezTo>
                    <a:pt x="646977" y="360410"/>
                    <a:pt x="646653" y="357546"/>
                    <a:pt x="649166" y="354092"/>
                  </a:cubicBezTo>
                  <a:cubicBezTo>
                    <a:pt x="651137" y="351371"/>
                    <a:pt x="653546" y="351019"/>
                    <a:pt x="655574" y="348335"/>
                  </a:cubicBezTo>
                  <a:cubicBezTo>
                    <a:pt x="658353" y="344681"/>
                    <a:pt x="658791" y="341855"/>
                    <a:pt x="660058" y="337440"/>
                  </a:cubicBezTo>
                  <a:cubicBezTo>
                    <a:pt x="661248" y="333292"/>
                    <a:pt x="661828" y="330865"/>
                    <a:pt x="661990" y="326555"/>
                  </a:cubicBezTo>
                  <a:cubicBezTo>
                    <a:pt x="662142" y="322016"/>
                    <a:pt x="660076" y="319495"/>
                    <a:pt x="660705" y="315023"/>
                  </a:cubicBezTo>
                  <a:cubicBezTo>
                    <a:pt x="661219" y="311340"/>
                    <a:pt x="662904" y="309637"/>
                    <a:pt x="663904" y="306050"/>
                  </a:cubicBezTo>
                  <a:cubicBezTo>
                    <a:pt x="664913" y="302368"/>
                    <a:pt x="665446" y="300265"/>
                    <a:pt x="665826" y="296430"/>
                  </a:cubicBezTo>
                  <a:cubicBezTo>
                    <a:pt x="666369" y="290968"/>
                    <a:pt x="665541" y="287838"/>
                    <a:pt x="665198" y="282348"/>
                  </a:cubicBezTo>
                  <a:cubicBezTo>
                    <a:pt x="664818" y="276715"/>
                    <a:pt x="665988" y="273127"/>
                    <a:pt x="664037" y="267932"/>
                  </a:cubicBezTo>
                  <a:cubicBezTo>
                    <a:pt x="663999" y="267827"/>
                    <a:pt x="663951" y="267732"/>
                    <a:pt x="663904" y="267618"/>
                  </a:cubicBezTo>
                  <a:cubicBezTo>
                    <a:pt x="662942" y="265230"/>
                    <a:pt x="662076" y="264031"/>
                    <a:pt x="660705" y="261852"/>
                  </a:cubicBezTo>
                  <a:cubicBezTo>
                    <a:pt x="658506" y="258398"/>
                    <a:pt x="656925" y="256666"/>
                    <a:pt x="654279" y="253526"/>
                  </a:cubicBezTo>
                  <a:cubicBezTo>
                    <a:pt x="650985" y="249606"/>
                    <a:pt x="646692" y="248864"/>
                    <a:pt x="645330" y="243925"/>
                  </a:cubicBezTo>
                  <a:cubicBezTo>
                    <a:pt x="644159" y="239805"/>
                    <a:pt x="646463" y="237312"/>
                    <a:pt x="646606" y="233021"/>
                  </a:cubicBezTo>
                  <a:cubicBezTo>
                    <a:pt x="646758" y="228520"/>
                    <a:pt x="649357" y="224457"/>
                    <a:pt x="645958" y="221498"/>
                  </a:cubicBezTo>
                  <a:cubicBezTo>
                    <a:pt x="644007" y="219766"/>
                    <a:pt x="642065" y="220290"/>
                    <a:pt x="639561" y="219585"/>
                  </a:cubicBezTo>
                  <a:cubicBezTo>
                    <a:pt x="636829" y="218786"/>
                    <a:pt x="634763" y="219386"/>
                    <a:pt x="632516" y="217654"/>
                  </a:cubicBezTo>
                  <a:cubicBezTo>
                    <a:pt x="630012" y="215760"/>
                    <a:pt x="629689" y="213562"/>
                    <a:pt x="628670" y="210613"/>
                  </a:cubicBezTo>
                  <a:cubicBezTo>
                    <a:pt x="627327" y="206816"/>
                    <a:pt x="628147" y="204314"/>
                    <a:pt x="627385" y="200355"/>
                  </a:cubicBezTo>
                  <a:cubicBezTo>
                    <a:pt x="626785" y="197339"/>
                    <a:pt x="626347" y="195636"/>
                    <a:pt x="625481" y="192677"/>
                  </a:cubicBezTo>
                  <a:cubicBezTo>
                    <a:pt x="624405" y="189108"/>
                    <a:pt x="622768" y="187386"/>
                    <a:pt x="622263" y="183704"/>
                  </a:cubicBezTo>
                  <a:cubicBezTo>
                    <a:pt x="621920" y="181230"/>
                    <a:pt x="623615" y="179393"/>
                    <a:pt x="622263" y="177310"/>
                  </a:cubicBezTo>
                  <a:cubicBezTo>
                    <a:pt x="620892" y="175245"/>
                    <a:pt x="618608" y="175987"/>
                    <a:pt x="616494" y="174731"/>
                  </a:cubicBezTo>
                  <a:cubicBezTo>
                    <a:pt x="614047" y="173294"/>
                    <a:pt x="612553" y="172428"/>
                    <a:pt x="610744" y="170240"/>
                  </a:cubicBezTo>
                  <a:cubicBezTo>
                    <a:pt x="609068" y="168270"/>
                    <a:pt x="609535" y="166101"/>
                    <a:pt x="607516" y="164483"/>
                  </a:cubicBezTo>
                  <a:cubicBezTo>
                    <a:pt x="605489" y="162847"/>
                    <a:pt x="603375" y="163865"/>
                    <a:pt x="601119" y="162571"/>
                  </a:cubicBezTo>
                  <a:cubicBezTo>
                    <a:pt x="598330" y="161010"/>
                    <a:pt x="597492" y="159136"/>
                    <a:pt x="595360" y="156814"/>
                  </a:cubicBezTo>
                  <a:cubicBezTo>
                    <a:pt x="593542" y="154863"/>
                    <a:pt x="592189" y="153988"/>
                    <a:pt x="590856" y="151695"/>
                  </a:cubicBezTo>
                  <a:cubicBezTo>
                    <a:pt x="587763" y="146262"/>
                    <a:pt x="589686" y="141904"/>
                    <a:pt x="590219" y="135671"/>
                  </a:cubicBezTo>
                  <a:cubicBezTo>
                    <a:pt x="590276" y="135157"/>
                    <a:pt x="590324" y="134691"/>
                    <a:pt x="590419" y="134215"/>
                  </a:cubicBezTo>
                  <a:cubicBezTo>
                    <a:pt x="591295" y="129762"/>
                    <a:pt x="594113" y="126879"/>
                    <a:pt x="592770" y="122207"/>
                  </a:cubicBezTo>
                  <a:cubicBezTo>
                    <a:pt x="592180" y="120066"/>
                    <a:pt x="590933" y="119220"/>
                    <a:pt x="590209" y="117098"/>
                  </a:cubicBezTo>
                  <a:cubicBezTo>
                    <a:pt x="588838" y="113044"/>
                    <a:pt x="589800" y="110447"/>
                    <a:pt x="589562" y="106193"/>
                  </a:cubicBezTo>
                  <a:cubicBezTo>
                    <a:pt x="589248" y="99694"/>
                    <a:pt x="589371" y="96031"/>
                    <a:pt x="588943" y="89542"/>
                  </a:cubicBezTo>
                  <a:cubicBezTo>
                    <a:pt x="588582" y="84042"/>
                    <a:pt x="590952" y="79874"/>
                    <a:pt x="587658" y="75459"/>
                  </a:cubicBezTo>
                  <a:cubicBezTo>
                    <a:pt x="585963" y="73166"/>
                    <a:pt x="583479" y="73337"/>
                    <a:pt x="581898" y="70968"/>
                  </a:cubicBezTo>
                  <a:cubicBezTo>
                    <a:pt x="581137" y="69836"/>
                    <a:pt x="581242" y="68542"/>
                    <a:pt x="581194" y="67362"/>
                  </a:cubicBezTo>
                  <a:cubicBezTo>
                    <a:pt x="581156" y="66277"/>
                    <a:pt x="581013" y="65259"/>
                    <a:pt x="579975" y="64564"/>
                  </a:cubicBezTo>
                  <a:cubicBezTo>
                    <a:pt x="577424" y="62814"/>
                    <a:pt x="575197" y="65468"/>
                    <a:pt x="572283" y="66477"/>
                  </a:cubicBezTo>
                  <a:cubicBezTo>
                    <a:pt x="571655" y="66696"/>
                    <a:pt x="571122" y="67019"/>
                    <a:pt x="570598" y="67362"/>
                  </a:cubicBezTo>
                  <a:cubicBezTo>
                    <a:pt x="568799" y="68627"/>
                    <a:pt x="567495" y="70340"/>
                    <a:pt x="565238" y="69683"/>
                  </a:cubicBezTo>
                  <a:cubicBezTo>
                    <a:pt x="563877" y="69284"/>
                    <a:pt x="563277" y="68447"/>
                    <a:pt x="563049" y="67362"/>
                  </a:cubicBezTo>
                  <a:cubicBezTo>
                    <a:pt x="562592" y="65088"/>
                    <a:pt x="563849" y="61672"/>
                    <a:pt x="563972" y="58789"/>
                  </a:cubicBezTo>
                  <a:cubicBezTo>
                    <a:pt x="564125" y="53945"/>
                    <a:pt x="566314" y="51471"/>
                    <a:pt x="566514" y="46628"/>
                  </a:cubicBezTo>
                  <a:cubicBezTo>
                    <a:pt x="566743" y="41338"/>
                    <a:pt x="565105" y="38464"/>
                    <a:pt x="564600" y="33183"/>
                  </a:cubicBezTo>
                  <a:cubicBezTo>
                    <a:pt x="564181" y="28949"/>
                    <a:pt x="565286" y="26323"/>
                    <a:pt x="563982" y="22289"/>
                  </a:cubicBezTo>
                  <a:cubicBezTo>
                    <a:pt x="562887" y="18987"/>
                    <a:pt x="560659" y="17864"/>
                    <a:pt x="559469" y="14591"/>
                  </a:cubicBezTo>
                  <a:cubicBezTo>
                    <a:pt x="557832" y="10109"/>
                    <a:pt x="561773" y="5561"/>
                    <a:pt x="558194" y="2421"/>
                  </a:cubicBezTo>
                  <a:cubicBezTo>
                    <a:pt x="555680" y="232"/>
                    <a:pt x="553006" y="-643"/>
                    <a:pt x="549864" y="508"/>
                  </a:cubicBezTo>
                  <a:cubicBezTo>
                    <a:pt x="546665" y="1679"/>
                    <a:pt x="546008" y="4400"/>
                    <a:pt x="544723" y="7559"/>
                  </a:cubicBezTo>
                  <a:cubicBezTo>
                    <a:pt x="543590" y="10375"/>
                    <a:pt x="544247" y="12298"/>
                    <a:pt x="543447" y="15238"/>
                  </a:cubicBezTo>
                  <a:cubicBezTo>
                    <a:pt x="542172" y="19995"/>
                    <a:pt x="539716" y="22051"/>
                    <a:pt x="538325" y="26770"/>
                  </a:cubicBezTo>
                  <a:cubicBezTo>
                    <a:pt x="537107" y="30919"/>
                    <a:pt x="536907" y="33364"/>
                    <a:pt x="536393" y="37665"/>
                  </a:cubicBezTo>
                  <a:cubicBezTo>
                    <a:pt x="535851" y="42385"/>
                    <a:pt x="537069" y="45277"/>
                    <a:pt x="535765" y="49835"/>
                  </a:cubicBezTo>
                  <a:cubicBezTo>
                    <a:pt x="534708" y="53593"/>
                    <a:pt x="530795" y="54925"/>
                    <a:pt x="531262" y="58789"/>
                  </a:cubicBezTo>
                  <a:cubicBezTo>
                    <a:pt x="531519" y="60682"/>
                    <a:pt x="532889" y="61405"/>
                    <a:pt x="533204" y="63289"/>
                  </a:cubicBezTo>
                  <a:cubicBezTo>
                    <a:pt x="533461" y="64907"/>
                    <a:pt x="533099" y="66182"/>
                    <a:pt x="532490" y="67371"/>
                  </a:cubicBezTo>
                  <a:cubicBezTo>
                    <a:pt x="531614" y="69122"/>
                    <a:pt x="530186" y="70664"/>
                    <a:pt x="529348" y="72900"/>
                  </a:cubicBezTo>
                  <a:cubicBezTo>
                    <a:pt x="528034" y="76373"/>
                    <a:pt x="527311" y="78333"/>
                    <a:pt x="526140" y="81853"/>
                  </a:cubicBezTo>
                  <a:cubicBezTo>
                    <a:pt x="524122" y="88010"/>
                    <a:pt x="523160" y="91559"/>
                    <a:pt x="521656" y="97877"/>
                  </a:cubicBezTo>
                  <a:cubicBezTo>
                    <a:pt x="520837" y="101350"/>
                    <a:pt x="520647" y="103386"/>
                    <a:pt x="519733" y="106840"/>
                  </a:cubicBezTo>
                  <a:cubicBezTo>
                    <a:pt x="518353" y="112197"/>
                    <a:pt x="518505" y="115832"/>
                    <a:pt x="515259" y="120285"/>
                  </a:cubicBezTo>
                  <a:cubicBezTo>
                    <a:pt x="512736" y="123730"/>
                    <a:pt x="510584" y="125205"/>
                    <a:pt x="506929" y="127336"/>
                  </a:cubicBezTo>
                  <a:cubicBezTo>
                    <a:pt x="503044" y="129601"/>
                    <a:pt x="500531" y="131028"/>
                    <a:pt x="496019" y="131180"/>
                  </a:cubicBezTo>
                  <a:cubicBezTo>
                    <a:pt x="491906" y="131332"/>
                    <a:pt x="489202" y="130876"/>
                    <a:pt x="485766" y="128611"/>
                  </a:cubicBezTo>
                  <a:cubicBezTo>
                    <a:pt x="482358" y="126365"/>
                    <a:pt x="482453" y="122968"/>
                    <a:pt x="479359" y="120276"/>
                  </a:cubicBezTo>
                  <a:cubicBezTo>
                    <a:pt x="476322" y="117649"/>
                    <a:pt x="473666" y="117497"/>
                    <a:pt x="470401" y="115157"/>
                  </a:cubicBezTo>
                  <a:cubicBezTo>
                    <a:pt x="465926" y="111978"/>
                    <a:pt x="464060" y="109381"/>
                    <a:pt x="460138" y="105546"/>
                  </a:cubicBezTo>
                  <a:cubicBezTo>
                    <a:pt x="458110" y="103586"/>
                    <a:pt x="457349" y="102026"/>
                    <a:pt x="455025" y="100427"/>
                  </a:cubicBezTo>
                  <a:cubicBezTo>
                    <a:pt x="453179" y="99162"/>
                    <a:pt x="451874" y="98886"/>
                    <a:pt x="449894" y="97858"/>
                  </a:cubicBezTo>
                  <a:cubicBezTo>
                    <a:pt x="446610" y="96164"/>
                    <a:pt x="444068" y="96088"/>
                    <a:pt x="441564" y="93376"/>
                  </a:cubicBezTo>
                  <a:cubicBezTo>
                    <a:pt x="438975" y="90588"/>
                    <a:pt x="440755" y="86678"/>
                    <a:pt x="437709" y="84413"/>
                  </a:cubicBezTo>
                  <a:cubicBezTo>
                    <a:pt x="435824" y="82995"/>
                    <a:pt x="433787" y="83975"/>
                    <a:pt x="431959" y="82491"/>
                  </a:cubicBezTo>
                  <a:cubicBezTo>
                    <a:pt x="429617" y="80597"/>
                    <a:pt x="428170" y="78399"/>
                    <a:pt x="428741" y="75450"/>
                  </a:cubicBezTo>
                  <a:cubicBezTo>
                    <a:pt x="429170" y="73328"/>
                    <a:pt x="430607" y="72643"/>
                    <a:pt x="431959" y="70959"/>
                  </a:cubicBezTo>
                  <a:cubicBezTo>
                    <a:pt x="433149" y="69427"/>
                    <a:pt x="434187" y="68475"/>
                    <a:pt x="435262" y="67352"/>
                  </a:cubicBezTo>
                  <a:cubicBezTo>
                    <a:pt x="435862" y="66734"/>
                    <a:pt x="436452" y="66049"/>
                    <a:pt x="437090" y="65183"/>
                  </a:cubicBezTo>
                  <a:cubicBezTo>
                    <a:pt x="438480" y="63289"/>
                    <a:pt x="440080" y="62404"/>
                    <a:pt x="440289" y="60073"/>
                  </a:cubicBezTo>
                  <a:cubicBezTo>
                    <a:pt x="440489" y="57599"/>
                    <a:pt x="437947" y="56743"/>
                    <a:pt x="437709" y="54307"/>
                  </a:cubicBezTo>
                  <a:cubicBezTo>
                    <a:pt x="437509" y="52014"/>
                    <a:pt x="437661" y="50415"/>
                    <a:pt x="439004" y="48541"/>
                  </a:cubicBezTo>
                  <a:cubicBezTo>
                    <a:pt x="440479" y="46438"/>
                    <a:pt x="442364" y="46219"/>
                    <a:pt x="444754" y="45344"/>
                  </a:cubicBezTo>
                  <a:cubicBezTo>
                    <a:pt x="448076" y="44116"/>
                    <a:pt x="451874" y="47056"/>
                    <a:pt x="453741" y="44059"/>
                  </a:cubicBezTo>
                  <a:cubicBezTo>
                    <a:pt x="455178" y="41699"/>
                    <a:pt x="452522" y="39711"/>
                    <a:pt x="453084" y="37018"/>
                  </a:cubicBezTo>
                  <a:cubicBezTo>
                    <a:pt x="453788" y="33821"/>
                    <a:pt x="458110" y="33183"/>
                    <a:pt x="457587" y="29967"/>
                  </a:cubicBezTo>
                  <a:cubicBezTo>
                    <a:pt x="457244" y="27836"/>
                    <a:pt x="456006" y="26875"/>
                    <a:pt x="454369" y="25476"/>
                  </a:cubicBezTo>
                  <a:cubicBezTo>
                    <a:pt x="452512" y="23877"/>
                    <a:pt x="451056" y="23173"/>
                    <a:pt x="448619" y="22916"/>
                  </a:cubicBezTo>
                  <a:cubicBezTo>
                    <a:pt x="445772" y="22631"/>
                    <a:pt x="443954" y="26390"/>
                    <a:pt x="441564" y="24819"/>
                  </a:cubicBezTo>
                  <a:cubicBezTo>
                    <a:pt x="439575" y="23535"/>
                    <a:pt x="441726" y="20195"/>
                    <a:pt x="439642" y="19072"/>
                  </a:cubicBezTo>
                  <a:cubicBezTo>
                    <a:pt x="437870" y="18111"/>
                    <a:pt x="436357" y="18901"/>
                    <a:pt x="434501" y="19710"/>
                  </a:cubicBezTo>
                  <a:cubicBezTo>
                    <a:pt x="431750" y="20909"/>
                    <a:pt x="432187" y="24382"/>
                    <a:pt x="429379" y="25467"/>
                  </a:cubicBezTo>
                  <a:cubicBezTo>
                    <a:pt x="426323" y="26656"/>
                    <a:pt x="424229" y="25019"/>
                    <a:pt x="421049" y="24182"/>
                  </a:cubicBezTo>
                  <a:cubicBezTo>
                    <a:pt x="417688" y="23307"/>
                    <a:pt x="415918" y="22336"/>
                    <a:pt x="412719" y="20985"/>
                  </a:cubicBezTo>
                  <a:cubicBezTo>
                    <a:pt x="409939" y="19814"/>
                    <a:pt x="408549" y="18758"/>
                    <a:pt x="405684" y="17769"/>
                  </a:cubicBezTo>
                  <a:cubicBezTo>
                    <a:pt x="402285" y="16636"/>
                    <a:pt x="399924" y="17436"/>
                    <a:pt x="396706" y="15866"/>
                  </a:cubicBezTo>
                  <a:cubicBezTo>
                    <a:pt x="393831" y="14448"/>
                    <a:pt x="393060" y="12364"/>
                    <a:pt x="390309" y="10727"/>
                  </a:cubicBezTo>
                  <a:cubicBezTo>
                    <a:pt x="388157" y="9491"/>
                    <a:pt x="386920" y="8758"/>
                    <a:pt x="384540" y="8168"/>
                  </a:cubicBezTo>
                  <a:cubicBezTo>
                    <a:pt x="381379" y="7397"/>
                    <a:pt x="378381" y="5761"/>
                    <a:pt x="376191" y="8168"/>
                  </a:cubicBezTo>
                  <a:cubicBezTo>
                    <a:pt x="374820" y="9700"/>
                    <a:pt x="374249" y="11337"/>
                    <a:pt x="374906" y="13287"/>
                  </a:cubicBezTo>
                  <a:cubicBezTo>
                    <a:pt x="375562" y="15124"/>
                    <a:pt x="377028" y="15571"/>
                    <a:pt x="378771" y="16494"/>
                  </a:cubicBezTo>
                  <a:cubicBezTo>
                    <a:pt x="380151" y="17226"/>
                    <a:pt x="381465" y="16674"/>
                    <a:pt x="382598" y="17769"/>
                  </a:cubicBezTo>
                  <a:cubicBezTo>
                    <a:pt x="384797" y="19948"/>
                    <a:pt x="382788" y="23211"/>
                    <a:pt x="380665" y="25467"/>
                  </a:cubicBezTo>
                  <a:cubicBezTo>
                    <a:pt x="379171" y="27103"/>
                    <a:pt x="377467" y="26875"/>
                    <a:pt x="375562" y="28036"/>
                  </a:cubicBezTo>
                  <a:cubicBezTo>
                    <a:pt x="373716" y="29149"/>
                    <a:pt x="373221" y="31061"/>
                    <a:pt x="371060" y="31242"/>
                  </a:cubicBezTo>
                  <a:cubicBezTo>
                    <a:pt x="368213" y="31471"/>
                    <a:pt x="368137" y="26865"/>
                    <a:pt x="365300" y="26751"/>
                  </a:cubicBezTo>
                  <a:cubicBezTo>
                    <a:pt x="362111" y="26618"/>
                    <a:pt x="361711" y="30357"/>
                    <a:pt x="358883" y="31880"/>
                  </a:cubicBezTo>
                  <a:cubicBezTo>
                    <a:pt x="356123" y="33383"/>
                    <a:pt x="354209" y="33431"/>
                    <a:pt x="351191" y="34439"/>
                  </a:cubicBezTo>
                  <a:lnTo>
                    <a:pt x="346717" y="36361"/>
                  </a:lnTo>
                  <a:cubicBezTo>
                    <a:pt x="344937" y="38854"/>
                    <a:pt x="343052" y="39834"/>
                    <a:pt x="342214" y="42775"/>
                  </a:cubicBezTo>
                  <a:cubicBezTo>
                    <a:pt x="341329" y="45896"/>
                    <a:pt x="344746" y="48427"/>
                    <a:pt x="342852" y="51100"/>
                  </a:cubicBezTo>
                  <a:cubicBezTo>
                    <a:pt x="341167" y="53498"/>
                    <a:pt x="338035" y="51776"/>
                    <a:pt x="335807" y="53660"/>
                  </a:cubicBezTo>
                  <a:cubicBezTo>
                    <a:pt x="333237" y="55829"/>
                    <a:pt x="334351" y="58988"/>
                    <a:pt x="331971" y="61358"/>
                  </a:cubicBezTo>
                  <a:cubicBezTo>
                    <a:pt x="330305" y="63023"/>
                    <a:pt x="327849" y="62414"/>
                    <a:pt x="326839" y="64564"/>
                  </a:cubicBezTo>
                  <a:cubicBezTo>
                    <a:pt x="326373" y="65573"/>
                    <a:pt x="326401" y="66458"/>
                    <a:pt x="326611" y="67362"/>
                  </a:cubicBezTo>
                  <a:cubicBezTo>
                    <a:pt x="326830" y="68285"/>
                    <a:pt x="327239" y="69208"/>
                    <a:pt x="327468" y="70340"/>
                  </a:cubicBezTo>
                  <a:cubicBezTo>
                    <a:pt x="328305" y="74051"/>
                    <a:pt x="333361" y="76087"/>
                    <a:pt x="331333" y="79284"/>
                  </a:cubicBezTo>
                  <a:cubicBezTo>
                    <a:pt x="329886" y="81568"/>
                    <a:pt x="327582" y="81549"/>
                    <a:pt x="324916" y="81853"/>
                  </a:cubicBezTo>
                  <a:cubicBezTo>
                    <a:pt x="320442" y="82377"/>
                    <a:pt x="318500" y="77467"/>
                    <a:pt x="314016" y="78019"/>
                  </a:cubicBezTo>
                  <a:cubicBezTo>
                    <a:pt x="311027" y="78390"/>
                    <a:pt x="309465" y="82919"/>
                    <a:pt x="306981" y="81225"/>
                  </a:cubicBezTo>
                  <a:cubicBezTo>
                    <a:pt x="305400" y="80150"/>
                    <a:pt x="305934" y="78428"/>
                    <a:pt x="305067" y="76744"/>
                  </a:cubicBezTo>
                  <a:cubicBezTo>
                    <a:pt x="303801" y="74336"/>
                    <a:pt x="302592" y="73290"/>
                    <a:pt x="301202" y="70978"/>
                  </a:cubicBezTo>
                  <a:cubicBezTo>
                    <a:pt x="300460" y="69722"/>
                    <a:pt x="300050" y="68532"/>
                    <a:pt x="299689" y="67371"/>
                  </a:cubicBezTo>
                  <a:cubicBezTo>
                    <a:pt x="299070" y="65430"/>
                    <a:pt x="298556" y="63641"/>
                    <a:pt x="296718" y="62014"/>
                  </a:cubicBezTo>
                  <a:cubicBezTo>
                    <a:pt x="294633" y="60159"/>
                    <a:pt x="292872" y="59911"/>
                    <a:pt x="290302" y="58798"/>
                  </a:cubicBezTo>
                  <a:cubicBezTo>
                    <a:pt x="287636" y="57647"/>
                    <a:pt x="286113" y="55544"/>
                    <a:pt x="283276" y="56229"/>
                  </a:cubicBezTo>
                  <a:cubicBezTo>
                    <a:pt x="280344" y="56943"/>
                    <a:pt x="280030" y="59664"/>
                    <a:pt x="278135" y="62005"/>
                  </a:cubicBezTo>
                  <a:cubicBezTo>
                    <a:pt x="276564" y="63936"/>
                    <a:pt x="276231" y="65573"/>
                    <a:pt x="274289" y="67133"/>
                  </a:cubicBezTo>
                  <a:cubicBezTo>
                    <a:pt x="274175" y="67210"/>
                    <a:pt x="274080" y="67286"/>
                    <a:pt x="273985" y="67362"/>
                  </a:cubicBezTo>
                  <a:cubicBezTo>
                    <a:pt x="270643" y="69683"/>
                    <a:pt x="266797" y="67181"/>
                    <a:pt x="263398" y="69683"/>
                  </a:cubicBezTo>
                  <a:cubicBezTo>
                    <a:pt x="260666" y="71691"/>
                    <a:pt x="260085" y="73861"/>
                    <a:pt x="258276" y="76734"/>
                  </a:cubicBezTo>
                  <a:cubicBezTo>
                    <a:pt x="256306" y="79836"/>
                    <a:pt x="256763" y="82881"/>
                    <a:pt x="253792" y="85051"/>
                  </a:cubicBezTo>
                  <a:cubicBezTo>
                    <a:pt x="251099" y="87011"/>
                    <a:pt x="248271" y="85184"/>
                    <a:pt x="245462" y="86973"/>
                  </a:cubicBezTo>
                  <a:cubicBezTo>
                    <a:pt x="241769" y="89332"/>
                    <a:pt x="240798" y="92358"/>
                    <a:pt x="239684" y="96583"/>
                  </a:cubicBezTo>
                  <a:cubicBezTo>
                    <a:pt x="239123" y="98771"/>
                    <a:pt x="240065" y="100341"/>
                    <a:pt x="239065" y="102340"/>
                  </a:cubicBezTo>
                  <a:cubicBezTo>
                    <a:pt x="237675" y="105070"/>
                    <a:pt x="235495" y="105755"/>
                    <a:pt x="232639" y="106831"/>
                  </a:cubicBezTo>
                  <a:cubicBezTo>
                    <a:pt x="229345" y="108068"/>
                    <a:pt x="224966" y="104224"/>
                    <a:pt x="223690" y="107478"/>
                  </a:cubicBezTo>
                  <a:cubicBezTo>
                    <a:pt x="222672" y="109971"/>
                    <a:pt x="225242" y="111379"/>
                    <a:pt x="226242" y="113872"/>
                  </a:cubicBezTo>
                  <a:cubicBezTo>
                    <a:pt x="226242" y="113872"/>
                    <a:pt x="222443" y="125528"/>
                    <a:pt x="217912" y="123482"/>
                  </a:cubicBezTo>
                  <a:cubicBezTo>
                    <a:pt x="215056" y="122198"/>
                    <a:pt x="214961" y="119429"/>
                    <a:pt x="214066" y="116441"/>
                  </a:cubicBezTo>
                  <a:cubicBezTo>
                    <a:pt x="213133" y="113330"/>
                    <a:pt x="216550" y="109067"/>
                    <a:pt x="213428" y="108115"/>
                  </a:cubicBezTo>
                  <a:cubicBezTo>
                    <a:pt x="210848" y="107326"/>
                    <a:pt x="209449" y="109942"/>
                    <a:pt x="207668" y="111959"/>
                  </a:cubicBezTo>
                  <a:cubicBezTo>
                    <a:pt x="205660" y="114224"/>
                    <a:pt x="205964" y="116394"/>
                    <a:pt x="204460" y="119001"/>
                  </a:cubicBezTo>
                  <a:cubicBezTo>
                    <a:pt x="202585" y="122255"/>
                    <a:pt x="199843" y="123121"/>
                    <a:pt x="198710" y="126698"/>
                  </a:cubicBezTo>
                  <a:cubicBezTo>
                    <a:pt x="198311" y="127907"/>
                    <a:pt x="198311" y="128630"/>
                    <a:pt x="198053" y="129895"/>
                  </a:cubicBezTo>
                  <a:cubicBezTo>
                    <a:pt x="197758" y="131466"/>
                    <a:pt x="197739" y="132883"/>
                    <a:pt x="197720" y="134206"/>
                  </a:cubicBezTo>
                  <a:cubicBezTo>
                    <a:pt x="197720" y="136708"/>
                    <a:pt x="197758" y="138935"/>
                    <a:pt x="196140" y="141437"/>
                  </a:cubicBezTo>
                  <a:cubicBezTo>
                    <a:pt x="194502" y="143949"/>
                    <a:pt x="192646" y="144577"/>
                    <a:pt x="190390" y="146547"/>
                  </a:cubicBezTo>
                  <a:cubicBezTo>
                    <a:pt x="187419" y="149107"/>
                    <a:pt x="185239" y="149992"/>
                    <a:pt x="182679" y="152951"/>
                  </a:cubicBezTo>
                  <a:cubicBezTo>
                    <a:pt x="180565" y="155434"/>
                    <a:pt x="179708" y="157118"/>
                    <a:pt x="178195" y="160002"/>
                  </a:cubicBezTo>
                  <a:cubicBezTo>
                    <a:pt x="177043" y="162181"/>
                    <a:pt x="176881" y="163646"/>
                    <a:pt x="175624" y="165758"/>
                  </a:cubicBezTo>
                  <a:cubicBezTo>
                    <a:pt x="174006" y="168518"/>
                    <a:pt x="173054" y="170259"/>
                    <a:pt x="170503" y="172162"/>
                  </a:cubicBezTo>
                  <a:cubicBezTo>
                    <a:pt x="168703" y="173513"/>
                    <a:pt x="167428" y="173837"/>
                    <a:pt x="165371" y="174731"/>
                  </a:cubicBezTo>
                  <a:cubicBezTo>
                    <a:pt x="162705" y="175911"/>
                    <a:pt x="161163" y="176596"/>
                    <a:pt x="158327" y="177310"/>
                  </a:cubicBezTo>
                  <a:cubicBezTo>
                    <a:pt x="153214" y="178556"/>
                    <a:pt x="150120" y="177852"/>
                    <a:pt x="144875" y="177938"/>
                  </a:cubicBezTo>
                  <a:cubicBezTo>
                    <a:pt x="141619" y="178004"/>
                    <a:pt x="139315" y="176263"/>
                    <a:pt x="136555" y="177938"/>
                  </a:cubicBezTo>
                  <a:cubicBezTo>
                    <a:pt x="134222" y="179327"/>
                    <a:pt x="135117" y="182514"/>
                    <a:pt x="132699" y="183694"/>
                  </a:cubicBezTo>
                  <a:cubicBezTo>
                    <a:pt x="130214" y="184903"/>
                    <a:pt x="128386" y="182885"/>
                    <a:pt x="125635" y="183066"/>
                  </a:cubicBezTo>
                  <a:cubicBezTo>
                    <a:pt x="122569" y="183276"/>
                    <a:pt x="120532" y="183266"/>
                    <a:pt x="117933" y="184979"/>
                  </a:cubicBezTo>
                  <a:cubicBezTo>
                    <a:pt x="115582" y="186568"/>
                    <a:pt x="116000" y="189441"/>
                    <a:pt x="113478" y="190745"/>
                  </a:cubicBezTo>
                  <a:cubicBezTo>
                    <a:pt x="111240" y="191896"/>
                    <a:pt x="109575" y="191316"/>
                    <a:pt x="107052" y="191383"/>
                  </a:cubicBezTo>
                  <a:cubicBezTo>
                    <a:pt x="103548" y="191487"/>
                    <a:pt x="101521" y="190050"/>
                    <a:pt x="98074" y="190745"/>
                  </a:cubicBezTo>
                  <a:cubicBezTo>
                    <a:pt x="95123" y="191335"/>
                    <a:pt x="93886" y="192943"/>
                    <a:pt x="91040" y="193942"/>
                  </a:cubicBezTo>
                  <a:cubicBezTo>
                    <a:pt x="88117" y="194970"/>
                    <a:pt x="85994" y="194266"/>
                    <a:pt x="83347" y="195864"/>
                  </a:cubicBezTo>
                  <a:cubicBezTo>
                    <a:pt x="81234" y="197158"/>
                    <a:pt x="80672" y="198671"/>
                    <a:pt x="78854" y="200346"/>
                  </a:cubicBezTo>
                  <a:cubicBezTo>
                    <a:pt x="77149" y="201916"/>
                    <a:pt x="76274" y="202877"/>
                    <a:pt x="74360" y="204190"/>
                  </a:cubicBezTo>
                  <a:cubicBezTo>
                    <a:pt x="72266" y="205674"/>
                    <a:pt x="70904" y="206255"/>
                    <a:pt x="68601" y="207387"/>
                  </a:cubicBezTo>
                  <a:cubicBezTo>
                    <a:pt x="66402" y="208500"/>
                    <a:pt x="64954" y="208729"/>
                    <a:pt x="62822" y="209956"/>
                  </a:cubicBezTo>
                  <a:cubicBezTo>
                    <a:pt x="60966" y="211050"/>
                    <a:pt x="59909" y="211688"/>
                    <a:pt x="58367" y="213163"/>
                  </a:cubicBezTo>
                  <a:cubicBezTo>
                    <a:pt x="56539" y="214904"/>
                    <a:pt x="56130" y="216407"/>
                    <a:pt x="54492" y="218292"/>
                  </a:cubicBezTo>
                  <a:cubicBezTo>
                    <a:pt x="52893" y="220156"/>
                    <a:pt x="52388" y="223487"/>
                    <a:pt x="50018" y="222783"/>
                  </a:cubicBezTo>
                  <a:cubicBezTo>
                    <a:pt x="48485" y="222316"/>
                    <a:pt x="49018" y="219899"/>
                    <a:pt x="47438" y="219585"/>
                  </a:cubicBezTo>
                  <a:cubicBezTo>
                    <a:pt x="45543" y="219186"/>
                    <a:pt x="44629" y="221117"/>
                    <a:pt x="43601" y="222783"/>
                  </a:cubicBezTo>
                  <a:cubicBezTo>
                    <a:pt x="41897" y="225542"/>
                    <a:pt x="43601" y="227854"/>
                    <a:pt x="43601" y="231108"/>
                  </a:cubicBezTo>
                  <a:cubicBezTo>
                    <a:pt x="43601" y="232602"/>
                    <a:pt x="43782" y="233468"/>
                    <a:pt x="43601" y="234952"/>
                  </a:cubicBezTo>
                  <a:cubicBezTo>
                    <a:pt x="43201" y="238169"/>
                    <a:pt x="41812" y="239701"/>
                    <a:pt x="40402" y="242631"/>
                  </a:cubicBezTo>
                  <a:cubicBezTo>
                    <a:pt x="39032" y="245457"/>
                    <a:pt x="38118" y="246970"/>
                    <a:pt x="36566" y="249672"/>
                  </a:cubicBezTo>
                  <a:cubicBezTo>
                    <a:pt x="35109" y="252204"/>
                    <a:pt x="33558" y="253307"/>
                    <a:pt x="32701" y="256086"/>
                  </a:cubicBezTo>
                  <a:cubicBezTo>
                    <a:pt x="31711" y="259435"/>
                    <a:pt x="31958" y="261643"/>
                    <a:pt x="32701" y="265059"/>
                  </a:cubicBezTo>
                  <a:cubicBezTo>
                    <a:pt x="32967" y="266210"/>
                    <a:pt x="33358" y="267095"/>
                    <a:pt x="33767" y="267932"/>
                  </a:cubicBezTo>
                  <a:cubicBezTo>
                    <a:pt x="34281" y="268998"/>
                    <a:pt x="34862" y="270025"/>
                    <a:pt x="35290" y="271453"/>
                  </a:cubicBezTo>
                  <a:cubicBezTo>
                    <a:pt x="36128" y="274374"/>
                    <a:pt x="36261" y="276115"/>
                    <a:pt x="36566" y="279151"/>
                  </a:cubicBezTo>
                  <a:cubicBezTo>
                    <a:pt x="36966" y="283375"/>
                    <a:pt x="37889" y="286011"/>
                    <a:pt x="36566" y="290045"/>
                  </a:cubicBezTo>
                  <a:cubicBezTo>
                    <a:pt x="35757" y="292491"/>
                    <a:pt x="35928" y="295850"/>
                    <a:pt x="33358" y="295802"/>
                  </a:cubicBezTo>
                  <a:cubicBezTo>
                    <a:pt x="30654" y="295764"/>
                    <a:pt x="31758" y="291920"/>
                    <a:pt x="30778" y="289408"/>
                  </a:cubicBezTo>
                  <a:cubicBezTo>
                    <a:pt x="29740" y="286677"/>
                    <a:pt x="31092" y="281919"/>
                    <a:pt x="28217" y="282348"/>
                  </a:cubicBezTo>
                  <a:cubicBezTo>
                    <a:pt x="26456" y="282614"/>
                    <a:pt x="25704" y="283927"/>
                    <a:pt x="25018" y="285573"/>
                  </a:cubicBezTo>
                  <a:cubicBezTo>
                    <a:pt x="24133" y="287648"/>
                    <a:pt x="25618" y="289056"/>
                    <a:pt x="25637" y="291320"/>
                  </a:cubicBezTo>
                  <a:cubicBezTo>
                    <a:pt x="25675" y="293842"/>
                    <a:pt x="27198" y="296516"/>
                    <a:pt x="25018" y="297743"/>
                  </a:cubicBezTo>
                  <a:cubicBezTo>
                    <a:pt x="22648" y="299047"/>
                    <a:pt x="21762" y="292900"/>
                    <a:pt x="19249" y="293908"/>
                  </a:cubicBezTo>
                  <a:cubicBezTo>
                    <a:pt x="16650" y="294917"/>
                    <a:pt x="17469" y="298190"/>
                    <a:pt x="17964" y="300940"/>
                  </a:cubicBezTo>
                  <a:cubicBezTo>
                    <a:pt x="18583" y="304280"/>
                    <a:pt x="21448" y="305022"/>
                    <a:pt x="23086" y="307981"/>
                  </a:cubicBezTo>
                  <a:cubicBezTo>
                    <a:pt x="24285" y="310141"/>
                    <a:pt x="24990" y="311378"/>
                    <a:pt x="25647" y="313738"/>
                  </a:cubicBezTo>
                  <a:cubicBezTo>
                    <a:pt x="26627" y="317107"/>
                    <a:pt x="26465" y="319200"/>
                    <a:pt x="26294" y="322701"/>
                  </a:cubicBezTo>
                  <a:cubicBezTo>
                    <a:pt x="26151" y="325984"/>
                    <a:pt x="24675" y="327763"/>
                    <a:pt x="25018" y="331037"/>
                  </a:cubicBezTo>
                  <a:cubicBezTo>
                    <a:pt x="25513" y="335813"/>
                    <a:pt x="29207" y="337374"/>
                    <a:pt x="30768" y="341932"/>
                  </a:cubicBezTo>
                  <a:cubicBezTo>
                    <a:pt x="31930" y="345310"/>
                    <a:pt x="33206" y="347355"/>
                    <a:pt x="32682" y="350885"/>
                  </a:cubicBezTo>
                  <a:cubicBezTo>
                    <a:pt x="32082" y="355358"/>
                    <a:pt x="27903" y="356300"/>
                    <a:pt x="26284" y="360505"/>
                  </a:cubicBezTo>
                  <a:cubicBezTo>
                    <a:pt x="24209" y="365872"/>
                    <a:pt x="24847" y="369459"/>
                    <a:pt x="25009" y="375244"/>
                  </a:cubicBezTo>
                  <a:cubicBezTo>
                    <a:pt x="25152" y="380782"/>
                    <a:pt x="26408" y="383798"/>
                    <a:pt x="26941" y="389336"/>
                  </a:cubicBezTo>
                  <a:cubicBezTo>
                    <a:pt x="27370" y="394141"/>
                    <a:pt x="28074" y="396986"/>
                    <a:pt x="27598" y="401658"/>
                  </a:cubicBezTo>
                  <a:cubicBezTo>
                    <a:pt x="27589" y="401810"/>
                    <a:pt x="27579" y="401972"/>
                    <a:pt x="27560" y="402144"/>
                  </a:cubicBezTo>
                  <a:cubicBezTo>
                    <a:pt x="27094" y="406235"/>
                    <a:pt x="26637" y="408614"/>
                    <a:pt x="24999" y="412382"/>
                  </a:cubicBezTo>
                  <a:cubicBezTo>
                    <a:pt x="23343" y="416207"/>
                    <a:pt x="21334" y="417767"/>
                    <a:pt x="19230" y="421355"/>
                  </a:cubicBezTo>
                  <a:cubicBezTo>
                    <a:pt x="16793" y="425494"/>
                    <a:pt x="17374" y="429443"/>
                    <a:pt x="13471" y="432250"/>
                  </a:cubicBezTo>
                  <a:cubicBezTo>
                    <a:pt x="11100" y="433953"/>
                    <a:pt x="9034" y="433506"/>
                    <a:pt x="6416" y="434809"/>
                  </a:cubicBezTo>
                  <a:cubicBezTo>
                    <a:pt x="4303" y="435865"/>
                    <a:pt x="2561" y="436037"/>
                    <a:pt x="1276" y="438016"/>
                  </a:cubicBezTo>
                  <a:cubicBezTo>
                    <a:pt x="-324" y="440547"/>
                    <a:pt x="-524" y="443306"/>
                    <a:pt x="1276" y="445704"/>
                  </a:cubicBezTo>
                  <a:cubicBezTo>
                    <a:pt x="2599" y="447512"/>
                    <a:pt x="5064" y="446494"/>
                    <a:pt x="6388" y="44827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99" name="任意形状 84"/>
            <p:cNvSpPr/>
            <p:nvPr/>
          </p:nvSpPr>
          <p:spPr>
            <a:xfrm>
              <a:off x="16499535" y="5136508"/>
              <a:ext cx="25791" cy="15078"/>
            </a:xfrm>
            <a:custGeom>
              <a:avLst/>
              <a:gdLst>
                <a:gd name="connsiteX0" fmla="*/ 4623 w 25791"/>
                <a:gd name="connsiteY0" fmla="*/ 8884 h 15078"/>
                <a:gd name="connsiteX1" fmla="*/ 5908 w 25791"/>
                <a:gd name="connsiteY1" fmla="*/ 11453 h 15078"/>
                <a:gd name="connsiteX2" fmla="*/ 8488 w 25791"/>
                <a:gd name="connsiteY2" fmla="*/ 14660 h 15078"/>
                <a:gd name="connsiteX3" fmla="*/ 14895 w 25791"/>
                <a:gd name="connsiteY3" fmla="*/ 13375 h 15078"/>
                <a:gd name="connsiteX4" fmla="*/ 21949 w 25791"/>
                <a:gd name="connsiteY4" fmla="*/ 9531 h 15078"/>
                <a:gd name="connsiteX5" fmla="*/ 25785 w 25791"/>
                <a:gd name="connsiteY5" fmla="*/ 5050 h 15078"/>
                <a:gd name="connsiteX6" fmla="*/ 23215 w 25791"/>
                <a:gd name="connsiteY6" fmla="*/ 558 h 15078"/>
                <a:gd name="connsiteX7" fmla="*/ 16161 w 25791"/>
                <a:gd name="connsiteY7" fmla="*/ 1196 h 15078"/>
                <a:gd name="connsiteX8" fmla="*/ 8478 w 25791"/>
                <a:gd name="connsiteY8" fmla="*/ 1196 h 15078"/>
                <a:gd name="connsiteX9" fmla="*/ 2052 w 25791"/>
                <a:gd name="connsiteY9" fmla="*/ 558 h 15078"/>
                <a:gd name="connsiteX10" fmla="*/ 786 w 25791"/>
                <a:gd name="connsiteY10" fmla="*/ 6962 h 15078"/>
                <a:gd name="connsiteX11" fmla="*/ 4623 w 25791"/>
                <a:gd name="connsiteY11" fmla="*/ 8884 h 1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791" h="15078">
                  <a:moveTo>
                    <a:pt x="4623" y="8884"/>
                  </a:moveTo>
                  <a:cubicBezTo>
                    <a:pt x="5346" y="9731"/>
                    <a:pt x="5908" y="11453"/>
                    <a:pt x="5908" y="11453"/>
                  </a:cubicBezTo>
                  <a:cubicBezTo>
                    <a:pt x="6336" y="12995"/>
                    <a:pt x="7060" y="13918"/>
                    <a:pt x="8488" y="14660"/>
                  </a:cubicBezTo>
                  <a:cubicBezTo>
                    <a:pt x="10734" y="15849"/>
                    <a:pt x="12476" y="14213"/>
                    <a:pt x="14895" y="13375"/>
                  </a:cubicBezTo>
                  <a:cubicBezTo>
                    <a:pt x="17865" y="12348"/>
                    <a:pt x="19560" y="11577"/>
                    <a:pt x="21949" y="9531"/>
                  </a:cubicBezTo>
                  <a:cubicBezTo>
                    <a:pt x="23672" y="8037"/>
                    <a:pt x="25672" y="7352"/>
                    <a:pt x="25785" y="5050"/>
                  </a:cubicBezTo>
                  <a:cubicBezTo>
                    <a:pt x="25881" y="3042"/>
                    <a:pt x="24891" y="1672"/>
                    <a:pt x="23215" y="558"/>
                  </a:cubicBezTo>
                  <a:cubicBezTo>
                    <a:pt x="20902" y="-954"/>
                    <a:pt x="18912" y="1072"/>
                    <a:pt x="16161" y="1196"/>
                  </a:cubicBezTo>
                  <a:cubicBezTo>
                    <a:pt x="13171" y="1339"/>
                    <a:pt x="11449" y="1367"/>
                    <a:pt x="8478" y="1196"/>
                  </a:cubicBezTo>
                  <a:cubicBezTo>
                    <a:pt x="5955" y="1063"/>
                    <a:pt x="4090" y="-935"/>
                    <a:pt x="2052" y="558"/>
                  </a:cubicBezTo>
                  <a:cubicBezTo>
                    <a:pt x="-4" y="2052"/>
                    <a:pt x="-680" y="4878"/>
                    <a:pt x="786" y="6962"/>
                  </a:cubicBezTo>
                  <a:cubicBezTo>
                    <a:pt x="1757" y="8332"/>
                    <a:pt x="3518" y="7619"/>
                    <a:pt x="4623" y="88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0" name="任意形状 85"/>
            <p:cNvSpPr/>
            <p:nvPr/>
          </p:nvSpPr>
          <p:spPr>
            <a:xfrm>
              <a:off x="16474553" y="5601290"/>
              <a:ext cx="24119" cy="7369"/>
            </a:xfrm>
            <a:custGeom>
              <a:avLst/>
              <a:gdLst>
                <a:gd name="connsiteX0" fmla="*/ 5234 w 24119"/>
                <a:gd name="connsiteY0" fmla="*/ 6635 h 7369"/>
                <a:gd name="connsiteX1" fmla="*/ 12279 w 24119"/>
                <a:gd name="connsiteY1" fmla="*/ 7263 h 7369"/>
                <a:gd name="connsiteX2" fmla="*/ 16781 w 24119"/>
                <a:gd name="connsiteY2" fmla="*/ 5988 h 7369"/>
                <a:gd name="connsiteX3" fmla="*/ 23170 w 24119"/>
                <a:gd name="connsiteY3" fmla="*/ 5360 h 7369"/>
                <a:gd name="connsiteX4" fmla="*/ 23826 w 24119"/>
                <a:gd name="connsiteY4" fmla="*/ 1506 h 7369"/>
                <a:gd name="connsiteX5" fmla="*/ 18048 w 24119"/>
                <a:gd name="connsiteY5" fmla="*/ 221 h 7369"/>
                <a:gd name="connsiteX6" fmla="*/ 11003 w 24119"/>
                <a:gd name="connsiteY6" fmla="*/ 221 h 7369"/>
                <a:gd name="connsiteX7" fmla="*/ 2673 w 24119"/>
                <a:gd name="connsiteY7" fmla="*/ 2153 h 7369"/>
                <a:gd name="connsiteX8" fmla="*/ 122 w 24119"/>
                <a:gd name="connsiteY8" fmla="*/ 5988 h 7369"/>
                <a:gd name="connsiteX9" fmla="*/ 5234 w 24119"/>
                <a:gd name="connsiteY9" fmla="*/ 6635 h 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19" h="7369">
                  <a:moveTo>
                    <a:pt x="5234" y="6635"/>
                  </a:moveTo>
                  <a:cubicBezTo>
                    <a:pt x="7985" y="6939"/>
                    <a:pt x="9546" y="7634"/>
                    <a:pt x="12279" y="7263"/>
                  </a:cubicBezTo>
                  <a:cubicBezTo>
                    <a:pt x="14069" y="7034"/>
                    <a:pt x="14983" y="6349"/>
                    <a:pt x="16781" y="5988"/>
                  </a:cubicBezTo>
                  <a:cubicBezTo>
                    <a:pt x="19219" y="5483"/>
                    <a:pt x="21684" y="7377"/>
                    <a:pt x="23170" y="5360"/>
                  </a:cubicBezTo>
                  <a:cubicBezTo>
                    <a:pt x="24074" y="4123"/>
                    <a:pt x="24417" y="2914"/>
                    <a:pt x="23826" y="1506"/>
                  </a:cubicBezTo>
                  <a:cubicBezTo>
                    <a:pt x="22913" y="-616"/>
                    <a:pt x="20351" y="507"/>
                    <a:pt x="18048" y="221"/>
                  </a:cubicBezTo>
                  <a:cubicBezTo>
                    <a:pt x="15315" y="-93"/>
                    <a:pt x="13735" y="-55"/>
                    <a:pt x="11003" y="221"/>
                  </a:cubicBezTo>
                  <a:cubicBezTo>
                    <a:pt x="7690" y="574"/>
                    <a:pt x="5187" y="-55"/>
                    <a:pt x="2673" y="2153"/>
                  </a:cubicBezTo>
                  <a:cubicBezTo>
                    <a:pt x="1321" y="3343"/>
                    <a:pt x="-487" y="4284"/>
                    <a:pt x="122" y="5988"/>
                  </a:cubicBezTo>
                  <a:cubicBezTo>
                    <a:pt x="779" y="7891"/>
                    <a:pt x="3225" y="6406"/>
                    <a:pt x="5234" y="663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1" name="任意形状 86"/>
            <p:cNvSpPr/>
            <p:nvPr/>
          </p:nvSpPr>
          <p:spPr>
            <a:xfrm>
              <a:off x="16544510" y="5676917"/>
              <a:ext cx="13695" cy="9289"/>
            </a:xfrm>
            <a:custGeom>
              <a:avLst/>
              <a:gdLst>
                <a:gd name="connsiteX0" fmla="*/ 7724 w 13695"/>
                <a:gd name="connsiteY0" fmla="*/ 8461 h 9289"/>
                <a:gd name="connsiteX1" fmla="*/ 10304 w 13695"/>
                <a:gd name="connsiteY1" fmla="*/ 5911 h 9289"/>
                <a:gd name="connsiteX2" fmla="*/ 13503 w 13695"/>
                <a:gd name="connsiteY2" fmla="*/ 1410 h 9289"/>
                <a:gd name="connsiteX3" fmla="*/ 9019 w 13695"/>
                <a:gd name="connsiteY3" fmla="*/ 135 h 9289"/>
                <a:gd name="connsiteX4" fmla="*/ 4515 w 13695"/>
                <a:gd name="connsiteY4" fmla="*/ 3342 h 9289"/>
                <a:gd name="connsiteX5" fmla="*/ 41 w 13695"/>
                <a:gd name="connsiteY5" fmla="*/ 6539 h 9289"/>
                <a:gd name="connsiteX6" fmla="*/ 7724 w 13695"/>
                <a:gd name="connsiteY6" fmla="*/ 8461 h 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95" h="9289">
                  <a:moveTo>
                    <a:pt x="7724" y="8461"/>
                  </a:moveTo>
                  <a:cubicBezTo>
                    <a:pt x="8999" y="7823"/>
                    <a:pt x="9361" y="6967"/>
                    <a:pt x="10304" y="5911"/>
                  </a:cubicBezTo>
                  <a:cubicBezTo>
                    <a:pt x="11703" y="4293"/>
                    <a:pt x="14445" y="3342"/>
                    <a:pt x="13503" y="1410"/>
                  </a:cubicBezTo>
                  <a:cubicBezTo>
                    <a:pt x="12722" y="-226"/>
                    <a:pt x="10818" y="-93"/>
                    <a:pt x="9019" y="135"/>
                  </a:cubicBezTo>
                  <a:cubicBezTo>
                    <a:pt x="6886" y="421"/>
                    <a:pt x="6286" y="2095"/>
                    <a:pt x="4515" y="3342"/>
                  </a:cubicBezTo>
                  <a:cubicBezTo>
                    <a:pt x="2783" y="4588"/>
                    <a:pt x="422" y="4427"/>
                    <a:pt x="41" y="6539"/>
                  </a:cubicBezTo>
                  <a:cubicBezTo>
                    <a:pt x="-530" y="9593"/>
                    <a:pt x="4973" y="9898"/>
                    <a:pt x="7724" y="846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2" name="任意形状 87"/>
            <p:cNvSpPr/>
            <p:nvPr/>
          </p:nvSpPr>
          <p:spPr>
            <a:xfrm>
              <a:off x="16607351" y="5675784"/>
              <a:ext cx="11639" cy="14021"/>
            </a:xfrm>
            <a:custGeom>
              <a:avLst/>
              <a:gdLst>
                <a:gd name="connsiteX0" fmla="*/ 7049 w 11639"/>
                <a:gd name="connsiteY0" fmla="*/ 12829 h 14021"/>
                <a:gd name="connsiteX1" fmla="*/ 10914 w 11639"/>
                <a:gd name="connsiteY1" fmla="*/ 8338 h 14021"/>
                <a:gd name="connsiteX2" fmla="*/ 10914 w 11639"/>
                <a:gd name="connsiteY2" fmla="*/ 2572 h 14021"/>
                <a:gd name="connsiteX3" fmla="*/ 7049 w 11639"/>
                <a:gd name="connsiteY3" fmla="*/ 12 h 14021"/>
                <a:gd name="connsiteX4" fmla="*/ 1927 w 11639"/>
                <a:gd name="connsiteY4" fmla="*/ 4504 h 14021"/>
                <a:gd name="connsiteX5" fmla="*/ 4 w 11639"/>
                <a:gd name="connsiteY5" fmla="*/ 9613 h 14021"/>
                <a:gd name="connsiteX6" fmla="*/ 661 w 11639"/>
                <a:gd name="connsiteY6" fmla="*/ 12829 h 14021"/>
                <a:gd name="connsiteX7" fmla="*/ 7049 w 11639"/>
                <a:gd name="connsiteY7" fmla="*/ 12829 h 1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9" h="14021">
                  <a:moveTo>
                    <a:pt x="7049" y="12829"/>
                  </a:moveTo>
                  <a:cubicBezTo>
                    <a:pt x="9133" y="11830"/>
                    <a:pt x="10124" y="10508"/>
                    <a:pt x="10914" y="8338"/>
                  </a:cubicBezTo>
                  <a:cubicBezTo>
                    <a:pt x="11666" y="6226"/>
                    <a:pt x="12075" y="4494"/>
                    <a:pt x="10914" y="2572"/>
                  </a:cubicBezTo>
                  <a:cubicBezTo>
                    <a:pt x="9952" y="1050"/>
                    <a:pt x="8857" y="155"/>
                    <a:pt x="7049" y="12"/>
                  </a:cubicBezTo>
                  <a:cubicBezTo>
                    <a:pt x="4412" y="-197"/>
                    <a:pt x="3393" y="2268"/>
                    <a:pt x="1927" y="4504"/>
                  </a:cubicBezTo>
                  <a:cubicBezTo>
                    <a:pt x="766" y="6293"/>
                    <a:pt x="32" y="7492"/>
                    <a:pt x="4" y="9613"/>
                  </a:cubicBezTo>
                  <a:cubicBezTo>
                    <a:pt x="4" y="10898"/>
                    <a:pt x="-91" y="11792"/>
                    <a:pt x="661" y="12829"/>
                  </a:cubicBezTo>
                  <a:cubicBezTo>
                    <a:pt x="2127" y="14856"/>
                    <a:pt x="4802" y="13914"/>
                    <a:pt x="7049" y="1282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3" name="任意形状 88"/>
            <p:cNvSpPr/>
            <p:nvPr/>
          </p:nvSpPr>
          <p:spPr>
            <a:xfrm>
              <a:off x="16537055" y="5696034"/>
              <a:ext cx="71056" cy="56178"/>
            </a:xfrm>
            <a:custGeom>
              <a:avLst/>
              <a:gdLst>
                <a:gd name="connsiteX0" fmla="*/ 423 w 71056"/>
                <a:gd name="connsiteY0" fmla="*/ 54713 h 56178"/>
                <a:gd name="connsiteX1" fmla="*/ 8115 w 71056"/>
                <a:gd name="connsiteY1" fmla="*/ 55360 h 56178"/>
                <a:gd name="connsiteX2" fmla="*/ 17083 w 71056"/>
                <a:gd name="connsiteY2" fmla="*/ 50222 h 56178"/>
                <a:gd name="connsiteX3" fmla="*/ 25403 w 71056"/>
                <a:gd name="connsiteY3" fmla="*/ 47662 h 56178"/>
                <a:gd name="connsiteX4" fmla="*/ 35028 w 71056"/>
                <a:gd name="connsiteY4" fmla="*/ 43171 h 56178"/>
                <a:gd name="connsiteX5" fmla="*/ 44634 w 71056"/>
                <a:gd name="connsiteY5" fmla="*/ 39984 h 56178"/>
                <a:gd name="connsiteX6" fmla="*/ 49775 w 71056"/>
                <a:gd name="connsiteY6" fmla="*/ 30364 h 56178"/>
                <a:gd name="connsiteX7" fmla="*/ 58105 w 71056"/>
                <a:gd name="connsiteY7" fmla="*/ 26520 h 56178"/>
                <a:gd name="connsiteX8" fmla="*/ 61313 w 71056"/>
                <a:gd name="connsiteY8" fmla="*/ 16919 h 56178"/>
                <a:gd name="connsiteX9" fmla="*/ 64521 w 71056"/>
                <a:gd name="connsiteY9" fmla="*/ 9221 h 56178"/>
                <a:gd name="connsiteX10" fmla="*/ 70928 w 71056"/>
                <a:gd name="connsiteY10" fmla="*/ 3455 h 56178"/>
                <a:gd name="connsiteX11" fmla="*/ 62598 w 71056"/>
                <a:gd name="connsiteY11" fmla="*/ 2180 h 56178"/>
                <a:gd name="connsiteX12" fmla="*/ 58105 w 71056"/>
                <a:gd name="connsiteY12" fmla="*/ 4102 h 56178"/>
                <a:gd name="connsiteX13" fmla="*/ 48480 w 71056"/>
                <a:gd name="connsiteY13" fmla="*/ 4102 h 56178"/>
                <a:gd name="connsiteX14" fmla="*/ 44634 w 71056"/>
                <a:gd name="connsiteY14" fmla="*/ 7308 h 56178"/>
                <a:gd name="connsiteX15" fmla="*/ 36942 w 71056"/>
                <a:gd name="connsiteY15" fmla="*/ 9878 h 56178"/>
                <a:gd name="connsiteX16" fmla="*/ 32467 w 71056"/>
                <a:gd name="connsiteY16" fmla="*/ 3455 h 56178"/>
                <a:gd name="connsiteX17" fmla="*/ 26061 w 71056"/>
                <a:gd name="connsiteY17" fmla="*/ 2827 h 56178"/>
                <a:gd name="connsiteX18" fmla="*/ 18987 w 71056"/>
                <a:gd name="connsiteY18" fmla="*/ 267 h 56178"/>
                <a:gd name="connsiteX19" fmla="*/ 15807 w 71056"/>
                <a:gd name="connsiteY19" fmla="*/ 4749 h 56178"/>
                <a:gd name="connsiteX20" fmla="*/ 12590 w 71056"/>
                <a:gd name="connsiteY20" fmla="*/ 10506 h 56178"/>
                <a:gd name="connsiteX21" fmla="*/ 8753 w 71056"/>
                <a:gd name="connsiteY21" fmla="*/ 19469 h 56178"/>
                <a:gd name="connsiteX22" fmla="*/ 9391 w 71056"/>
                <a:gd name="connsiteY22" fmla="*/ 27157 h 56178"/>
                <a:gd name="connsiteX23" fmla="*/ 2984 w 71056"/>
                <a:gd name="connsiteY23" fmla="*/ 33570 h 56178"/>
                <a:gd name="connsiteX24" fmla="*/ 2984 w 71056"/>
                <a:gd name="connsiteY24" fmla="*/ 41259 h 56178"/>
                <a:gd name="connsiteX25" fmla="*/ 3603 w 71056"/>
                <a:gd name="connsiteY25" fmla="*/ 47025 h 56178"/>
                <a:gd name="connsiteX26" fmla="*/ 423 w 71056"/>
                <a:gd name="connsiteY26" fmla="*/ 54713 h 5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056" h="56178">
                  <a:moveTo>
                    <a:pt x="423" y="54713"/>
                  </a:moveTo>
                  <a:cubicBezTo>
                    <a:pt x="2118" y="57206"/>
                    <a:pt x="5145" y="55874"/>
                    <a:pt x="8115" y="55360"/>
                  </a:cubicBezTo>
                  <a:cubicBezTo>
                    <a:pt x="12076" y="54666"/>
                    <a:pt x="13380" y="51792"/>
                    <a:pt x="17083" y="50222"/>
                  </a:cubicBezTo>
                  <a:cubicBezTo>
                    <a:pt x="20206" y="48909"/>
                    <a:pt x="22233" y="48861"/>
                    <a:pt x="25403" y="47662"/>
                  </a:cubicBezTo>
                  <a:cubicBezTo>
                    <a:pt x="29288" y="46216"/>
                    <a:pt x="31182" y="44703"/>
                    <a:pt x="35028" y="43171"/>
                  </a:cubicBezTo>
                  <a:cubicBezTo>
                    <a:pt x="38712" y="41715"/>
                    <a:pt x="41578" y="42486"/>
                    <a:pt x="44634" y="39984"/>
                  </a:cubicBezTo>
                  <a:cubicBezTo>
                    <a:pt x="47918" y="37281"/>
                    <a:pt x="46595" y="33180"/>
                    <a:pt x="49775" y="30364"/>
                  </a:cubicBezTo>
                  <a:cubicBezTo>
                    <a:pt x="52431" y="27975"/>
                    <a:pt x="55648" y="29127"/>
                    <a:pt x="58105" y="26520"/>
                  </a:cubicBezTo>
                  <a:cubicBezTo>
                    <a:pt x="60799" y="23627"/>
                    <a:pt x="59894" y="20620"/>
                    <a:pt x="61313" y="16919"/>
                  </a:cubicBezTo>
                  <a:cubicBezTo>
                    <a:pt x="62465" y="13874"/>
                    <a:pt x="62627" y="11876"/>
                    <a:pt x="64521" y="9221"/>
                  </a:cubicBezTo>
                  <a:cubicBezTo>
                    <a:pt x="66444" y="6471"/>
                    <a:pt x="71966" y="6662"/>
                    <a:pt x="70928" y="3455"/>
                  </a:cubicBezTo>
                  <a:cubicBezTo>
                    <a:pt x="69900" y="324"/>
                    <a:pt x="65806" y="1523"/>
                    <a:pt x="62598" y="2180"/>
                  </a:cubicBezTo>
                  <a:cubicBezTo>
                    <a:pt x="60723" y="2551"/>
                    <a:pt x="59933" y="3588"/>
                    <a:pt x="58105" y="4102"/>
                  </a:cubicBezTo>
                  <a:cubicBezTo>
                    <a:pt x="54478" y="5091"/>
                    <a:pt x="51850" y="2437"/>
                    <a:pt x="48480" y="4102"/>
                  </a:cubicBezTo>
                  <a:cubicBezTo>
                    <a:pt x="46728" y="4968"/>
                    <a:pt x="46300" y="6281"/>
                    <a:pt x="44634" y="7308"/>
                  </a:cubicBezTo>
                  <a:cubicBezTo>
                    <a:pt x="41959" y="8964"/>
                    <a:pt x="39950" y="10896"/>
                    <a:pt x="36942" y="9878"/>
                  </a:cubicBezTo>
                  <a:cubicBezTo>
                    <a:pt x="34067" y="8878"/>
                    <a:pt x="35162" y="4882"/>
                    <a:pt x="32467" y="3455"/>
                  </a:cubicBezTo>
                  <a:cubicBezTo>
                    <a:pt x="30230" y="2284"/>
                    <a:pt x="28507" y="3360"/>
                    <a:pt x="26061" y="2827"/>
                  </a:cubicBezTo>
                  <a:cubicBezTo>
                    <a:pt x="23186" y="2208"/>
                    <a:pt x="21681" y="-922"/>
                    <a:pt x="18987" y="267"/>
                  </a:cubicBezTo>
                  <a:cubicBezTo>
                    <a:pt x="17026" y="1124"/>
                    <a:pt x="16960" y="2922"/>
                    <a:pt x="15807" y="4749"/>
                  </a:cubicBezTo>
                  <a:cubicBezTo>
                    <a:pt x="14408" y="6909"/>
                    <a:pt x="13742" y="8212"/>
                    <a:pt x="12590" y="10506"/>
                  </a:cubicBezTo>
                  <a:cubicBezTo>
                    <a:pt x="10886" y="13902"/>
                    <a:pt x="9248" y="15710"/>
                    <a:pt x="8753" y="19469"/>
                  </a:cubicBezTo>
                  <a:cubicBezTo>
                    <a:pt x="8334" y="22447"/>
                    <a:pt x="10315" y="24293"/>
                    <a:pt x="9391" y="27157"/>
                  </a:cubicBezTo>
                  <a:cubicBezTo>
                    <a:pt x="8287" y="30526"/>
                    <a:pt x="4222" y="30259"/>
                    <a:pt x="2984" y="33570"/>
                  </a:cubicBezTo>
                  <a:cubicBezTo>
                    <a:pt x="1927" y="36377"/>
                    <a:pt x="2784" y="38261"/>
                    <a:pt x="2984" y="41259"/>
                  </a:cubicBezTo>
                  <a:cubicBezTo>
                    <a:pt x="3117" y="43514"/>
                    <a:pt x="3831" y="44779"/>
                    <a:pt x="3603" y="47025"/>
                  </a:cubicBezTo>
                  <a:cubicBezTo>
                    <a:pt x="3308" y="50260"/>
                    <a:pt x="-1414" y="52039"/>
                    <a:pt x="423" y="5471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4" name="任意形状 89"/>
            <p:cNvSpPr/>
            <p:nvPr/>
          </p:nvSpPr>
          <p:spPr>
            <a:xfrm>
              <a:off x="15237734" y="4409358"/>
              <a:ext cx="11661" cy="10061"/>
            </a:xfrm>
            <a:custGeom>
              <a:avLst/>
              <a:gdLst>
                <a:gd name="connsiteX0" fmla="*/ 7694 w 11661"/>
                <a:gd name="connsiteY0" fmla="*/ 36 h 10061"/>
                <a:gd name="connsiteX1" fmla="*/ 3838 w 11661"/>
                <a:gd name="connsiteY1" fmla="*/ 1311 h 10061"/>
                <a:gd name="connsiteX2" fmla="*/ 2 w 11661"/>
                <a:gd name="connsiteY2" fmla="*/ 5802 h 10061"/>
                <a:gd name="connsiteX3" fmla="*/ 2582 w 11661"/>
                <a:gd name="connsiteY3" fmla="*/ 9637 h 10061"/>
                <a:gd name="connsiteX4" fmla="*/ 7703 w 11661"/>
                <a:gd name="connsiteY4" fmla="*/ 8999 h 10061"/>
                <a:gd name="connsiteX5" fmla="*/ 10912 w 11661"/>
                <a:gd name="connsiteY5" fmla="*/ 6430 h 10061"/>
                <a:gd name="connsiteX6" fmla="*/ 11568 w 11661"/>
                <a:gd name="connsiteY6" fmla="*/ 3233 h 10061"/>
                <a:gd name="connsiteX7" fmla="*/ 7694 w 11661"/>
                <a:gd name="connsiteY7" fmla="*/ 36 h 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61" h="10061">
                  <a:moveTo>
                    <a:pt x="7694" y="36"/>
                  </a:moveTo>
                  <a:cubicBezTo>
                    <a:pt x="6123" y="-164"/>
                    <a:pt x="5218" y="502"/>
                    <a:pt x="3838" y="1311"/>
                  </a:cubicBezTo>
                  <a:cubicBezTo>
                    <a:pt x="1877" y="2500"/>
                    <a:pt x="-65" y="3490"/>
                    <a:pt x="2" y="5802"/>
                  </a:cubicBezTo>
                  <a:cubicBezTo>
                    <a:pt x="78" y="7600"/>
                    <a:pt x="963" y="8837"/>
                    <a:pt x="2582" y="9637"/>
                  </a:cubicBezTo>
                  <a:cubicBezTo>
                    <a:pt x="4371" y="10541"/>
                    <a:pt x="5875" y="9846"/>
                    <a:pt x="7703" y="8999"/>
                  </a:cubicBezTo>
                  <a:cubicBezTo>
                    <a:pt x="9160" y="8343"/>
                    <a:pt x="10131" y="7838"/>
                    <a:pt x="10912" y="6430"/>
                  </a:cubicBezTo>
                  <a:cubicBezTo>
                    <a:pt x="11530" y="5326"/>
                    <a:pt x="11825" y="4479"/>
                    <a:pt x="11568" y="3233"/>
                  </a:cubicBezTo>
                  <a:cubicBezTo>
                    <a:pt x="11130" y="1330"/>
                    <a:pt x="9645" y="283"/>
                    <a:pt x="7694" y="3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5" name="任意形状 90"/>
            <p:cNvSpPr/>
            <p:nvPr/>
          </p:nvSpPr>
          <p:spPr>
            <a:xfrm>
              <a:off x="16257934" y="4112818"/>
              <a:ext cx="73976" cy="96100"/>
            </a:xfrm>
            <a:custGeom>
              <a:avLst/>
              <a:gdLst>
                <a:gd name="connsiteX0" fmla="*/ 10415 w 73976"/>
                <a:gd name="connsiteY0" fmla="*/ 58953 h 96100"/>
                <a:gd name="connsiteX1" fmla="*/ 18745 w 73976"/>
                <a:gd name="connsiteY1" fmla="*/ 59591 h 96100"/>
                <a:gd name="connsiteX2" fmla="*/ 25161 w 73976"/>
                <a:gd name="connsiteY2" fmla="*/ 63435 h 96100"/>
                <a:gd name="connsiteX3" fmla="*/ 27084 w 73976"/>
                <a:gd name="connsiteY3" fmla="*/ 74330 h 96100"/>
                <a:gd name="connsiteX4" fmla="*/ 25161 w 73976"/>
                <a:gd name="connsiteY4" fmla="*/ 84577 h 96100"/>
                <a:gd name="connsiteX5" fmla="*/ 27731 w 73976"/>
                <a:gd name="connsiteY5" fmla="*/ 94188 h 96100"/>
                <a:gd name="connsiteX6" fmla="*/ 37975 w 73976"/>
                <a:gd name="connsiteY6" fmla="*/ 94816 h 96100"/>
                <a:gd name="connsiteX7" fmla="*/ 47590 w 73976"/>
                <a:gd name="connsiteY7" fmla="*/ 94188 h 96100"/>
                <a:gd name="connsiteX8" fmla="*/ 52065 w 73976"/>
                <a:gd name="connsiteY8" fmla="*/ 95349 h 96100"/>
                <a:gd name="connsiteX9" fmla="*/ 52721 w 73976"/>
                <a:gd name="connsiteY9" fmla="*/ 96100 h 96100"/>
                <a:gd name="connsiteX10" fmla="*/ 55920 w 73976"/>
                <a:gd name="connsiteY10" fmla="*/ 90981 h 96100"/>
                <a:gd name="connsiteX11" fmla="*/ 60414 w 73976"/>
                <a:gd name="connsiteY11" fmla="*/ 85862 h 96100"/>
                <a:gd name="connsiteX12" fmla="*/ 68106 w 73976"/>
                <a:gd name="connsiteY12" fmla="*/ 80086 h 96100"/>
                <a:gd name="connsiteX13" fmla="*/ 72599 w 73976"/>
                <a:gd name="connsiteY13" fmla="*/ 74967 h 96100"/>
                <a:gd name="connsiteX14" fmla="*/ 73237 w 73976"/>
                <a:gd name="connsiteY14" fmla="*/ 73683 h 96100"/>
                <a:gd name="connsiteX15" fmla="*/ 63631 w 73976"/>
                <a:gd name="connsiteY15" fmla="*/ 69838 h 96100"/>
                <a:gd name="connsiteX16" fmla="*/ 64907 w 73976"/>
                <a:gd name="connsiteY16" fmla="*/ 64719 h 96100"/>
                <a:gd name="connsiteX17" fmla="*/ 57853 w 73976"/>
                <a:gd name="connsiteY17" fmla="*/ 62160 h 96100"/>
                <a:gd name="connsiteX18" fmla="*/ 55930 w 73976"/>
                <a:gd name="connsiteY18" fmla="*/ 54471 h 96100"/>
                <a:gd name="connsiteX19" fmla="*/ 61061 w 73976"/>
                <a:gd name="connsiteY19" fmla="*/ 51265 h 96100"/>
                <a:gd name="connsiteX20" fmla="*/ 66173 w 73976"/>
                <a:gd name="connsiteY20" fmla="*/ 48705 h 96100"/>
                <a:gd name="connsiteX21" fmla="*/ 66173 w 73976"/>
                <a:gd name="connsiteY21" fmla="*/ 48058 h 96100"/>
                <a:gd name="connsiteX22" fmla="*/ 72599 w 73976"/>
                <a:gd name="connsiteY22" fmla="*/ 39732 h 96100"/>
                <a:gd name="connsiteX23" fmla="*/ 73237 w 73976"/>
                <a:gd name="connsiteY23" fmla="*/ 29494 h 96100"/>
                <a:gd name="connsiteX24" fmla="*/ 70028 w 73976"/>
                <a:gd name="connsiteY24" fmla="*/ 24356 h 96100"/>
                <a:gd name="connsiteX25" fmla="*/ 66173 w 73976"/>
                <a:gd name="connsiteY25" fmla="*/ 16030 h 96100"/>
                <a:gd name="connsiteX26" fmla="*/ 72599 w 73976"/>
                <a:gd name="connsiteY26" fmla="*/ 8989 h 96100"/>
                <a:gd name="connsiteX27" fmla="*/ 68753 w 73976"/>
                <a:gd name="connsiteY27" fmla="*/ 6429 h 96100"/>
                <a:gd name="connsiteX28" fmla="*/ 65554 w 73976"/>
                <a:gd name="connsiteY28" fmla="*/ 3223 h 96100"/>
                <a:gd name="connsiteX29" fmla="*/ 63641 w 73976"/>
                <a:gd name="connsiteY29" fmla="*/ 7704 h 96100"/>
                <a:gd name="connsiteX30" fmla="*/ 57862 w 73976"/>
                <a:gd name="connsiteY30" fmla="*/ 1938 h 96100"/>
                <a:gd name="connsiteX31" fmla="*/ 54026 w 73976"/>
                <a:gd name="connsiteY31" fmla="*/ 26 h 96100"/>
                <a:gd name="connsiteX32" fmla="*/ 54654 w 73976"/>
                <a:gd name="connsiteY32" fmla="*/ 7704 h 96100"/>
                <a:gd name="connsiteX33" fmla="*/ 49532 w 73976"/>
                <a:gd name="connsiteY33" fmla="*/ 13480 h 96100"/>
                <a:gd name="connsiteX34" fmla="*/ 41202 w 73976"/>
                <a:gd name="connsiteY34" fmla="*/ 27572 h 96100"/>
                <a:gd name="connsiteX35" fmla="*/ 37366 w 73976"/>
                <a:gd name="connsiteY35" fmla="*/ 34613 h 96100"/>
                <a:gd name="connsiteX36" fmla="*/ 29017 w 73976"/>
                <a:gd name="connsiteY36" fmla="*/ 39095 h 96100"/>
                <a:gd name="connsiteX37" fmla="*/ 18773 w 73976"/>
                <a:gd name="connsiteY37" fmla="*/ 42939 h 96100"/>
                <a:gd name="connsiteX38" fmla="*/ 11729 w 73976"/>
                <a:gd name="connsiteY38" fmla="*/ 44861 h 96100"/>
                <a:gd name="connsiteX39" fmla="*/ 6607 w 73976"/>
                <a:gd name="connsiteY39" fmla="*/ 46783 h 96100"/>
                <a:gd name="connsiteX40" fmla="*/ 2741 w 73976"/>
                <a:gd name="connsiteY40" fmla="*/ 51265 h 96100"/>
                <a:gd name="connsiteX41" fmla="*/ 1475 w 73976"/>
                <a:gd name="connsiteY41" fmla="*/ 55109 h 96100"/>
                <a:gd name="connsiteX42" fmla="*/ 0 w 73976"/>
                <a:gd name="connsiteY42" fmla="*/ 56374 h 96100"/>
                <a:gd name="connsiteX43" fmla="*/ 4037 w 73976"/>
                <a:gd name="connsiteY43" fmla="*/ 57031 h 96100"/>
                <a:gd name="connsiteX44" fmla="*/ 10415 w 73976"/>
                <a:gd name="connsiteY44" fmla="*/ 58953 h 9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976" h="96100">
                  <a:moveTo>
                    <a:pt x="10415" y="58953"/>
                  </a:moveTo>
                  <a:cubicBezTo>
                    <a:pt x="13623" y="59581"/>
                    <a:pt x="15670" y="58563"/>
                    <a:pt x="18745" y="59591"/>
                  </a:cubicBezTo>
                  <a:cubicBezTo>
                    <a:pt x="21505" y="60514"/>
                    <a:pt x="23286" y="61189"/>
                    <a:pt x="25161" y="63435"/>
                  </a:cubicBezTo>
                  <a:cubicBezTo>
                    <a:pt x="27913" y="66765"/>
                    <a:pt x="27142" y="70019"/>
                    <a:pt x="27084" y="74330"/>
                  </a:cubicBezTo>
                  <a:cubicBezTo>
                    <a:pt x="27046" y="78393"/>
                    <a:pt x="24971" y="80514"/>
                    <a:pt x="25161" y="84577"/>
                  </a:cubicBezTo>
                  <a:cubicBezTo>
                    <a:pt x="25333" y="88450"/>
                    <a:pt x="24752" y="91695"/>
                    <a:pt x="27731" y="94188"/>
                  </a:cubicBezTo>
                  <a:cubicBezTo>
                    <a:pt x="30788" y="96757"/>
                    <a:pt x="33986" y="94844"/>
                    <a:pt x="37975" y="94816"/>
                  </a:cubicBezTo>
                  <a:cubicBezTo>
                    <a:pt x="41745" y="94806"/>
                    <a:pt x="43868" y="93645"/>
                    <a:pt x="47590" y="94188"/>
                  </a:cubicBezTo>
                  <a:cubicBezTo>
                    <a:pt x="49399" y="94445"/>
                    <a:pt x="50713" y="94816"/>
                    <a:pt x="52065" y="95349"/>
                  </a:cubicBezTo>
                  <a:lnTo>
                    <a:pt x="52721" y="96100"/>
                  </a:lnTo>
                  <a:cubicBezTo>
                    <a:pt x="53969" y="94102"/>
                    <a:pt x="54530" y="92884"/>
                    <a:pt x="55920" y="90981"/>
                  </a:cubicBezTo>
                  <a:cubicBezTo>
                    <a:pt x="57500" y="88840"/>
                    <a:pt x="58500" y="87698"/>
                    <a:pt x="60414" y="85862"/>
                  </a:cubicBezTo>
                  <a:cubicBezTo>
                    <a:pt x="63117" y="83264"/>
                    <a:pt x="65402" y="82684"/>
                    <a:pt x="68106" y="80086"/>
                  </a:cubicBezTo>
                  <a:cubicBezTo>
                    <a:pt x="70028" y="78250"/>
                    <a:pt x="70848" y="76965"/>
                    <a:pt x="72599" y="74967"/>
                  </a:cubicBezTo>
                  <a:lnTo>
                    <a:pt x="73237" y="73683"/>
                  </a:lnTo>
                  <a:cubicBezTo>
                    <a:pt x="69562" y="72008"/>
                    <a:pt x="64412" y="73806"/>
                    <a:pt x="63631" y="69838"/>
                  </a:cubicBezTo>
                  <a:cubicBezTo>
                    <a:pt x="63231" y="67821"/>
                    <a:pt x="65583" y="66670"/>
                    <a:pt x="64907" y="64719"/>
                  </a:cubicBezTo>
                  <a:cubicBezTo>
                    <a:pt x="63945" y="61950"/>
                    <a:pt x="59843" y="64301"/>
                    <a:pt x="57853" y="62160"/>
                  </a:cubicBezTo>
                  <a:cubicBezTo>
                    <a:pt x="55749" y="59895"/>
                    <a:pt x="54502" y="57212"/>
                    <a:pt x="55930" y="54471"/>
                  </a:cubicBezTo>
                  <a:cubicBezTo>
                    <a:pt x="57025" y="52378"/>
                    <a:pt x="59005" y="52416"/>
                    <a:pt x="61061" y="51265"/>
                  </a:cubicBezTo>
                  <a:cubicBezTo>
                    <a:pt x="63003" y="50180"/>
                    <a:pt x="64184" y="49704"/>
                    <a:pt x="66173" y="48705"/>
                  </a:cubicBezTo>
                  <a:lnTo>
                    <a:pt x="66173" y="48058"/>
                  </a:lnTo>
                  <a:cubicBezTo>
                    <a:pt x="68686" y="44814"/>
                    <a:pt x="71181" y="43577"/>
                    <a:pt x="72599" y="39732"/>
                  </a:cubicBezTo>
                  <a:cubicBezTo>
                    <a:pt x="73989" y="35983"/>
                    <a:pt x="74542" y="33272"/>
                    <a:pt x="73237" y="29494"/>
                  </a:cubicBezTo>
                  <a:cubicBezTo>
                    <a:pt x="72475" y="27249"/>
                    <a:pt x="71181" y="26421"/>
                    <a:pt x="70028" y="24356"/>
                  </a:cubicBezTo>
                  <a:cubicBezTo>
                    <a:pt x="68286" y="21244"/>
                    <a:pt x="65697" y="19579"/>
                    <a:pt x="66173" y="16030"/>
                  </a:cubicBezTo>
                  <a:cubicBezTo>
                    <a:pt x="66716" y="12357"/>
                    <a:pt x="70457" y="12015"/>
                    <a:pt x="72599" y="8989"/>
                  </a:cubicBezTo>
                  <a:lnTo>
                    <a:pt x="68753" y="6429"/>
                  </a:lnTo>
                  <a:cubicBezTo>
                    <a:pt x="67496" y="5183"/>
                    <a:pt x="67306" y="2985"/>
                    <a:pt x="65554" y="3223"/>
                  </a:cubicBezTo>
                  <a:cubicBezTo>
                    <a:pt x="63660" y="3480"/>
                    <a:pt x="65259" y="6715"/>
                    <a:pt x="63641" y="7704"/>
                  </a:cubicBezTo>
                  <a:cubicBezTo>
                    <a:pt x="60918" y="9360"/>
                    <a:pt x="60538" y="3670"/>
                    <a:pt x="57862" y="1938"/>
                  </a:cubicBezTo>
                  <a:cubicBezTo>
                    <a:pt x="56473" y="1034"/>
                    <a:pt x="55682" y="-193"/>
                    <a:pt x="54026" y="26"/>
                  </a:cubicBezTo>
                  <a:cubicBezTo>
                    <a:pt x="51036" y="397"/>
                    <a:pt x="55606" y="4850"/>
                    <a:pt x="54654" y="7704"/>
                  </a:cubicBezTo>
                  <a:cubicBezTo>
                    <a:pt x="53711" y="10559"/>
                    <a:pt x="51389" y="11111"/>
                    <a:pt x="49532" y="13480"/>
                  </a:cubicBezTo>
                  <a:cubicBezTo>
                    <a:pt x="45600" y="18495"/>
                    <a:pt x="44315" y="21996"/>
                    <a:pt x="41202" y="27572"/>
                  </a:cubicBezTo>
                  <a:cubicBezTo>
                    <a:pt x="39670" y="30293"/>
                    <a:pt x="39517" y="32349"/>
                    <a:pt x="37366" y="34613"/>
                  </a:cubicBezTo>
                  <a:cubicBezTo>
                    <a:pt x="34795" y="37278"/>
                    <a:pt x="32377" y="37554"/>
                    <a:pt x="29017" y="39095"/>
                  </a:cubicBezTo>
                  <a:cubicBezTo>
                    <a:pt x="25161" y="40884"/>
                    <a:pt x="22857" y="41664"/>
                    <a:pt x="18773" y="42939"/>
                  </a:cubicBezTo>
                  <a:cubicBezTo>
                    <a:pt x="16070" y="43795"/>
                    <a:pt x="14441" y="43967"/>
                    <a:pt x="11729" y="44861"/>
                  </a:cubicBezTo>
                  <a:cubicBezTo>
                    <a:pt x="9701" y="45527"/>
                    <a:pt x="8349" y="45575"/>
                    <a:pt x="6607" y="46783"/>
                  </a:cubicBezTo>
                  <a:cubicBezTo>
                    <a:pt x="4702" y="48077"/>
                    <a:pt x="3827" y="49219"/>
                    <a:pt x="2741" y="51265"/>
                  </a:cubicBezTo>
                  <a:cubicBezTo>
                    <a:pt x="2028" y="52664"/>
                    <a:pt x="1970" y="53606"/>
                    <a:pt x="1475" y="55109"/>
                  </a:cubicBezTo>
                  <a:lnTo>
                    <a:pt x="0" y="56374"/>
                  </a:lnTo>
                  <a:cubicBezTo>
                    <a:pt x="1247" y="56489"/>
                    <a:pt x="2485" y="56727"/>
                    <a:pt x="4037" y="57031"/>
                  </a:cubicBezTo>
                  <a:cubicBezTo>
                    <a:pt x="6578" y="57535"/>
                    <a:pt x="7854" y="58449"/>
                    <a:pt x="10415" y="5895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6" name="任意形状 91"/>
            <p:cNvSpPr/>
            <p:nvPr/>
          </p:nvSpPr>
          <p:spPr>
            <a:xfrm>
              <a:off x="16321363" y="4890153"/>
              <a:ext cx="112610" cy="141939"/>
            </a:xfrm>
            <a:custGeom>
              <a:avLst/>
              <a:gdLst>
                <a:gd name="connsiteX0" fmla="*/ 7818 w 112610"/>
                <a:gd name="connsiteY0" fmla="*/ 56087 h 141939"/>
                <a:gd name="connsiteX1" fmla="*/ 6533 w 112610"/>
                <a:gd name="connsiteY1" fmla="*/ 63785 h 141939"/>
                <a:gd name="connsiteX2" fmla="*/ 6533 w 112610"/>
                <a:gd name="connsiteY2" fmla="*/ 69541 h 141939"/>
                <a:gd name="connsiteX3" fmla="*/ 6533 w 112610"/>
                <a:gd name="connsiteY3" fmla="*/ 71140 h 141939"/>
                <a:gd name="connsiteX4" fmla="*/ 5895 w 112610"/>
                <a:gd name="connsiteY4" fmla="*/ 77220 h 141939"/>
                <a:gd name="connsiteX5" fmla="*/ 2058 w 112610"/>
                <a:gd name="connsiteY5" fmla="*/ 82358 h 141939"/>
                <a:gd name="connsiteX6" fmla="*/ 145 w 112610"/>
                <a:gd name="connsiteY6" fmla="*/ 93244 h 141939"/>
                <a:gd name="connsiteX7" fmla="*/ 2058 w 112610"/>
                <a:gd name="connsiteY7" fmla="*/ 100285 h 141939"/>
                <a:gd name="connsiteX8" fmla="*/ 9751 w 112610"/>
                <a:gd name="connsiteY8" fmla="*/ 97735 h 141939"/>
                <a:gd name="connsiteX9" fmla="*/ 14891 w 112610"/>
                <a:gd name="connsiteY9" fmla="*/ 103492 h 141939"/>
                <a:gd name="connsiteX10" fmla="*/ 16158 w 112610"/>
                <a:gd name="connsiteY10" fmla="*/ 109248 h 141939"/>
                <a:gd name="connsiteX11" fmla="*/ 15520 w 112610"/>
                <a:gd name="connsiteY11" fmla="*/ 119496 h 141939"/>
                <a:gd name="connsiteX12" fmla="*/ 12950 w 112610"/>
                <a:gd name="connsiteY12" fmla="*/ 128459 h 141939"/>
                <a:gd name="connsiteX13" fmla="*/ 9113 w 112610"/>
                <a:gd name="connsiteY13" fmla="*/ 138070 h 141939"/>
                <a:gd name="connsiteX14" fmla="*/ 18728 w 112610"/>
                <a:gd name="connsiteY14" fmla="*/ 141914 h 141939"/>
                <a:gd name="connsiteX15" fmla="*/ 28343 w 112610"/>
                <a:gd name="connsiteY15" fmla="*/ 138707 h 141939"/>
                <a:gd name="connsiteX16" fmla="*/ 28343 w 112610"/>
                <a:gd name="connsiteY16" fmla="*/ 129734 h 141939"/>
                <a:gd name="connsiteX17" fmla="*/ 30275 w 112610"/>
                <a:gd name="connsiteY17" fmla="*/ 120134 h 141939"/>
                <a:gd name="connsiteX18" fmla="*/ 27696 w 112610"/>
                <a:gd name="connsiteY18" fmla="*/ 112436 h 141939"/>
                <a:gd name="connsiteX19" fmla="*/ 28981 w 112610"/>
                <a:gd name="connsiteY19" fmla="*/ 109239 h 141939"/>
                <a:gd name="connsiteX20" fmla="*/ 30275 w 112610"/>
                <a:gd name="connsiteY20" fmla="*/ 100923 h 141939"/>
                <a:gd name="connsiteX21" fmla="*/ 28981 w 112610"/>
                <a:gd name="connsiteY21" fmla="*/ 95784 h 141939"/>
                <a:gd name="connsiteX22" fmla="*/ 28981 w 112610"/>
                <a:gd name="connsiteY22" fmla="*/ 90028 h 141939"/>
                <a:gd name="connsiteX23" fmla="*/ 32199 w 112610"/>
                <a:gd name="connsiteY23" fmla="*/ 83624 h 141939"/>
                <a:gd name="connsiteX24" fmla="*/ 38605 w 112610"/>
                <a:gd name="connsiteY24" fmla="*/ 84271 h 141939"/>
                <a:gd name="connsiteX25" fmla="*/ 38605 w 112610"/>
                <a:gd name="connsiteY25" fmla="*/ 94500 h 141939"/>
                <a:gd name="connsiteX26" fmla="*/ 37949 w 112610"/>
                <a:gd name="connsiteY26" fmla="*/ 104110 h 141939"/>
                <a:gd name="connsiteX27" fmla="*/ 41157 w 112610"/>
                <a:gd name="connsiteY27" fmla="*/ 107954 h 141939"/>
                <a:gd name="connsiteX28" fmla="*/ 47573 w 112610"/>
                <a:gd name="connsiteY28" fmla="*/ 109239 h 141939"/>
                <a:gd name="connsiteX29" fmla="*/ 48221 w 112610"/>
                <a:gd name="connsiteY29" fmla="*/ 112436 h 141939"/>
                <a:gd name="connsiteX30" fmla="*/ 45003 w 112610"/>
                <a:gd name="connsiteY30" fmla="*/ 116937 h 141939"/>
                <a:gd name="connsiteX31" fmla="*/ 46298 w 112610"/>
                <a:gd name="connsiteY31" fmla="*/ 125262 h 141939"/>
                <a:gd name="connsiteX32" fmla="*/ 55903 w 112610"/>
                <a:gd name="connsiteY32" fmla="*/ 125262 h 141939"/>
                <a:gd name="connsiteX33" fmla="*/ 57179 w 112610"/>
                <a:gd name="connsiteY33" fmla="*/ 120762 h 141939"/>
                <a:gd name="connsiteX34" fmla="*/ 60406 w 112610"/>
                <a:gd name="connsiteY34" fmla="*/ 118212 h 141939"/>
                <a:gd name="connsiteX35" fmla="*/ 68089 w 112610"/>
                <a:gd name="connsiteY35" fmla="*/ 118840 h 141939"/>
                <a:gd name="connsiteX36" fmla="*/ 70669 w 112610"/>
                <a:gd name="connsiteY36" fmla="*/ 113083 h 141939"/>
                <a:gd name="connsiteX37" fmla="*/ 66166 w 112610"/>
                <a:gd name="connsiteY37" fmla="*/ 107317 h 141939"/>
                <a:gd name="connsiteX38" fmla="*/ 62339 w 112610"/>
                <a:gd name="connsiteY38" fmla="*/ 102826 h 141939"/>
                <a:gd name="connsiteX39" fmla="*/ 62339 w 112610"/>
                <a:gd name="connsiteY39" fmla="*/ 98344 h 141939"/>
                <a:gd name="connsiteX40" fmla="*/ 65519 w 112610"/>
                <a:gd name="connsiteY40" fmla="*/ 93862 h 141939"/>
                <a:gd name="connsiteX41" fmla="*/ 61701 w 112610"/>
                <a:gd name="connsiteY41" fmla="*/ 88734 h 141939"/>
                <a:gd name="connsiteX42" fmla="*/ 56570 w 112610"/>
                <a:gd name="connsiteY42" fmla="*/ 82330 h 141939"/>
                <a:gd name="connsiteX43" fmla="*/ 50801 w 112610"/>
                <a:gd name="connsiteY43" fmla="*/ 75926 h 141939"/>
                <a:gd name="connsiteX44" fmla="*/ 50163 w 112610"/>
                <a:gd name="connsiteY44" fmla="*/ 72710 h 141939"/>
                <a:gd name="connsiteX45" fmla="*/ 50477 w 112610"/>
                <a:gd name="connsiteY45" fmla="*/ 71112 h 141939"/>
                <a:gd name="connsiteX46" fmla="*/ 53380 w 112610"/>
                <a:gd name="connsiteY46" fmla="*/ 67600 h 141939"/>
                <a:gd name="connsiteX47" fmla="*/ 59130 w 112610"/>
                <a:gd name="connsiteY47" fmla="*/ 65669 h 141939"/>
                <a:gd name="connsiteX48" fmla="*/ 68756 w 112610"/>
                <a:gd name="connsiteY48" fmla="*/ 58628 h 141939"/>
                <a:gd name="connsiteX49" fmla="*/ 72573 w 112610"/>
                <a:gd name="connsiteY49" fmla="*/ 53499 h 141939"/>
                <a:gd name="connsiteX50" fmla="*/ 80903 w 112610"/>
                <a:gd name="connsiteY50" fmla="*/ 52871 h 141939"/>
                <a:gd name="connsiteX51" fmla="*/ 81560 w 112610"/>
                <a:gd name="connsiteY51" fmla="*/ 48370 h 141939"/>
                <a:gd name="connsiteX52" fmla="*/ 78999 w 112610"/>
                <a:gd name="connsiteY52" fmla="*/ 43898 h 141939"/>
                <a:gd name="connsiteX53" fmla="*/ 69365 w 112610"/>
                <a:gd name="connsiteY53" fmla="*/ 44526 h 141939"/>
                <a:gd name="connsiteX54" fmla="*/ 60416 w 112610"/>
                <a:gd name="connsiteY54" fmla="*/ 45173 h 141939"/>
                <a:gd name="connsiteX55" fmla="*/ 59121 w 112610"/>
                <a:gd name="connsiteY55" fmla="*/ 49008 h 141939"/>
                <a:gd name="connsiteX56" fmla="*/ 52067 w 112610"/>
                <a:gd name="connsiteY56" fmla="*/ 49645 h 141939"/>
                <a:gd name="connsiteX57" fmla="*/ 45660 w 112610"/>
                <a:gd name="connsiteY57" fmla="*/ 50949 h 141939"/>
                <a:gd name="connsiteX58" fmla="*/ 45660 w 112610"/>
                <a:gd name="connsiteY58" fmla="*/ 56696 h 141939"/>
                <a:gd name="connsiteX59" fmla="*/ 36045 w 112610"/>
                <a:gd name="connsiteY59" fmla="*/ 57334 h 141939"/>
                <a:gd name="connsiteX60" fmla="*/ 35407 w 112610"/>
                <a:gd name="connsiteY60" fmla="*/ 49645 h 141939"/>
                <a:gd name="connsiteX61" fmla="*/ 29638 w 112610"/>
                <a:gd name="connsiteY61" fmla="*/ 46439 h 141939"/>
                <a:gd name="connsiteX62" fmla="*/ 27725 w 112610"/>
                <a:gd name="connsiteY62" fmla="*/ 38113 h 141939"/>
                <a:gd name="connsiteX63" fmla="*/ 29009 w 112610"/>
                <a:gd name="connsiteY63" fmla="*/ 28503 h 141939"/>
                <a:gd name="connsiteX64" fmla="*/ 35417 w 112610"/>
                <a:gd name="connsiteY64" fmla="*/ 27875 h 141939"/>
                <a:gd name="connsiteX65" fmla="*/ 41176 w 112610"/>
                <a:gd name="connsiteY65" fmla="*/ 29787 h 141939"/>
                <a:gd name="connsiteX66" fmla="*/ 48240 w 112610"/>
                <a:gd name="connsiteY66" fmla="*/ 30415 h 141939"/>
                <a:gd name="connsiteX67" fmla="*/ 61044 w 112610"/>
                <a:gd name="connsiteY67" fmla="*/ 29140 h 141939"/>
                <a:gd name="connsiteX68" fmla="*/ 66813 w 112610"/>
                <a:gd name="connsiteY68" fmla="*/ 26580 h 141939"/>
                <a:gd name="connsiteX69" fmla="*/ 71944 w 112610"/>
                <a:gd name="connsiteY69" fmla="*/ 29140 h 141939"/>
                <a:gd name="connsiteX70" fmla="*/ 86682 w 112610"/>
                <a:gd name="connsiteY70" fmla="*/ 28503 h 141939"/>
                <a:gd name="connsiteX71" fmla="*/ 98220 w 112610"/>
                <a:gd name="connsiteY71" fmla="*/ 27875 h 141939"/>
                <a:gd name="connsiteX72" fmla="*/ 103351 w 112610"/>
                <a:gd name="connsiteY72" fmla="*/ 22736 h 141939"/>
                <a:gd name="connsiteX73" fmla="*/ 107197 w 112610"/>
                <a:gd name="connsiteY73" fmla="*/ 14411 h 141939"/>
                <a:gd name="connsiteX74" fmla="*/ 111024 w 112610"/>
                <a:gd name="connsiteY74" fmla="*/ 8644 h 141939"/>
                <a:gd name="connsiteX75" fmla="*/ 112300 w 112610"/>
                <a:gd name="connsiteY75" fmla="*/ 2897 h 141939"/>
                <a:gd name="connsiteX76" fmla="*/ 105264 w 112610"/>
                <a:gd name="connsiteY76" fmla="*/ 319 h 141939"/>
                <a:gd name="connsiteX77" fmla="*/ 101418 w 112610"/>
                <a:gd name="connsiteY77" fmla="*/ 3535 h 141939"/>
                <a:gd name="connsiteX78" fmla="*/ 100780 w 112610"/>
                <a:gd name="connsiteY78" fmla="*/ 8016 h 141939"/>
                <a:gd name="connsiteX79" fmla="*/ 94374 w 112610"/>
                <a:gd name="connsiteY79" fmla="*/ 10585 h 141939"/>
                <a:gd name="connsiteX80" fmla="*/ 93098 w 112610"/>
                <a:gd name="connsiteY80" fmla="*/ 15714 h 141939"/>
                <a:gd name="connsiteX81" fmla="*/ 85406 w 112610"/>
                <a:gd name="connsiteY81" fmla="*/ 17627 h 141939"/>
                <a:gd name="connsiteX82" fmla="*/ 76438 w 112610"/>
                <a:gd name="connsiteY82" fmla="*/ 16342 h 141939"/>
                <a:gd name="connsiteX83" fmla="*/ 68746 w 112610"/>
                <a:gd name="connsiteY83" fmla="*/ 17627 h 141939"/>
                <a:gd name="connsiteX84" fmla="*/ 62339 w 112610"/>
                <a:gd name="connsiteY84" fmla="*/ 13792 h 141939"/>
                <a:gd name="connsiteX85" fmla="*/ 53371 w 112610"/>
                <a:gd name="connsiteY85" fmla="*/ 11870 h 141939"/>
                <a:gd name="connsiteX86" fmla="*/ 45022 w 112610"/>
                <a:gd name="connsiteY86" fmla="*/ 10585 h 141939"/>
                <a:gd name="connsiteX87" fmla="*/ 37330 w 112610"/>
                <a:gd name="connsiteY87" fmla="*/ 9948 h 141939"/>
                <a:gd name="connsiteX88" fmla="*/ 34769 w 112610"/>
                <a:gd name="connsiteY88" fmla="*/ 14430 h 141939"/>
                <a:gd name="connsiteX89" fmla="*/ 31561 w 112610"/>
                <a:gd name="connsiteY89" fmla="*/ 16999 h 141939"/>
                <a:gd name="connsiteX90" fmla="*/ 25154 w 112610"/>
                <a:gd name="connsiteY90" fmla="*/ 19577 h 141939"/>
                <a:gd name="connsiteX91" fmla="*/ 18109 w 112610"/>
                <a:gd name="connsiteY91" fmla="*/ 22137 h 141939"/>
                <a:gd name="connsiteX92" fmla="*/ 17462 w 112610"/>
                <a:gd name="connsiteY92" fmla="*/ 32385 h 141939"/>
                <a:gd name="connsiteX93" fmla="*/ 16824 w 112610"/>
                <a:gd name="connsiteY93" fmla="*/ 41995 h 141939"/>
                <a:gd name="connsiteX94" fmla="*/ 15539 w 112610"/>
                <a:gd name="connsiteY94" fmla="*/ 50321 h 141939"/>
                <a:gd name="connsiteX95" fmla="*/ 7818 w 112610"/>
                <a:gd name="connsiteY95" fmla="*/ 56087 h 141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12610" h="141939">
                  <a:moveTo>
                    <a:pt x="7818" y="56087"/>
                  </a:moveTo>
                  <a:cubicBezTo>
                    <a:pt x="6352" y="58761"/>
                    <a:pt x="6752" y="60749"/>
                    <a:pt x="6533" y="63785"/>
                  </a:cubicBezTo>
                  <a:cubicBezTo>
                    <a:pt x="6371" y="66011"/>
                    <a:pt x="6599" y="67296"/>
                    <a:pt x="6533" y="69541"/>
                  </a:cubicBezTo>
                  <a:cubicBezTo>
                    <a:pt x="6514" y="70122"/>
                    <a:pt x="6514" y="70636"/>
                    <a:pt x="6533" y="71140"/>
                  </a:cubicBezTo>
                  <a:cubicBezTo>
                    <a:pt x="6581" y="73300"/>
                    <a:pt x="6828" y="74965"/>
                    <a:pt x="5895" y="77220"/>
                  </a:cubicBezTo>
                  <a:cubicBezTo>
                    <a:pt x="4953" y="79542"/>
                    <a:pt x="3201" y="80142"/>
                    <a:pt x="2058" y="82358"/>
                  </a:cubicBezTo>
                  <a:cubicBezTo>
                    <a:pt x="107" y="86193"/>
                    <a:pt x="-255" y="88943"/>
                    <a:pt x="145" y="93244"/>
                  </a:cubicBezTo>
                  <a:cubicBezTo>
                    <a:pt x="392" y="96079"/>
                    <a:pt x="-369" y="98810"/>
                    <a:pt x="2058" y="100285"/>
                  </a:cubicBezTo>
                  <a:cubicBezTo>
                    <a:pt x="4762" y="101941"/>
                    <a:pt x="6695" y="96869"/>
                    <a:pt x="9751" y="97735"/>
                  </a:cubicBezTo>
                  <a:cubicBezTo>
                    <a:pt x="12635" y="98563"/>
                    <a:pt x="13606" y="100761"/>
                    <a:pt x="14891" y="103492"/>
                  </a:cubicBezTo>
                  <a:cubicBezTo>
                    <a:pt x="15862" y="105575"/>
                    <a:pt x="15882" y="106965"/>
                    <a:pt x="16158" y="109248"/>
                  </a:cubicBezTo>
                  <a:cubicBezTo>
                    <a:pt x="16614" y="113226"/>
                    <a:pt x="16205" y="115547"/>
                    <a:pt x="15520" y="119496"/>
                  </a:cubicBezTo>
                  <a:cubicBezTo>
                    <a:pt x="14901" y="123074"/>
                    <a:pt x="14130" y="125015"/>
                    <a:pt x="12950" y="128459"/>
                  </a:cubicBezTo>
                  <a:cubicBezTo>
                    <a:pt x="11654" y="132275"/>
                    <a:pt x="7513" y="134368"/>
                    <a:pt x="9113" y="138070"/>
                  </a:cubicBezTo>
                  <a:cubicBezTo>
                    <a:pt x="10693" y="141771"/>
                    <a:pt x="14692" y="141809"/>
                    <a:pt x="18728" y="141914"/>
                  </a:cubicBezTo>
                  <a:cubicBezTo>
                    <a:pt x="22688" y="142009"/>
                    <a:pt x="26163" y="142009"/>
                    <a:pt x="28343" y="138707"/>
                  </a:cubicBezTo>
                  <a:cubicBezTo>
                    <a:pt x="30275" y="135777"/>
                    <a:pt x="28001" y="133217"/>
                    <a:pt x="28343" y="129734"/>
                  </a:cubicBezTo>
                  <a:cubicBezTo>
                    <a:pt x="28705" y="125947"/>
                    <a:pt x="30600" y="123949"/>
                    <a:pt x="30275" y="120134"/>
                  </a:cubicBezTo>
                  <a:cubicBezTo>
                    <a:pt x="29990" y="116994"/>
                    <a:pt x="27153" y="115566"/>
                    <a:pt x="27696" y="112436"/>
                  </a:cubicBezTo>
                  <a:cubicBezTo>
                    <a:pt x="27943" y="111113"/>
                    <a:pt x="28553" y="110523"/>
                    <a:pt x="28981" y="109239"/>
                  </a:cubicBezTo>
                  <a:cubicBezTo>
                    <a:pt x="29990" y="106118"/>
                    <a:pt x="30561" y="104186"/>
                    <a:pt x="30275" y="100923"/>
                  </a:cubicBezTo>
                  <a:cubicBezTo>
                    <a:pt x="30076" y="98848"/>
                    <a:pt x="29238" y="97840"/>
                    <a:pt x="28981" y="95784"/>
                  </a:cubicBezTo>
                  <a:cubicBezTo>
                    <a:pt x="28705" y="93558"/>
                    <a:pt x="28505" y="92216"/>
                    <a:pt x="28981" y="90028"/>
                  </a:cubicBezTo>
                  <a:cubicBezTo>
                    <a:pt x="29562" y="87297"/>
                    <a:pt x="29686" y="84870"/>
                    <a:pt x="32199" y="83624"/>
                  </a:cubicBezTo>
                  <a:cubicBezTo>
                    <a:pt x="34407" y="82482"/>
                    <a:pt x="36578" y="82768"/>
                    <a:pt x="38605" y="84271"/>
                  </a:cubicBezTo>
                  <a:cubicBezTo>
                    <a:pt x="41823" y="86612"/>
                    <a:pt x="38739" y="90513"/>
                    <a:pt x="38605" y="94500"/>
                  </a:cubicBezTo>
                  <a:cubicBezTo>
                    <a:pt x="38463" y="98268"/>
                    <a:pt x="36359" y="100704"/>
                    <a:pt x="37949" y="104110"/>
                  </a:cubicBezTo>
                  <a:cubicBezTo>
                    <a:pt x="38787" y="105880"/>
                    <a:pt x="39539" y="106879"/>
                    <a:pt x="41157" y="107954"/>
                  </a:cubicBezTo>
                  <a:cubicBezTo>
                    <a:pt x="43289" y="109344"/>
                    <a:pt x="46203" y="107088"/>
                    <a:pt x="47573" y="109239"/>
                  </a:cubicBezTo>
                  <a:cubicBezTo>
                    <a:pt x="48259" y="110314"/>
                    <a:pt x="48344" y="111170"/>
                    <a:pt x="48221" y="112436"/>
                  </a:cubicBezTo>
                  <a:cubicBezTo>
                    <a:pt x="47983" y="114586"/>
                    <a:pt x="45679" y="114881"/>
                    <a:pt x="45003" y="116937"/>
                  </a:cubicBezTo>
                  <a:cubicBezTo>
                    <a:pt x="43975" y="120048"/>
                    <a:pt x="43918" y="122998"/>
                    <a:pt x="46298" y="125262"/>
                  </a:cubicBezTo>
                  <a:cubicBezTo>
                    <a:pt x="49002" y="127851"/>
                    <a:pt x="53581" y="128203"/>
                    <a:pt x="55903" y="125262"/>
                  </a:cubicBezTo>
                  <a:cubicBezTo>
                    <a:pt x="57027" y="123835"/>
                    <a:pt x="56142" y="122265"/>
                    <a:pt x="57179" y="120762"/>
                  </a:cubicBezTo>
                  <a:cubicBezTo>
                    <a:pt x="58112" y="119458"/>
                    <a:pt x="58940" y="118849"/>
                    <a:pt x="60406" y="118212"/>
                  </a:cubicBezTo>
                  <a:cubicBezTo>
                    <a:pt x="63158" y="116984"/>
                    <a:pt x="65614" y="120552"/>
                    <a:pt x="68089" y="118840"/>
                  </a:cubicBezTo>
                  <a:cubicBezTo>
                    <a:pt x="70107" y="117431"/>
                    <a:pt x="70840" y="115528"/>
                    <a:pt x="70669" y="113083"/>
                  </a:cubicBezTo>
                  <a:cubicBezTo>
                    <a:pt x="70450" y="110238"/>
                    <a:pt x="67985" y="109515"/>
                    <a:pt x="66166" y="107317"/>
                  </a:cubicBezTo>
                  <a:cubicBezTo>
                    <a:pt x="64700" y="105528"/>
                    <a:pt x="63006" y="105043"/>
                    <a:pt x="62339" y="102826"/>
                  </a:cubicBezTo>
                  <a:cubicBezTo>
                    <a:pt x="61796" y="101161"/>
                    <a:pt x="61834" y="100028"/>
                    <a:pt x="62339" y="98344"/>
                  </a:cubicBezTo>
                  <a:cubicBezTo>
                    <a:pt x="62910" y="96279"/>
                    <a:pt x="65423" y="96003"/>
                    <a:pt x="65519" y="93862"/>
                  </a:cubicBezTo>
                  <a:cubicBezTo>
                    <a:pt x="65642" y="91350"/>
                    <a:pt x="63205" y="90703"/>
                    <a:pt x="61701" y="88734"/>
                  </a:cubicBezTo>
                  <a:cubicBezTo>
                    <a:pt x="59731" y="86203"/>
                    <a:pt x="58626" y="84766"/>
                    <a:pt x="56570" y="82330"/>
                  </a:cubicBezTo>
                  <a:cubicBezTo>
                    <a:pt x="54390" y="79751"/>
                    <a:pt x="51924" y="79085"/>
                    <a:pt x="50801" y="75926"/>
                  </a:cubicBezTo>
                  <a:cubicBezTo>
                    <a:pt x="50353" y="74718"/>
                    <a:pt x="50087" y="73995"/>
                    <a:pt x="50163" y="72710"/>
                  </a:cubicBezTo>
                  <a:cubicBezTo>
                    <a:pt x="50220" y="72120"/>
                    <a:pt x="50305" y="71597"/>
                    <a:pt x="50477" y="71112"/>
                  </a:cubicBezTo>
                  <a:cubicBezTo>
                    <a:pt x="50972" y="69694"/>
                    <a:pt x="51972" y="68676"/>
                    <a:pt x="53380" y="67600"/>
                  </a:cubicBezTo>
                  <a:cubicBezTo>
                    <a:pt x="55208" y="66126"/>
                    <a:pt x="56979" y="66639"/>
                    <a:pt x="59130" y="65669"/>
                  </a:cubicBezTo>
                  <a:cubicBezTo>
                    <a:pt x="63367" y="63756"/>
                    <a:pt x="65595" y="62025"/>
                    <a:pt x="68756" y="58628"/>
                  </a:cubicBezTo>
                  <a:cubicBezTo>
                    <a:pt x="70450" y="56791"/>
                    <a:pt x="70478" y="54841"/>
                    <a:pt x="72573" y="53499"/>
                  </a:cubicBezTo>
                  <a:cubicBezTo>
                    <a:pt x="75343" y="51767"/>
                    <a:pt x="79123" y="55583"/>
                    <a:pt x="80903" y="52871"/>
                  </a:cubicBezTo>
                  <a:cubicBezTo>
                    <a:pt x="81893" y="51396"/>
                    <a:pt x="81864" y="50131"/>
                    <a:pt x="81560" y="48370"/>
                  </a:cubicBezTo>
                  <a:cubicBezTo>
                    <a:pt x="81217" y="46401"/>
                    <a:pt x="80560" y="45164"/>
                    <a:pt x="78999" y="43898"/>
                  </a:cubicBezTo>
                  <a:cubicBezTo>
                    <a:pt x="76057" y="41529"/>
                    <a:pt x="73134" y="44279"/>
                    <a:pt x="69365" y="44526"/>
                  </a:cubicBezTo>
                  <a:cubicBezTo>
                    <a:pt x="65871" y="44774"/>
                    <a:pt x="62558" y="42414"/>
                    <a:pt x="60416" y="45173"/>
                  </a:cubicBezTo>
                  <a:cubicBezTo>
                    <a:pt x="59426" y="46410"/>
                    <a:pt x="60178" y="47818"/>
                    <a:pt x="59121" y="49008"/>
                  </a:cubicBezTo>
                  <a:cubicBezTo>
                    <a:pt x="57303" y="51073"/>
                    <a:pt x="54809" y="49246"/>
                    <a:pt x="52067" y="49645"/>
                  </a:cubicBezTo>
                  <a:cubicBezTo>
                    <a:pt x="49544" y="50007"/>
                    <a:pt x="47174" y="48875"/>
                    <a:pt x="45660" y="50949"/>
                  </a:cubicBezTo>
                  <a:cubicBezTo>
                    <a:pt x="44308" y="52738"/>
                    <a:pt x="46774" y="54736"/>
                    <a:pt x="45660" y="56696"/>
                  </a:cubicBezTo>
                  <a:cubicBezTo>
                    <a:pt x="43803" y="59960"/>
                    <a:pt x="38625" y="60084"/>
                    <a:pt x="36045" y="57334"/>
                  </a:cubicBezTo>
                  <a:cubicBezTo>
                    <a:pt x="33988" y="55145"/>
                    <a:pt x="37149" y="52100"/>
                    <a:pt x="35407" y="49645"/>
                  </a:cubicBezTo>
                  <a:cubicBezTo>
                    <a:pt x="33922" y="47533"/>
                    <a:pt x="31285" y="48408"/>
                    <a:pt x="29638" y="46439"/>
                  </a:cubicBezTo>
                  <a:cubicBezTo>
                    <a:pt x="27486" y="43898"/>
                    <a:pt x="27915" y="41443"/>
                    <a:pt x="27725" y="38113"/>
                  </a:cubicBezTo>
                  <a:cubicBezTo>
                    <a:pt x="27515" y="34345"/>
                    <a:pt x="25916" y="30682"/>
                    <a:pt x="29009" y="28503"/>
                  </a:cubicBezTo>
                  <a:cubicBezTo>
                    <a:pt x="31076" y="27056"/>
                    <a:pt x="32913" y="27561"/>
                    <a:pt x="35417" y="27875"/>
                  </a:cubicBezTo>
                  <a:cubicBezTo>
                    <a:pt x="37777" y="28132"/>
                    <a:pt x="38863" y="29283"/>
                    <a:pt x="41176" y="29787"/>
                  </a:cubicBezTo>
                  <a:cubicBezTo>
                    <a:pt x="43889" y="30387"/>
                    <a:pt x="45479" y="30368"/>
                    <a:pt x="48240" y="30415"/>
                  </a:cubicBezTo>
                  <a:cubicBezTo>
                    <a:pt x="53257" y="30529"/>
                    <a:pt x="56265" y="30691"/>
                    <a:pt x="61044" y="29140"/>
                  </a:cubicBezTo>
                  <a:cubicBezTo>
                    <a:pt x="63386" y="28388"/>
                    <a:pt x="64367" y="26466"/>
                    <a:pt x="66813" y="26580"/>
                  </a:cubicBezTo>
                  <a:cubicBezTo>
                    <a:pt x="69051" y="26676"/>
                    <a:pt x="69822" y="28417"/>
                    <a:pt x="71944" y="29140"/>
                  </a:cubicBezTo>
                  <a:cubicBezTo>
                    <a:pt x="77390" y="30967"/>
                    <a:pt x="80932" y="28798"/>
                    <a:pt x="86682" y="28503"/>
                  </a:cubicBezTo>
                  <a:cubicBezTo>
                    <a:pt x="91184" y="28284"/>
                    <a:pt x="94278" y="30054"/>
                    <a:pt x="98220" y="27875"/>
                  </a:cubicBezTo>
                  <a:cubicBezTo>
                    <a:pt x="100686" y="26495"/>
                    <a:pt x="101675" y="25030"/>
                    <a:pt x="103351" y="22736"/>
                  </a:cubicBezTo>
                  <a:cubicBezTo>
                    <a:pt x="105446" y="19844"/>
                    <a:pt x="105407" y="17513"/>
                    <a:pt x="107197" y="14411"/>
                  </a:cubicBezTo>
                  <a:cubicBezTo>
                    <a:pt x="108539" y="12079"/>
                    <a:pt x="110005" y="11147"/>
                    <a:pt x="111024" y="8644"/>
                  </a:cubicBezTo>
                  <a:cubicBezTo>
                    <a:pt x="111909" y="6513"/>
                    <a:pt x="113214" y="5000"/>
                    <a:pt x="112300" y="2897"/>
                  </a:cubicBezTo>
                  <a:cubicBezTo>
                    <a:pt x="111195" y="195"/>
                    <a:pt x="108082" y="-490"/>
                    <a:pt x="105264" y="319"/>
                  </a:cubicBezTo>
                  <a:cubicBezTo>
                    <a:pt x="103399" y="880"/>
                    <a:pt x="102332" y="1803"/>
                    <a:pt x="101418" y="3535"/>
                  </a:cubicBezTo>
                  <a:cubicBezTo>
                    <a:pt x="100590" y="5086"/>
                    <a:pt x="101714" y="6503"/>
                    <a:pt x="100780" y="8016"/>
                  </a:cubicBezTo>
                  <a:cubicBezTo>
                    <a:pt x="99390" y="10310"/>
                    <a:pt x="96002" y="8445"/>
                    <a:pt x="94374" y="10585"/>
                  </a:cubicBezTo>
                  <a:cubicBezTo>
                    <a:pt x="93117" y="12222"/>
                    <a:pt x="94364" y="14087"/>
                    <a:pt x="93098" y="15714"/>
                  </a:cubicBezTo>
                  <a:cubicBezTo>
                    <a:pt x="91184" y="18131"/>
                    <a:pt x="88490" y="17436"/>
                    <a:pt x="85406" y="17627"/>
                  </a:cubicBezTo>
                  <a:cubicBezTo>
                    <a:pt x="81874" y="17846"/>
                    <a:pt x="79961" y="16266"/>
                    <a:pt x="76438" y="16342"/>
                  </a:cubicBezTo>
                  <a:cubicBezTo>
                    <a:pt x="73392" y="16409"/>
                    <a:pt x="71725" y="18207"/>
                    <a:pt x="68746" y="17627"/>
                  </a:cubicBezTo>
                  <a:cubicBezTo>
                    <a:pt x="65871" y="17065"/>
                    <a:pt x="65014" y="14896"/>
                    <a:pt x="62339" y="13792"/>
                  </a:cubicBezTo>
                  <a:cubicBezTo>
                    <a:pt x="59007" y="12412"/>
                    <a:pt x="56874" y="12508"/>
                    <a:pt x="53371" y="11870"/>
                  </a:cubicBezTo>
                  <a:cubicBezTo>
                    <a:pt x="50125" y="11271"/>
                    <a:pt x="48287" y="10957"/>
                    <a:pt x="45022" y="10585"/>
                  </a:cubicBezTo>
                  <a:cubicBezTo>
                    <a:pt x="42023" y="10234"/>
                    <a:pt x="39805" y="8226"/>
                    <a:pt x="37330" y="9948"/>
                  </a:cubicBezTo>
                  <a:cubicBezTo>
                    <a:pt x="35664" y="11099"/>
                    <a:pt x="36111" y="12926"/>
                    <a:pt x="34769" y="14430"/>
                  </a:cubicBezTo>
                  <a:cubicBezTo>
                    <a:pt x="33684" y="15629"/>
                    <a:pt x="32922" y="16133"/>
                    <a:pt x="31561" y="16999"/>
                  </a:cubicBezTo>
                  <a:cubicBezTo>
                    <a:pt x="29276" y="18436"/>
                    <a:pt x="27667" y="18607"/>
                    <a:pt x="25154" y="19577"/>
                  </a:cubicBezTo>
                  <a:cubicBezTo>
                    <a:pt x="22412" y="20605"/>
                    <a:pt x="20090" y="19987"/>
                    <a:pt x="18109" y="22137"/>
                  </a:cubicBezTo>
                  <a:cubicBezTo>
                    <a:pt x="15386" y="25077"/>
                    <a:pt x="17710" y="28388"/>
                    <a:pt x="17462" y="32385"/>
                  </a:cubicBezTo>
                  <a:cubicBezTo>
                    <a:pt x="17224" y="36134"/>
                    <a:pt x="17252" y="38256"/>
                    <a:pt x="16824" y="41995"/>
                  </a:cubicBezTo>
                  <a:cubicBezTo>
                    <a:pt x="16462" y="45259"/>
                    <a:pt x="17157" y="47457"/>
                    <a:pt x="15539" y="50321"/>
                  </a:cubicBezTo>
                  <a:cubicBezTo>
                    <a:pt x="13673" y="53575"/>
                    <a:pt x="9627" y="52814"/>
                    <a:pt x="7818" y="5608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7" name="任意形状 92"/>
            <p:cNvSpPr/>
            <p:nvPr/>
          </p:nvSpPr>
          <p:spPr>
            <a:xfrm>
              <a:off x="15849165" y="4384445"/>
              <a:ext cx="141054" cy="345904"/>
            </a:xfrm>
            <a:custGeom>
              <a:avLst/>
              <a:gdLst>
                <a:gd name="connsiteX0" fmla="*/ 6397 w 141054"/>
                <a:gd name="connsiteY0" fmla="*/ 162062 h 345904"/>
                <a:gd name="connsiteX1" fmla="*/ 15375 w 141054"/>
                <a:gd name="connsiteY1" fmla="*/ 157581 h 345904"/>
                <a:gd name="connsiteX2" fmla="*/ 26894 w 141054"/>
                <a:gd name="connsiteY2" fmla="*/ 163984 h 345904"/>
                <a:gd name="connsiteX3" fmla="*/ 29474 w 141054"/>
                <a:gd name="connsiteY3" fmla="*/ 171673 h 345904"/>
                <a:gd name="connsiteX4" fmla="*/ 27836 w 141054"/>
                <a:gd name="connsiteY4" fmla="*/ 172957 h 345904"/>
                <a:gd name="connsiteX5" fmla="*/ 23705 w 141054"/>
                <a:gd name="connsiteY5" fmla="*/ 174879 h 345904"/>
                <a:gd name="connsiteX6" fmla="*/ 24323 w 141054"/>
                <a:gd name="connsiteY6" fmla="*/ 179998 h 345904"/>
                <a:gd name="connsiteX7" fmla="*/ 28827 w 141054"/>
                <a:gd name="connsiteY7" fmla="*/ 181921 h 345904"/>
                <a:gd name="connsiteX8" fmla="*/ 34577 w 141054"/>
                <a:gd name="connsiteY8" fmla="*/ 180646 h 345904"/>
                <a:gd name="connsiteX9" fmla="*/ 33301 w 141054"/>
                <a:gd name="connsiteY9" fmla="*/ 178723 h 345904"/>
                <a:gd name="connsiteX10" fmla="*/ 37785 w 141054"/>
                <a:gd name="connsiteY10" fmla="*/ 183196 h 345904"/>
                <a:gd name="connsiteX11" fmla="*/ 42288 w 141054"/>
                <a:gd name="connsiteY11" fmla="*/ 188962 h 345904"/>
                <a:gd name="connsiteX12" fmla="*/ 45496 w 141054"/>
                <a:gd name="connsiteY12" fmla="*/ 201132 h 345904"/>
                <a:gd name="connsiteX13" fmla="*/ 49323 w 141054"/>
                <a:gd name="connsiteY13" fmla="*/ 210752 h 345904"/>
                <a:gd name="connsiteX14" fmla="*/ 46115 w 141054"/>
                <a:gd name="connsiteY14" fmla="*/ 222274 h 345904"/>
                <a:gd name="connsiteX15" fmla="*/ 45496 w 141054"/>
                <a:gd name="connsiteY15" fmla="*/ 232532 h 345904"/>
                <a:gd name="connsiteX16" fmla="*/ 50618 w 141054"/>
                <a:gd name="connsiteY16" fmla="*/ 237651 h 345904"/>
                <a:gd name="connsiteX17" fmla="*/ 55102 w 141054"/>
                <a:gd name="connsiteY17" fmla="*/ 238288 h 345904"/>
                <a:gd name="connsiteX18" fmla="*/ 60871 w 141054"/>
                <a:gd name="connsiteY18" fmla="*/ 237013 h 345904"/>
                <a:gd name="connsiteX19" fmla="*/ 72409 w 141054"/>
                <a:gd name="connsiteY19" fmla="*/ 236366 h 345904"/>
                <a:gd name="connsiteX20" fmla="*/ 76245 w 141054"/>
                <a:gd name="connsiteY20" fmla="*/ 233160 h 345904"/>
                <a:gd name="connsiteX21" fmla="*/ 78806 w 141054"/>
                <a:gd name="connsiteY21" fmla="*/ 228688 h 345904"/>
                <a:gd name="connsiteX22" fmla="*/ 85213 w 141054"/>
                <a:gd name="connsiteY22" fmla="*/ 228041 h 345904"/>
                <a:gd name="connsiteX23" fmla="*/ 86498 w 141054"/>
                <a:gd name="connsiteY23" fmla="*/ 223559 h 345904"/>
                <a:gd name="connsiteX24" fmla="*/ 87136 w 141054"/>
                <a:gd name="connsiteY24" fmla="*/ 213949 h 345904"/>
                <a:gd name="connsiteX25" fmla="*/ 90973 w 141054"/>
                <a:gd name="connsiteY25" fmla="*/ 212674 h 345904"/>
                <a:gd name="connsiteX26" fmla="*/ 96761 w 141054"/>
                <a:gd name="connsiteY26" fmla="*/ 219715 h 345904"/>
                <a:gd name="connsiteX27" fmla="*/ 99322 w 141054"/>
                <a:gd name="connsiteY27" fmla="*/ 227403 h 345904"/>
                <a:gd name="connsiteX28" fmla="*/ 103149 w 141054"/>
                <a:gd name="connsiteY28" fmla="*/ 230600 h 345904"/>
                <a:gd name="connsiteX29" fmla="*/ 107005 w 141054"/>
                <a:gd name="connsiteY29" fmla="*/ 238288 h 345904"/>
                <a:gd name="connsiteX30" fmla="*/ 108280 w 141054"/>
                <a:gd name="connsiteY30" fmla="*/ 253665 h 345904"/>
                <a:gd name="connsiteX31" fmla="*/ 112764 w 141054"/>
                <a:gd name="connsiteY31" fmla="*/ 262628 h 345904"/>
                <a:gd name="connsiteX32" fmla="*/ 114059 w 141054"/>
                <a:gd name="connsiteY32" fmla="*/ 273523 h 345904"/>
                <a:gd name="connsiteX33" fmla="*/ 114059 w 141054"/>
                <a:gd name="connsiteY33" fmla="*/ 281849 h 345904"/>
                <a:gd name="connsiteX34" fmla="*/ 119828 w 141054"/>
                <a:gd name="connsiteY34" fmla="*/ 285056 h 345904"/>
                <a:gd name="connsiteX35" fmla="*/ 121113 w 141054"/>
                <a:gd name="connsiteY35" fmla="*/ 288890 h 345904"/>
                <a:gd name="connsiteX36" fmla="*/ 121113 w 141054"/>
                <a:gd name="connsiteY36" fmla="*/ 298500 h 345904"/>
                <a:gd name="connsiteX37" fmla="*/ 122408 w 141054"/>
                <a:gd name="connsiteY37" fmla="*/ 306836 h 345904"/>
                <a:gd name="connsiteX38" fmla="*/ 121113 w 141054"/>
                <a:gd name="connsiteY38" fmla="*/ 317721 h 345904"/>
                <a:gd name="connsiteX39" fmla="*/ 127511 w 141054"/>
                <a:gd name="connsiteY39" fmla="*/ 320281 h 345904"/>
                <a:gd name="connsiteX40" fmla="*/ 128158 w 141054"/>
                <a:gd name="connsiteY40" fmla="*/ 328606 h 345904"/>
                <a:gd name="connsiteX41" fmla="*/ 124940 w 141054"/>
                <a:gd name="connsiteY41" fmla="*/ 330528 h 345904"/>
                <a:gd name="connsiteX42" fmla="*/ 123027 w 141054"/>
                <a:gd name="connsiteY42" fmla="*/ 340786 h 345904"/>
                <a:gd name="connsiteX43" fmla="*/ 124302 w 141054"/>
                <a:gd name="connsiteY43" fmla="*/ 345905 h 345904"/>
                <a:gd name="connsiteX44" fmla="*/ 128158 w 141054"/>
                <a:gd name="connsiteY44" fmla="*/ 343983 h 345904"/>
                <a:gd name="connsiteX45" fmla="*/ 127511 w 141054"/>
                <a:gd name="connsiteY45" fmla="*/ 336295 h 345904"/>
                <a:gd name="connsiteX46" fmla="*/ 128158 w 141054"/>
                <a:gd name="connsiteY46" fmla="*/ 331176 h 345904"/>
                <a:gd name="connsiteX47" fmla="*/ 132632 w 141054"/>
                <a:gd name="connsiteY47" fmla="*/ 329891 h 345904"/>
                <a:gd name="connsiteX48" fmla="*/ 136488 w 141054"/>
                <a:gd name="connsiteY48" fmla="*/ 325409 h 345904"/>
                <a:gd name="connsiteX49" fmla="*/ 139677 w 141054"/>
                <a:gd name="connsiteY49" fmla="*/ 319634 h 345904"/>
                <a:gd name="connsiteX50" fmla="*/ 140962 w 141054"/>
                <a:gd name="connsiteY50" fmla="*/ 309395 h 345904"/>
                <a:gd name="connsiteX51" fmla="*/ 139058 w 141054"/>
                <a:gd name="connsiteY51" fmla="*/ 300422 h 345904"/>
                <a:gd name="connsiteX52" fmla="*/ 135841 w 141054"/>
                <a:gd name="connsiteY52" fmla="*/ 294656 h 345904"/>
                <a:gd name="connsiteX53" fmla="*/ 133280 w 141054"/>
                <a:gd name="connsiteY53" fmla="*/ 286978 h 345904"/>
                <a:gd name="connsiteX54" fmla="*/ 133927 w 141054"/>
                <a:gd name="connsiteY54" fmla="*/ 279289 h 345904"/>
                <a:gd name="connsiteX55" fmla="*/ 128796 w 141054"/>
                <a:gd name="connsiteY55" fmla="*/ 270964 h 345904"/>
                <a:gd name="connsiteX56" fmla="*/ 123665 w 141054"/>
                <a:gd name="connsiteY56" fmla="*/ 267757 h 345904"/>
                <a:gd name="connsiteX57" fmla="*/ 118533 w 141054"/>
                <a:gd name="connsiteY57" fmla="*/ 261991 h 345904"/>
                <a:gd name="connsiteX58" fmla="*/ 122398 w 141054"/>
                <a:gd name="connsiteY58" fmla="*/ 256224 h 345904"/>
                <a:gd name="connsiteX59" fmla="*/ 124293 w 141054"/>
                <a:gd name="connsiteY59" fmla="*/ 249183 h 345904"/>
                <a:gd name="connsiteX60" fmla="*/ 127501 w 141054"/>
                <a:gd name="connsiteY60" fmla="*/ 238936 h 345904"/>
                <a:gd name="connsiteX61" fmla="*/ 125578 w 141054"/>
                <a:gd name="connsiteY61" fmla="*/ 233160 h 345904"/>
                <a:gd name="connsiteX62" fmla="*/ 117886 w 141054"/>
                <a:gd name="connsiteY62" fmla="*/ 222921 h 345904"/>
                <a:gd name="connsiteX63" fmla="*/ 113411 w 141054"/>
                <a:gd name="connsiteY63" fmla="*/ 214586 h 345904"/>
                <a:gd name="connsiteX64" fmla="*/ 106357 w 141054"/>
                <a:gd name="connsiteY64" fmla="*/ 207545 h 345904"/>
                <a:gd name="connsiteX65" fmla="*/ 99950 w 141054"/>
                <a:gd name="connsiteY65" fmla="*/ 201779 h 345904"/>
                <a:gd name="connsiteX66" fmla="*/ 96095 w 141054"/>
                <a:gd name="connsiteY66" fmla="*/ 194090 h 345904"/>
                <a:gd name="connsiteX67" fmla="*/ 94810 w 141054"/>
                <a:gd name="connsiteY67" fmla="*/ 187687 h 345904"/>
                <a:gd name="connsiteX68" fmla="*/ 98027 w 141054"/>
                <a:gd name="connsiteY68" fmla="*/ 184490 h 345904"/>
                <a:gd name="connsiteX69" fmla="*/ 98665 w 141054"/>
                <a:gd name="connsiteY69" fmla="*/ 179361 h 345904"/>
                <a:gd name="connsiteX70" fmla="*/ 98008 w 141054"/>
                <a:gd name="connsiteY70" fmla="*/ 172957 h 345904"/>
                <a:gd name="connsiteX71" fmla="*/ 98027 w 141054"/>
                <a:gd name="connsiteY71" fmla="*/ 171673 h 345904"/>
                <a:gd name="connsiteX72" fmla="*/ 99950 w 141054"/>
                <a:gd name="connsiteY72" fmla="*/ 163347 h 345904"/>
                <a:gd name="connsiteX73" fmla="*/ 108918 w 141054"/>
                <a:gd name="connsiteY73" fmla="*/ 165269 h 345904"/>
                <a:gd name="connsiteX74" fmla="*/ 113411 w 141054"/>
                <a:gd name="connsiteY74" fmla="*/ 163347 h 345904"/>
                <a:gd name="connsiteX75" fmla="*/ 121104 w 141054"/>
                <a:gd name="connsiteY75" fmla="*/ 157581 h 345904"/>
                <a:gd name="connsiteX76" fmla="*/ 126873 w 141054"/>
                <a:gd name="connsiteY76" fmla="*/ 153090 h 345904"/>
                <a:gd name="connsiteX77" fmla="*/ 134546 w 141054"/>
                <a:gd name="connsiteY77" fmla="*/ 146048 h 345904"/>
                <a:gd name="connsiteX78" fmla="*/ 138392 w 141054"/>
                <a:gd name="connsiteY78" fmla="*/ 140929 h 345904"/>
                <a:gd name="connsiteX79" fmla="*/ 140325 w 141054"/>
                <a:gd name="connsiteY79" fmla="*/ 137723 h 345904"/>
                <a:gd name="connsiteX80" fmla="*/ 130071 w 141054"/>
                <a:gd name="connsiteY80" fmla="*/ 130672 h 345904"/>
                <a:gd name="connsiteX81" fmla="*/ 123655 w 141054"/>
                <a:gd name="connsiteY81" fmla="*/ 123631 h 345904"/>
                <a:gd name="connsiteX82" fmla="*/ 114687 w 141054"/>
                <a:gd name="connsiteY82" fmla="*/ 121071 h 345904"/>
                <a:gd name="connsiteX83" fmla="*/ 110194 w 141054"/>
                <a:gd name="connsiteY83" fmla="*/ 115942 h 345904"/>
                <a:gd name="connsiteX84" fmla="*/ 115325 w 141054"/>
                <a:gd name="connsiteY84" fmla="*/ 107617 h 345904"/>
                <a:gd name="connsiteX85" fmla="*/ 114040 w 141054"/>
                <a:gd name="connsiteY85" fmla="*/ 102488 h 345904"/>
                <a:gd name="connsiteX86" fmla="*/ 108271 w 141054"/>
                <a:gd name="connsiteY86" fmla="*/ 101213 h 345904"/>
                <a:gd name="connsiteX87" fmla="*/ 102492 w 141054"/>
                <a:gd name="connsiteY87" fmla="*/ 92240 h 345904"/>
                <a:gd name="connsiteX88" fmla="*/ 101216 w 141054"/>
                <a:gd name="connsiteY88" fmla="*/ 81355 h 345904"/>
                <a:gd name="connsiteX89" fmla="*/ 92887 w 141054"/>
                <a:gd name="connsiteY89" fmla="*/ 84552 h 345904"/>
                <a:gd name="connsiteX90" fmla="*/ 83938 w 141054"/>
                <a:gd name="connsiteY90" fmla="*/ 85199 h 345904"/>
                <a:gd name="connsiteX91" fmla="*/ 80082 w 141054"/>
                <a:gd name="connsiteY91" fmla="*/ 78148 h 345904"/>
                <a:gd name="connsiteX92" fmla="*/ 76245 w 141054"/>
                <a:gd name="connsiteY92" fmla="*/ 66625 h 345904"/>
                <a:gd name="connsiteX93" fmla="*/ 82643 w 141054"/>
                <a:gd name="connsiteY93" fmla="*/ 57015 h 345904"/>
                <a:gd name="connsiteX94" fmla="*/ 93553 w 141054"/>
                <a:gd name="connsiteY94" fmla="*/ 48042 h 345904"/>
                <a:gd name="connsiteX95" fmla="*/ 90345 w 141054"/>
                <a:gd name="connsiteY95" fmla="*/ 39716 h 345904"/>
                <a:gd name="connsiteX96" fmla="*/ 88412 w 141054"/>
                <a:gd name="connsiteY96" fmla="*/ 24987 h 345904"/>
                <a:gd name="connsiteX97" fmla="*/ 83300 w 141054"/>
                <a:gd name="connsiteY97" fmla="*/ 19858 h 345904"/>
                <a:gd name="connsiteX98" fmla="*/ 75598 w 141054"/>
                <a:gd name="connsiteY98" fmla="*/ 9610 h 345904"/>
                <a:gd name="connsiteX99" fmla="*/ 68553 w 141054"/>
                <a:gd name="connsiteY99" fmla="*/ 2569 h 345904"/>
                <a:gd name="connsiteX100" fmla="*/ 62775 w 141054"/>
                <a:gd name="connsiteY100" fmla="*/ 0 h 345904"/>
                <a:gd name="connsiteX101" fmla="*/ 59586 w 141054"/>
                <a:gd name="connsiteY101" fmla="*/ 0 h 345904"/>
                <a:gd name="connsiteX102" fmla="*/ 62775 w 141054"/>
                <a:gd name="connsiteY102" fmla="*/ 10895 h 345904"/>
                <a:gd name="connsiteX103" fmla="*/ 52541 w 141054"/>
                <a:gd name="connsiteY103" fmla="*/ 21143 h 345904"/>
                <a:gd name="connsiteX104" fmla="*/ 46781 w 141054"/>
                <a:gd name="connsiteY104" fmla="*/ 26262 h 345904"/>
                <a:gd name="connsiteX105" fmla="*/ 36519 w 141054"/>
                <a:gd name="connsiteY105" fmla="*/ 30753 h 345904"/>
                <a:gd name="connsiteX106" fmla="*/ 34586 w 141054"/>
                <a:gd name="connsiteY106" fmla="*/ 38432 h 345904"/>
                <a:gd name="connsiteX107" fmla="*/ 34586 w 141054"/>
                <a:gd name="connsiteY107" fmla="*/ 48042 h 345904"/>
                <a:gd name="connsiteX108" fmla="*/ 32673 w 141054"/>
                <a:gd name="connsiteY108" fmla="*/ 54446 h 345904"/>
                <a:gd name="connsiteX109" fmla="*/ 29474 w 141054"/>
                <a:gd name="connsiteY109" fmla="*/ 58299 h 345904"/>
                <a:gd name="connsiteX110" fmla="*/ 32035 w 141054"/>
                <a:gd name="connsiteY110" fmla="*/ 64694 h 345904"/>
                <a:gd name="connsiteX111" fmla="*/ 30759 w 141054"/>
                <a:gd name="connsiteY111" fmla="*/ 73019 h 345904"/>
                <a:gd name="connsiteX112" fmla="*/ 29474 w 141054"/>
                <a:gd name="connsiteY112" fmla="*/ 80708 h 345904"/>
                <a:gd name="connsiteX113" fmla="*/ 27541 w 141054"/>
                <a:gd name="connsiteY113" fmla="*/ 88405 h 345904"/>
                <a:gd name="connsiteX114" fmla="*/ 21791 w 141054"/>
                <a:gd name="connsiteY114" fmla="*/ 82630 h 345904"/>
                <a:gd name="connsiteX115" fmla="*/ 16660 w 141054"/>
                <a:gd name="connsiteY115" fmla="*/ 83914 h 345904"/>
                <a:gd name="connsiteX116" fmla="*/ 16660 w 141054"/>
                <a:gd name="connsiteY116" fmla="*/ 95447 h 345904"/>
                <a:gd name="connsiteX117" fmla="*/ 17936 w 141054"/>
                <a:gd name="connsiteY117" fmla="*/ 101213 h 345904"/>
                <a:gd name="connsiteX118" fmla="*/ 12804 w 141054"/>
                <a:gd name="connsiteY118" fmla="*/ 106332 h 345904"/>
                <a:gd name="connsiteX119" fmla="*/ 14727 w 141054"/>
                <a:gd name="connsiteY119" fmla="*/ 110823 h 345904"/>
                <a:gd name="connsiteX120" fmla="*/ 16660 w 141054"/>
                <a:gd name="connsiteY120" fmla="*/ 115942 h 345904"/>
                <a:gd name="connsiteX121" fmla="*/ 14727 w 141054"/>
                <a:gd name="connsiteY121" fmla="*/ 119787 h 345904"/>
                <a:gd name="connsiteX122" fmla="*/ 7683 w 141054"/>
                <a:gd name="connsiteY122" fmla="*/ 120433 h 345904"/>
                <a:gd name="connsiteX123" fmla="*/ 7054 w 141054"/>
                <a:gd name="connsiteY123" fmla="*/ 122346 h 345904"/>
                <a:gd name="connsiteX124" fmla="*/ 5141 w 141054"/>
                <a:gd name="connsiteY124" fmla="*/ 131956 h 345904"/>
                <a:gd name="connsiteX125" fmla="*/ 3856 w 141054"/>
                <a:gd name="connsiteY125" fmla="*/ 141567 h 345904"/>
                <a:gd name="connsiteX126" fmla="*/ 647 w 141054"/>
                <a:gd name="connsiteY126" fmla="*/ 150530 h 345904"/>
                <a:gd name="connsiteX127" fmla="*/ 0 w 141054"/>
                <a:gd name="connsiteY127" fmla="*/ 153090 h 345904"/>
                <a:gd name="connsiteX128" fmla="*/ 3199 w 141054"/>
                <a:gd name="connsiteY128" fmla="*/ 158218 h 345904"/>
                <a:gd name="connsiteX129" fmla="*/ 6397 w 141054"/>
                <a:gd name="connsiteY129" fmla="*/ 162062 h 34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141054" h="345904">
                  <a:moveTo>
                    <a:pt x="6397" y="162062"/>
                  </a:moveTo>
                  <a:cubicBezTo>
                    <a:pt x="9891" y="163813"/>
                    <a:pt x="11462" y="157781"/>
                    <a:pt x="15375" y="157581"/>
                  </a:cubicBezTo>
                  <a:cubicBezTo>
                    <a:pt x="20516" y="157324"/>
                    <a:pt x="24000" y="159741"/>
                    <a:pt x="26894" y="163984"/>
                  </a:cubicBezTo>
                  <a:cubicBezTo>
                    <a:pt x="28684" y="166592"/>
                    <a:pt x="30864" y="168837"/>
                    <a:pt x="29474" y="171673"/>
                  </a:cubicBezTo>
                  <a:cubicBezTo>
                    <a:pt x="29103" y="172386"/>
                    <a:pt x="28531" y="172738"/>
                    <a:pt x="27836" y="172957"/>
                  </a:cubicBezTo>
                  <a:cubicBezTo>
                    <a:pt x="26323" y="173433"/>
                    <a:pt x="24362" y="173233"/>
                    <a:pt x="23705" y="174879"/>
                  </a:cubicBezTo>
                  <a:cubicBezTo>
                    <a:pt x="22943" y="176744"/>
                    <a:pt x="23095" y="178409"/>
                    <a:pt x="24323" y="179998"/>
                  </a:cubicBezTo>
                  <a:cubicBezTo>
                    <a:pt x="25485" y="181502"/>
                    <a:pt x="26942" y="181683"/>
                    <a:pt x="28827" y="181921"/>
                  </a:cubicBezTo>
                  <a:cubicBezTo>
                    <a:pt x="31102" y="182206"/>
                    <a:pt x="32339" y="181140"/>
                    <a:pt x="34577" y="180646"/>
                  </a:cubicBezTo>
                  <a:lnTo>
                    <a:pt x="33301" y="178723"/>
                  </a:lnTo>
                  <a:cubicBezTo>
                    <a:pt x="35053" y="180465"/>
                    <a:pt x="36138" y="181359"/>
                    <a:pt x="37785" y="183196"/>
                  </a:cubicBezTo>
                  <a:cubicBezTo>
                    <a:pt x="39679" y="185337"/>
                    <a:pt x="40860" y="186488"/>
                    <a:pt x="42288" y="188962"/>
                  </a:cubicBezTo>
                  <a:cubicBezTo>
                    <a:pt x="44687" y="193244"/>
                    <a:pt x="43916" y="196488"/>
                    <a:pt x="45496" y="201132"/>
                  </a:cubicBezTo>
                  <a:cubicBezTo>
                    <a:pt x="46781" y="204957"/>
                    <a:pt x="49018" y="206727"/>
                    <a:pt x="49323" y="210752"/>
                  </a:cubicBezTo>
                  <a:cubicBezTo>
                    <a:pt x="49694" y="215395"/>
                    <a:pt x="46848" y="217669"/>
                    <a:pt x="46115" y="222274"/>
                  </a:cubicBezTo>
                  <a:cubicBezTo>
                    <a:pt x="45496" y="226223"/>
                    <a:pt x="43763" y="228907"/>
                    <a:pt x="45496" y="232532"/>
                  </a:cubicBezTo>
                  <a:cubicBezTo>
                    <a:pt x="46695" y="235091"/>
                    <a:pt x="47990" y="236585"/>
                    <a:pt x="50618" y="237651"/>
                  </a:cubicBezTo>
                  <a:cubicBezTo>
                    <a:pt x="52255" y="238317"/>
                    <a:pt x="53321" y="238317"/>
                    <a:pt x="55102" y="238288"/>
                  </a:cubicBezTo>
                  <a:cubicBezTo>
                    <a:pt x="57396" y="238250"/>
                    <a:pt x="58595" y="237384"/>
                    <a:pt x="60871" y="237013"/>
                  </a:cubicBezTo>
                  <a:cubicBezTo>
                    <a:pt x="65316" y="236281"/>
                    <a:pt x="68458" y="238545"/>
                    <a:pt x="72409" y="236366"/>
                  </a:cubicBezTo>
                  <a:cubicBezTo>
                    <a:pt x="74123" y="235424"/>
                    <a:pt x="74989" y="234654"/>
                    <a:pt x="76245" y="233160"/>
                  </a:cubicBezTo>
                  <a:cubicBezTo>
                    <a:pt x="77531" y="231618"/>
                    <a:pt x="77188" y="229877"/>
                    <a:pt x="78806" y="228688"/>
                  </a:cubicBezTo>
                  <a:cubicBezTo>
                    <a:pt x="80834" y="227194"/>
                    <a:pt x="83462" y="229849"/>
                    <a:pt x="85213" y="228041"/>
                  </a:cubicBezTo>
                  <a:cubicBezTo>
                    <a:pt x="86470" y="226728"/>
                    <a:pt x="86127" y="225338"/>
                    <a:pt x="86498" y="223559"/>
                  </a:cubicBezTo>
                  <a:cubicBezTo>
                    <a:pt x="87279" y="219886"/>
                    <a:pt x="84138" y="216213"/>
                    <a:pt x="87136" y="213949"/>
                  </a:cubicBezTo>
                  <a:cubicBezTo>
                    <a:pt x="88403" y="212997"/>
                    <a:pt x="89393" y="212636"/>
                    <a:pt x="90973" y="212674"/>
                  </a:cubicBezTo>
                  <a:cubicBezTo>
                    <a:pt x="94524" y="212740"/>
                    <a:pt x="95076" y="216584"/>
                    <a:pt x="96761" y="219715"/>
                  </a:cubicBezTo>
                  <a:cubicBezTo>
                    <a:pt x="98246" y="222503"/>
                    <a:pt x="97351" y="224910"/>
                    <a:pt x="99322" y="227403"/>
                  </a:cubicBezTo>
                  <a:cubicBezTo>
                    <a:pt x="100512" y="228935"/>
                    <a:pt x="101873" y="229144"/>
                    <a:pt x="103149" y="230600"/>
                  </a:cubicBezTo>
                  <a:cubicBezTo>
                    <a:pt x="105386" y="233112"/>
                    <a:pt x="105919" y="235120"/>
                    <a:pt x="107005" y="238288"/>
                  </a:cubicBezTo>
                  <a:cubicBezTo>
                    <a:pt x="108937" y="243988"/>
                    <a:pt x="106405" y="247937"/>
                    <a:pt x="108280" y="253665"/>
                  </a:cubicBezTo>
                  <a:cubicBezTo>
                    <a:pt x="109489" y="257376"/>
                    <a:pt x="111631" y="258898"/>
                    <a:pt x="112764" y="262628"/>
                  </a:cubicBezTo>
                  <a:cubicBezTo>
                    <a:pt x="114030" y="266710"/>
                    <a:pt x="113840" y="269251"/>
                    <a:pt x="114059" y="273523"/>
                  </a:cubicBezTo>
                  <a:cubicBezTo>
                    <a:pt x="114230" y="276768"/>
                    <a:pt x="112221" y="279166"/>
                    <a:pt x="114059" y="281849"/>
                  </a:cubicBezTo>
                  <a:cubicBezTo>
                    <a:pt x="115496" y="283971"/>
                    <a:pt x="118362" y="282924"/>
                    <a:pt x="119828" y="285056"/>
                  </a:cubicBezTo>
                  <a:cubicBezTo>
                    <a:pt x="120713" y="286349"/>
                    <a:pt x="120742" y="287358"/>
                    <a:pt x="121113" y="288890"/>
                  </a:cubicBezTo>
                  <a:cubicBezTo>
                    <a:pt x="121932" y="292544"/>
                    <a:pt x="120808" y="294771"/>
                    <a:pt x="121113" y="298500"/>
                  </a:cubicBezTo>
                  <a:cubicBezTo>
                    <a:pt x="121361" y="301783"/>
                    <a:pt x="122265" y="303543"/>
                    <a:pt x="122408" y="306836"/>
                  </a:cubicBezTo>
                  <a:cubicBezTo>
                    <a:pt x="122541" y="311108"/>
                    <a:pt x="118305" y="314467"/>
                    <a:pt x="121113" y="317721"/>
                  </a:cubicBezTo>
                  <a:cubicBezTo>
                    <a:pt x="122874" y="319767"/>
                    <a:pt x="125787" y="318206"/>
                    <a:pt x="127511" y="320281"/>
                  </a:cubicBezTo>
                  <a:cubicBezTo>
                    <a:pt x="129605" y="322793"/>
                    <a:pt x="130281" y="326132"/>
                    <a:pt x="128158" y="328606"/>
                  </a:cubicBezTo>
                  <a:cubicBezTo>
                    <a:pt x="127215" y="329710"/>
                    <a:pt x="126006" y="329529"/>
                    <a:pt x="124940" y="330528"/>
                  </a:cubicBezTo>
                  <a:cubicBezTo>
                    <a:pt x="121980" y="333316"/>
                    <a:pt x="122608" y="336732"/>
                    <a:pt x="123027" y="340786"/>
                  </a:cubicBezTo>
                  <a:cubicBezTo>
                    <a:pt x="123236" y="342832"/>
                    <a:pt x="123341" y="344088"/>
                    <a:pt x="124302" y="345905"/>
                  </a:cubicBezTo>
                  <a:lnTo>
                    <a:pt x="128158" y="343983"/>
                  </a:lnTo>
                  <a:cubicBezTo>
                    <a:pt x="127901" y="340976"/>
                    <a:pt x="127377" y="339301"/>
                    <a:pt x="127511" y="336295"/>
                  </a:cubicBezTo>
                  <a:cubicBezTo>
                    <a:pt x="127596" y="334287"/>
                    <a:pt x="126796" y="332660"/>
                    <a:pt x="128158" y="331176"/>
                  </a:cubicBezTo>
                  <a:cubicBezTo>
                    <a:pt x="129367" y="329834"/>
                    <a:pt x="131061" y="330824"/>
                    <a:pt x="132632" y="329891"/>
                  </a:cubicBezTo>
                  <a:cubicBezTo>
                    <a:pt x="134622" y="328711"/>
                    <a:pt x="135174" y="327293"/>
                    <a:pt x="136488" y="325409"/>
                  </a:cubicBezTo>
                  <a:cubicBezTo>
                    <a:pt x="137983" y="323306"/>
                    <a:pt x="138782" y="322051"/>
                    <a:pt x="139677" y="319634"/>
                  </a:cubicBezTo>
                  <a:cubicBezTo>
                    <a:pt x="141105" y="315866"/>
                    <a:pt x="141181" y="313420"/>
                    <a:pt x="140962" y="309395"/>
                  </a:cubicBezTo>
                  <a:cubicBezTo>
                    <a:pt x="140772" y="305818"/>
                    <a:pt x="140381" y="303743"/>
                    <a:pt x="139058" y="300422"/>
                  </a:cubicBezTo>
                  <a:cubicBezTo>
                    <a:pt x="138087" y="298044"/>
                    <a:pt x="136897" y="297007"/>
                    <a:pt x="135841" y="294656"/>
                  </a:cubicBezTo>
                  <a:cubicBezTo>
                    <a:pt x="134536" y="291773"/>
                    <a:pt x="133651" y="290118"/>
                    <a:pt x="133280" y="286978"/>
                  </a:cubicBezTo>
                  <a:cubicBezTo>
                    <a:pt x="132927" y="283980"/>
                    <a:pt x="134498" y="282239"/>
                    <a:pt x="133927" y="279289"/>
                  </a:cubicBezTo>
                  <a:cubicBezTo>
                    <a:pt x="133185" y="275550"/>
                    <a:pt x="131642" y="273514"/>
                    <a:pt x="128796" y="270964"/>
                  </a:cubicBezTo>
                  <a:cubicBezTo>
                    <a:pt x="127025" y="269384"/>
                    <a:pt x="125473" y="269241"/>
                    <a:pt x="123665" y="267757"/>
                  </a:cubicBezTo>
                  <a:cubicBezTo>
                    <a:pt x="121342" y="265863"/>
                    <a:pt x="118619" y="264998"/>
                    <a:pt x="118533" y="261991"/>
                  </a:cubicBezTo>
                  <a:cubicBezTo>
                    <a:pt x="118457" y="259288"/>
                    <a:pt x="121256" y="258679"/>
                    <a:pt x="122398" y="256224"/>
                  </a:cubicBezTo>
                  <a:cubicBezTo>
                    <a:pt x="123579" y="253636"/>
                    <a:pt x="123502" y="251914"/>
                    <a:pt x="124293" y="249183"/>
                  </a:cubicBezTo>
                  <a:cubicBezTo>
                    <a:pt x="125464" y="245158"/>
                    <a:pt x="127920" y="243094"/>
                    <a:pt x="127501" y="238936"/>
                  </a:cubicBezTo>
                  <a:cubicBezTo>
                    <a:pt x="127273" y="236576"/>
                    <a:pt x="126549" y="235329"/>
                    <a:pt x="125578" y="233160"/>
                  </a:cubicBezTo>
                  <a:cubicBezTo>
                    <a:pt x="123522" y="228611"/>
                    <a:pt x="120542" y="227165"/>
                    <a:pt x="117886" y="222921"/>
                  </a:cubicBezTo>
                  <a:cubicBezTo>
                    <a:pt x="115934" y="219781"/>
                    <a:pt x="115582" y="217555"/>
                    <a:pt x="113411" y="214586"/>
                  </a:cubicBezTo>
                  <a:cubicBezTo>
                    <a:pt x="111079" y="211465"/>
                    <a:pt x="109166" y="210209"/>
                    <a:pt x="106357" y="207545"/>
                  </a:cubicBezTo>
                  <a:cubicBezTo>
                    <a:pt x="103911" y="205233"/>
                    <a:pt x="101968" y="204452"/>
                    <a:pt x="99950" y="201779"/>
                  </a:cubicBezTo>
                  <a:cubicBezTo>
                    <a:pt x="97923" y="199105"/>
                    <a:pt x="97123" y="197278"/>
                    <a:pt x="96095" y="194090"/>
                  </a:cubicBezTo>
                  <a:cubicBezTo>
                    <a:pt x="95305" y="191664"/>
                    <a:pt x="93848" y="190046"/>
                    <a:pt x="94810" y="187687"/>
                  </a:cubicBezTo>
                  <a:cubicBezTo>
                    <a:pt x="95485" y="186050"/>
                    <a:pt x="97199" y="186050"/>
                    <a:pt x="98027" y="184490"/>
                  </a:cubicBezTo>
                  <a:cubicBezTo>
                    <a:pt x="98941" y="182701"/>
                    <a:pt x="98589" y="181369"/>
                    <a:pt x="98665" y="179361"/>
                  </a:cubicBezTo>
                  <a:cubicBezTo>
                    <a:pt x="98770" y="176811"/>
                    <a:pt x="98075" y="175212"/>
                    <a:pt x="98008" y="172957"/>
                  </a:cubicBezTo>
                  <a:cubicBezTo>
                    <a:pt x="97989" y="172548"/>
                    <a:pt x="97989" y="172120"/>
                    <a:pt x="98027" y="171673"/>
                  </a:cubicBezTo>
                  <a:cubicBezTo>
                    <a:pt x="98237" y="168342"/>
                    <a:pt x="97190" y="165231"/>
                    <a:pt x="99950" y="163347"/>
                  </a:cubicBezTo>
                  <a:cubicBezTo>
                    <a:pt x="102901" y="161320"/>
                    <a:pt x="105415" y="165954"/>
                    <a:pt x="108918" y="165269"/>
                  </a:cubicBezTo>
                  <a:cubicBezTo>
                    <a:pt x="110775" y="164907"/>
                    <a:pt x="111717" y="164232"/>
                    <a:pt x="113411" y="163347"/>
                  </a:cubicBezTo>
                  <a:cubicBezTo>
                    <a:pt x="116715" y="161596"/>
                    <a:pt x="118114" y="159855"/>
                    <a:pt x="121104" y="157581"/>
                  </a:cubicBezTo>
                  <a:cubicBezTo>
                    <a:pt x="123350" y="155839"/>
                    <a:pt x="124674" y="154916"/>
                    <a:pt x="126873" y="153090"/>
                  </a:cubicBezTo>
                  <a:cubicBezTo>
                    <a:pt x="129986" y="150501"/>
                    <a:pt x="131880" y="149122"/>
                    <a:pt x="134546" y="146048"/>
                  </a:cubicBezTo>
                  <a:cubicBezTo>
                    <a:pt x="136183" y="144164"/>
                    <a:pt x="136888" y="142918"/>
                    <a:pt x="138392" y="140929"/>
                  </a:cubicBezTo>
                  <a:lnTo>
                    <a:pt x="140325" y="137723"/>
                  </a:lnTo>
                  <a:cubicBezTo>
                    <a:pt x="136316" y="134973"/>
                    <a:pt x="133679" y="133916"/>
                    <a:pt x="130071" y="130672"/>
                  </a:cubicBezTo>
                  <a:cubicBezTo>
                    <a:pt x="127311" y="128188"/>
                    <a:pt x="126825" y="125572"/>
                    <a:pt x="123655" y="123631"/>
                  </a:cubicBezTo>
                  <a:cubicBezTo>
                    <a:pt x="120570" y="121728"/>
                    <a:pt x="117657" y="123155"/>
                    <a:pt x="114687" y="121071"/>
                  </a:cubicBezTo>
                  <a:cubicBezTo>
                    <a:pt x="112507" y="119539"/>
                    <a:pt x="110765" y="118540"/>
                    <a:pt x="110194" y="115942"/>
                  </a:cubicBezTo>
                  <a:cubicBezTo>
                    <a:pt x="109394" y="112222"/>
                    <a:pt x="115220" y="111432"/>
                    <a:pt x="115325" y="107617"/>
                  </a:cubicBezTo>
                  <a:cubicBezTo>
                    <a:pt x="115382" y="105561"/>
                    <a:pt x="115468" y="103982"/>
                    <a:pt x="114040" y="102488"/>
                  </a:cubicBezTo>
                  <a:cubicBezTo>
                    <a:pt x="112460" y="100832"/>
                    <a:pt x="110289" y="102298"/>
                    <a:pt x="108271" y="101213"/>
                  </a:cubicBezTo>
                  <a:cubicBezTo>
                    <a:pt x="104615" y="99253"/>
                    <a:pt x="103920" y="96160"/>
                    <a:pt x="102492" y="92240"/>
                  </a:cubicBezTo>
                  <a:cubicBezTo>
                    <a:pt x="101055" y="88225"/>
                    <a:pt x="105129" y="83067"/>
                    <a:pt x="101216" y="81355"/>
                  </a:cubicBezTo>
                  <a:cubicBezTo>
                    <a:pt x="98046" y="79956"/>
                    <a:pt x="96285" y="83800"/>
                    <a:pt x="92887" y="84552"/>
                  </a:cubicBezTo>
                  <a:cubicBezTo>
                    <a:pt x="89488" y="85313"/>
                    <a:pt x="86946" y="86988"/>
                    <a:pt x="83938" y="85199"/>
                  </a:cubicBezTo>
                  <a:cubicBezTo>
                    <a:pt x="81234" y="83600"/>
                    <a:pt x="81386" y="80993"/>
                    <a:pt x="80082" y="78148"/>
                  </a:cubicBezTo>
                  <a:cubicBezTo>
                    <a:pt x="78121" y="73838"/>
                    <a:pt x="75531" y="71307"/>
                    <a:pt x="76245" y="66625"/>
                  </a:cubicBezTo>
                  <a:cubicBezTo>
                    <a:pt x="76893" y="62163"/>
                    <a:pt x="79673" y="60393"/>
                    <a:pt x="82643" y="57015"/>
                  </a:cubicBezTo>
                  <a:cubicBezTo>
                    <a:pt x="86289" y="52876"/>
                    <a:pt x="93020" y="53523"/>
                    <a:pt x="93553" y="48042"/>
                  </a:cubicBezTo>
                  <a:cubicBezTo>
                    <a:pt x="93876" y="44588"/>
                    <a:pt x="91306" y="43056"/>
                    <a:pt x="90345" y="39716"/>
                  </a:cubicBezTo>
                  <a:cubicBezTo>
                    <a:pt x="88745" y="34140"/>
                    <a:pt x="91554" y="29849"/>
                    <a:pt x="88412" y="24987"/>
                  </a:cubicBezTo>
                  <a:cubicBezTo>
                    <a:pt x="86879" y="22618"/>
                    <a:pt x="85194" y="21951"/>
                    <a:pt x="83300" y="19858"/>
                  </a:cubicBezTo>
                  <a:cubicBezTo>
                    <a:pt x="79939" y="16147"/>
                    <a:pt x="78901" y="13350"/>
                    <a:pt x="75598" y="9610"/>
                  </a:cubicBezTo>
                  <a:cubicBezTo>
                    <a:pt x="73018" y="6699"/>
                    <a:pt x="71828" y="4624"/>
                    <a:pt x="68553" y="2569"/>
                  </a:cubicBezTo>
                  <a:cubicBezTo>
                    <a:pt x="66459" y="1256"/>
                    <a:pt x="65040" y="999"/>
                    <a:pt x="62775" y="0"/>
                  </a:cubicBezTo>
                  <a:lnTo>
                    <a:pt x="59586" y="0"/>
                  </a:lnTo>
                  <a:cubicBezTo>
                    <a:pt x="61623" y="3939"/>
                    <a:pt x="63565" y="6537"/>
                    <a:pt x="62775" y="10895"/>
                  </a:cubicBezTo>
                  <a:cubicBezTo>
                    <a:pt x="61785" y="16461"/>
                    <a:pt x="56672" y="17299"/>
                    <a:pt x="52541" y="21143"/>
                  </a:cubicBezTo>
                  <a:cubicBezTo>
                    <a:pt x="50342" y="23179"/>
                    <a:pt x="49247" y="24568"/>
                    <a:pt x="46781" y="26262"/>
                  </a:cubicBezTo>
                  <a:cubicBezTo>
                    <a:pt x="43173" y="28726"/>
                    <a:pt x="39032" y="27194"/>
                    <a:pt x="36519" y="30753"/>
                  </a:cubicBezTo>
                  <a:cubicBezTo>
                    <a:pt x="34729" y="33275"/>
                    <a:pt x="34995" y="35368"/>
                    <a:pt x="34586" y="38432"/>
                  </a:cubicBezTo>
                  <a:cubicBezTo>
                    <a:pt x="34110" y="42143"/>
                    <a:pt x="35243" y="44350"/>
                    <a:pt x="34586" y="48042"/>
                  </a:cubicBezTo>
                  <a:cubicBezTo>
                    <a:pt x="34139" y="50611"/>
                    <a:pt x="33986" y="52191"/>
                    <a:pt x="32673" y="54446"/>
                  </a:cubicBezTo>
                  <a:cubicBezTo>
                    <a:pt x="31702" y="56140"/>
                    <a:pt x="29940" y="56406"/>
                    <a:pt x="29474" y="58299"/>
                  </a:cubicBezTo>
                  <a:cubicBezTo>
                    <a:pt x="28798" y="60897"/>
                    <a:pt x="31654" y="62039"/>
                    <a:pt x="32035" y="64694"/>
                  </a:cubicBezTo>
                  <a:cubicBezTo>
                    <a:pt x="32501" y="67948"/>
                    <a:pt x="31283" y="69784"/>
                    <a:pt x="30759" y="73019"/>
                  </a:cubicBezTo>
                  <a:cubicBezTo>
                    <a:pt x="30255" y="76026"/>
                    <a:pt x="30102" y="77739"/>
                    <a:pt x="29474" y="80708"/>
                  </a:cubicBezTo>
                  <a:cubicBezTo>
                    <a:pt x="28855" y="83734"/>
                    <a:pt x="30502" y="87502"/>
                    <a:pt x="27541" y="88405"/>
                  </a:cubicBezTo>
                  <a:cubicBezTo>
                    <a:pt x="24504" y="89328"/>
                    <a:pt x="24933" y="83106"/>
                    <a:pt x="21791" y="82630"/>
                  </a:cubicBezTo>
                  <a:cubicBezTo>
                    <a:pt x="19744" y="82325"/>
                    <a:pt x="18317" y="82706"/>
                    <a:pt x="16660" y="83914"/>
                  </a:cubicBezTo>
                  <a:cubicBezTo>
                    <a:pt x="13014" y="86550"/>
                    <a:pt x="16013" y="91003"/>
                    <a:pt x="16660" y="95447"/>
                  </a:cubicBezTo>
                  <a:cubicBezTo>
                    <a:pt x="16993" y="97730"/>
                    <a:pt x="18459" y="98967"/>
                    <a:pt x="17936" y="101213"/>
                  </a:cubicBezTo>
                  <a:cubicBezTo>
                    <a:pt x="17298" y="103963"/>
                    <a:pt x="12976" y="103506"/>
                    <a:pt x="12804" y="106332"/>
                  </a:cubicBezTo>
                  <a:cubicBezTo>
                    <a:pt x="12700" y="108235"/>
                    <a:pt x="14014" y="109053"/>
                    <a:pt x="14727" y="110823"/>
                  </a:cubicBezTo>
                  <a:cubicBezTo>
                    <a:pt x="15537" y="112802"/>
                    <a:pt x="16889" y="113820"/>
                    <a:pt x="16660" y="115942"/>
                  </a:cubicBezTo>
                  <a:cubicBezTo>
                    <a:pt x="16460" y="117608"/>
                    <a:pt x="15984" y="118664"/>
                    <a:pt x="14727" y="119787"/>
                  </a:cubicBezTo>
                  <a:cubicBezTo>
                    <a:pt x="12681" y="121642"/>
                    <a:pt x="10434" y="120177"/>
                    <a:pt x="7683" y="120433"/>
                  </a:cubicBezTo>
                  <a:lnTo>
                    <a:pt x="7054" y="122346"/>
                  </a:lnTo>
                  <a:cubicBezTo>
                    <a:pt x="7054" y="122346"/>
                    <a:pt x="5760" y="128188"/>
                    <a:pt x="5141" y="131956"/>
                  </a:cubicBezTo>
                  <a:cubicBezTo>
                    <a:pt x="4522" y="135686"/>
                    <a:pt x="4741" y="137894"/>
                    <a:pt x="3856" y="141567"/>
                  </a:cubicBezTo>
                  <a:cubicBezTo>
                    <a:pt x="2951" y="145173"/>
                    <a:pt x="1895" y="147038"/>
                    <a:pt x="647" y="150530"/>
                  </a:cubicBezTo>
                  <a:lnTo>
                    <a:pt x="0" y="153090"/>
                  </a:lnTo>
                  <a:cubicBezTo>
                    <a:pt x="1457" y="154955"/>
                    <a:pt x="1809" y="156315"/>
                    <a:pt x="3199" y="158218"/>
                  </a:cubicBezTo>
                  <a:cubicBezTo>
                    <a:pt x="4341" y="159788"/>
                    <a:pt x="4636" y="161187"/>
                    <a:pt x="6397" y="16206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8" name="任意形状 93"/>
            <p:cNvSpPr/>
            <p:nvPr/>
          </p:nvSpPr>
          <p:spPr>
            <a:xfrm>
              <a:off x="15933595" y="4867428"/>
              <a:ext cx="15554" cy="9579"/>
            </a:xfrm>
            <a:custGeom>
              <a:avLst/>
              <a:gdLst>
                <a:gd name="connsiteX0" fmla="*/ 5934 w 15554"/>
                <a:gd name="connsiteY0" fmla="*/ 26 h 9579"/>
                <a:gd name="connsiteX1" fmla="*/ 2078 w 15554"/>
                <a:gd name="connsiteY1" fmla="*/ 1310 h 9579"/>
                <a:gd name="connsiteX2" fmla="*/ 155 w 15554"/>
                <a:gd name="connsiteY2" fmla="*/ 5802 h 9579"/>
                <a:gd name="connsiteX3" fmla="*/ 5934 w 15554"/>
                <a:gd name="connsiteY3" fmla="*/ 7714 h 9579"/>
                <a:gd name="connsiteX4" fmla="*/ 10408 w 15554"/>
                <a:gd name="connsiteY4" fmla="*/ 8999 h 9579"/>
                <a:gd name="connsiteX5" fmla="*/ 14911 w 15554"/>
                <a:gd name="connsiteY5" fmla="*/ 8999 h 9579"/>
                <a:gd name="connsiteX6" fmla="*/ 12988 w 15554"/>
                <a:gd name="connsiteY6" fmla="*/ 3242 h 9579"/>
                <a:gd name="connsiteX7" fmla="*/ 5934 w 15554"/>
                <a:gd name="connsiteY7" fmla="*/ 26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54" h="9579">
                  <a:moveTo>
                    <a:pt x="5934" y="26"/>
                  </a:moveTo>
                  <a:cubicBezTo>
                    <a:pt x="4353" y="140"/>
                    <a:pt x="3287" y="292"/>
                    <a:pt x="2078" y="1310"/>
                  </a:cubicBezTo>
                  <a:cubicBezTo>
                    <a:pt x="631" y="2547"/>
                    <a:pt x="-406" y="3975"/>
                    <a:pt x="155" y="5802"/>
                  </a:cubicBezTo>
                  <a:cubicBezTo>
                    <a:pt x="869" y="8047"/>
                    <a:pt x="3658" y="7019"/>
                    <a:pt x="5934" y="7714"/>
                  </a:cubicBezTo>
                  <a:cubicBezTo>
                    <a:pt x="7657" y="8256"/>
                    <a:pt x="8609" y="8751"/>
                    <a:pt x="10408" y="8999"/>
                  </a:cubicBezTo>
                  <a:cubicBezTo>
                    <a:pt x="12160" y="9236"/>
                    <a:pt x="13607" y="10178"/>
                    <a:pt x="14911" y="8999"/>
                  </a:cubicBezTo>
                  <a:cubicBezTo>
                    <a:pt x="16653" y="7400"/>
                    <a:pt x="14464" y="5078"/>
                    <a:pt x="12988" y="3242"/>
                  </a:cubicBezTo>
                  <a:cubicBezTo>
                    <a:pt x="11084" y="882"/>
                    <a:pt x="8942" y="-183"/>
                    <a:pt x="5934" y="2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09" name="任意形状 94"/>
            <p:cNvSpPr/>
            <p:nvPr/>
          </p:nvSpPr>
          <p:spPr>
            <a:xfrm>
              <a:off x="15928454" y="4813828"/>
              <a:ext cx="184256" cy="220963"/>
            </a:xfrm>
            <a:custGeom>
              <a:avLst/>
              <a:gdLst>
                <a:gd name="connsiteX0" fmla="*/ 57247 w 184256"/>
                <a:gd name="connsiteY0" fmla="*/ 34977 h 220963"/>
                <a:gd name="connsiteX1" fmla="*/ 53391 w 184256"/>
                <a:gd name="connsiteY1" fmla="*/ 30495 h 220963"/>
                <a:gd name="connsiteX2" fmla="*/ 47641 w 184256"/>
                <a:gd name="connsiteY2" fmla="*/ 26004 h 220963"/>
                <a:gd name="connsiteX3" fmla="*/ 46337 w 184256"/>
                <a:gd name="connsiteY3" fmla="*/ 18953 h 220963"/>
                <a:gd name="connsiteX4" fmla="*/ 41863 w 184256"/>
                <a:gd name="connsiteY4" fmla="*/ 15756 h 220963"/>
                <a:gd name="connsiteX5" fmla="*/ 38017 w 184256"/>
                <a:gd name="connsiteY5" fmla="*/ 9343 h 220963"/>
                <a:gd name="connsiteX6" fmla="*/ 26479 w 184256"/>
                <a:gd name="connsiteY6" fmla="*/ 8715 h 220963"/>
                <a:gd name="connsiteX7" fmla="*/ 14312 w 184256"/>
                <a:gd name="connsiteY7" fmla="*/ 8077 h 220963"/>
                <a:gd name="connsiteX8" fmla="*/ 7248 w 184256"/>
                <a:gd name="connsiteY8" fmla="*/ 2949 h 220963"/>
                <a:gd name="connsiteX9" fmla="*/ 1498 w 184256"/>
                <a:gd name="connsiteY9" fmla="*/ 389 h 220963"/>
                <a:gd name="connsiteX10" fmla="*/ 203 w 184256"/>
                <a:gd name="connsiteY10" fmla="*/ 4871 h 220963"/>
                <a:gd name="connsiteX11" fmla="*/ 841 w 184256"/>
                <a:gd name="connsiteY11" fmla="*/ 12559 h 220963"/>
                <a:gd name="connsiteX12" fmla="*/ 4697 w 184256"/>
                <a:gd name="connsiteY12" fmla="*/ 20247 h 220963"/>
                <a:gd name="connsiteX13" fmla="*/ 11104 w 184256"/>
                <a:gd name="connsiteY13" fmla="*/ 27288 h 220963"/>
                <a:gd name="connsiteX14" fmla="*/ 15578 w 184256"/>
                <a:gd name="connsiteY14" fmla="*/ 34986 h 220963"/>
                <a:gd name="connsiteX15" fmla="*/ 21357 w 184256"/>
                <a:gd name="connsiteY15" fmla="*/ 38193 h 220963"/>
                <a:gd name="connsiteX16" fmla="*/ 26479 w 184256"/>
                <a:gd name="connsiteY16" fmla="*/ 39468 h 220963"/>
                <a:gd name="connsiteX17" fmla="*/ 30962 w 184256"/>
                <a:gd name="connsiteY17" fmla="*/ 43968 h 220963"/>
                <a:gd name="connsiteX18" fmla="*/ 34180 w 184256"/>
                <a:gd name="connsiteY18" fmla="*/ 49725 h 220963"/>
                <a:gd name="connsiteX19" fmla="*/ 37360 w 184256"/>
                <a:gd name="connsiteY19" fmla="*/ 51638 h 220963"/>
                <a:gd name="connsiteX20" fmla="*/ 40587 w 184256"/>
                <a:gd name="connsiteY20" fmla="*/ 56766 h 220963"/>
                <a:gd name="connsiteX21" fmla="*/ 40587 w 184256"/>
                <a:gd name="connsiteY21" fmla="*/ 64455 h 220963"/>
                <a:gd name="connsiteX22" fmla="*/ 43167 w 184256"/>
                <a:gd name="connsiteY22" fmla="*/ 70858 h 220963"/>
                <a:gd name="connsiteX23" fmla="*/ 48270 w 184256"/>
                <a:gd name="connsiteY23" fmla="*/ 72790 h 220963"/>
                <a:gd name="connsiteX24" fmla="*/ 54039 w 184256"/>
                <a:gd name="connsiteY24" fmla="*/ 73418 h 220963"/>
                <a:gd name="connsiteX25" fmla="*/ 58532 w 184256"/>
                <a:gd name="connsiteY25" fmla="*/ 78547 h 220963"/>
                <a:gd name="connsiteX26" fmla="*/ 61721 w 184256"/>
                <a:gd name="connsiteY26" fmla="*/ 90079 h 220963"/>
                <a:gd name="connsiteX27" fmla="*/ 64930 w 184256"/>
                <a:gd name="connsiteY27" fmla="*/ 99680 h 220963"/>
                <a:gd name="connsiteX28" fmla="*/ 66224 w 184256"/>
                <a:gd name="connsiteY28" fmla="*/ 108006 h 220963"/>
                <a:gd name="connsiteX29" fmla="*/ 70061 w 184256"/>
                <a:gd name="connsiteY29" fmla="*/ 108006 h 220963"/>
                <a:gd name="connsiteX30" fmla="*/ 73907 w 184256"/>
                <a:gd name="connsiteY30" fmla="*/ 110575 h 220963"/>
                <a:gd name="connsiteX31" fmla="*/ 79019 w 184256"/>
                <a:gd name="connsiteY31" fmla="*/ 118272 h 220963"/>
                <a:gd name="connsiteX32" fmla="*/ 83513 w 184256"/>
                <a:gd name="connsiteY32" fmla="*/ 121479 h 220963"/>
                <a:gd name="connsiteX33" fmla="*/ 84807 w 184256"/>
                <a:gd name="connsiteY33" fmla="*/ 127883 h 220963"/>
                <a:gd name="connsiteX34" fmla="*/ 87368 w 184256"/>
                <a:gd name="connsiteY34" fmla="*/ 134296 h 220963"/>
                <a:gd name="connsiteX35" fmla="*/ 89948 w 184256"/>
                <a:gd name="connsiteY35" fmla="*/ 140690 h 220963"/>
                <a:gd name="connsiteX36" fmla="*/ 92490 w 184256"/>
                <a:gd name="connsiteY36" fmla="*/ 147103 h 220963"/>
                <a:gd name="connsiteX37" fmla="*/ 95708 w 184256"/>
                <a:gd name="connsiteY37" fmla="*/ 152860 h 220963"/>
                <a:gd name="connsiteX38" fmla="*/ 100191 w 184256"/>
                <a:gd name="connsiteY38" fmla="*/ 158626 h 220963"/>
                <a:gd name="connsiteX39" fmla="*/ 102771 w 184256"/>
                <a:gd name="connsiteY39" fmla="*/ 164383 h 220963"/>
                <a:gd name="connsiteX40" fmla="*/ 106608 w 184256"/>
                <a:gd name="connsiteY40" fmla="*/ 172718 h 220963"/>
                <a:gd name="connsiteX41" fmla="*/ 113653 w 184256"/>
                <a:gd name="connsiteY41" fmla="*/ 179760 h 220963"/>
                <a:gd name="connsiteX42" fmla="*/ 116214 w 184256"/>
                <a:gd name="connsiteY42" fmla="*/ 182957 h 220963"/>
                <a:gd name="connsiteX43" fmla="*/ 119431 w 184256"/>
                <a:gd name="connsiteY43" fmla="*/ 189370 h 220963"/>
                <a:gd name="connsiteX44" fmla="*/ 127124 w 184256"/>
                <a:gd name="connsiteY44" fmla="*/ 192567 h 220963"/>
                <a:gd name="connsiteX45" fmla="*/ 133521 w 184256"/>
                <a:gd name="connsiteY45" fmla="*/ 197049 h 220963"/>
                <a:gd name="connsiteX46" fmla="*/ 139290 w 184256"/>
                <a:gd name="connsiteY46" fmla="*/ 204109 h 220963"/>
                <a:gd name="connsiteX47" fmla="*/ 146982 w 184256"/>
                <a:gd name="connsiteY47" fmla="*/ 211140 h 220963"/>
                <a:gd name="connsiteX48" fmla="*/ 148277 w 184256"/>
                <a:gd name="connsiteY48" fmla="*/ 215632 h 220963"/>
                <a:gd name="connsiteX49" fmla="*/ 154684 w 184256"/>
                <a:gd name="connsiteY49" fmla="*/ 220760 h 220963"/>
                <a:gd name="connsiteX50" fmla="*/ 159825 w 184256"/>
                <a:gd name="connsiteY50" fmla="*/ 218191 h 220963"/>
                <a:gd name="connsiteX51" fmla="*/ 165565 w 184256"/>
                <a:gd name="connsiteY51" fmla="*/ 216907 h 220963"/>
                <a:gd name="connsiteX52" fmla="*/ 173276 w 184256"/>
                <a:gd name="connsiteY52" fmla="*/ 220751 h 220963"/>
                <a:gd name="connsiteX53" fmla="*/ 176485 w 184256"/>
                <a:gd name="connsiteY53" fmla="*/ 213700 h 220963"/>
                <a:gd name="connsiteX54" fmla="*/ 176485 w 184256"/>
                <a:gd name="connsiteY54" fmla="*/ 204737 h 220963"/>
                <a:gd name="connsiteX55" fmla="*/ 175837 w 184256"/>
                <a:gd name="connsiteY55" fmla="*/ 191920 h 220963"/>
                <a:gd name="connsiteX56" fmla="*/ 175837 w 184256"/>
                <a:gd name="connsiteY56" fmla="*/ 183594 h 220963"/>
                <a:gd name="connsiteX57" fmla="*/ 180978 w 184256"/>
                <a:gd name="connsiteY57" fmla="*/ 175906 h 220963"/>
                <a:gd name="connsiteX58" fmla="*/ 184177 w 184256"/>
                <a:gd name="connsiteY58" fmla="*/ 172062 h 220963"/>
                <a:gd name="connsiteX59" fmla="*/ 179693 w 184256"/>
                <a:gd name="connsiteY59" fmla="*/ 165668 h 220963"/>
                <a:gd name="connsiteX60" fmla="*/ 175199 w 184256"/>
                <a:gd name="connsiteY60" fmla="*/ 160548 h 220963"/>
                <a:gd name="connsiteX61" fmla="*/ 170696 w 184256"/>
                <a:gd name="connsiteY61" fmla="*/ 154126 h 220963"/>
                <a:gd name="connsiteX62" fmla="*/ 163004 w 184256"/>
                <a:gd name="connsiteY62" fmla="*/ 154126 h 220963"/>
                <a:gd name="connsiteX63" fmla="*/ 161100 w 184256"/>
                <a:gd name="connsiteY63" fmla="*/ 149644 h 220963"/>
                <a:gd name="connsiteX64" fmla="*/ 155959 w 184256"/>
                <a:gd name="connsiteY64" fmla="*/ 143887 h 220963"/>
                <a:gd name="connsiteX65" fmla="*/ 153399 w 184256"/>
                <a:gd name="connsiteY65" fmla="*/ 139387 h 220963"/>
                <a:gd name="connsiteX66" fmla="*/ 152770 w 184256"/>
                <a:gd name="connsiteY66" fmla="*/ 131061 h 220963"/>
                <a:gd name="connsiteX67" fmla="*/ 150191 w 184256"/>
                <a:gd name="connsiteY67" fmla="*/ 126579 h 220963"/>
                <a:gd name="connsiteX68" fmla="*/ 141242 w 184256"/>
                <a:gd name="connsiteY68" fmla="*/ 125942 h 220963"/>
                <a:gd name="connsiteX69" fmla="*/ 139956 w 184256"/>
                <a:gd name="connsiteY69" fmla="*/ 118253 h 220963"/>
                <a:gd name="connsiteX70" fmla="*/ 141242 w 184256"/>
                <a:gd name="connsiteY70" fmla="*/ 110556 h 220963"/>
                <a:gd name="connsiteX71" fmla="*/ 143802 w 184256"/>
                <a:gd name="connsiteY71" fmla="*/ 106712 h 220963"/>
                <a:gd name="connsiteX72" fmla="*/ 139966 w 184256"/>
                <a:gd name="connsiteY72" fmla="*/ 100317 h 220963"/>
                <a:gd name="connsiteX73" fmla="*/ 132921 w 184256"/>
                <a:gd name="connsiteY73" fmla="*/ 98395 h 220963"/>
                <a:gd name="connsiteX74" fmla="*/ 128428 w 184256"/>
                <a:gd name="connsiteY74" fmla="*/ 98395 h 220963"/>
                <a:gd name="connsiteX75" fmla="*/ 128428 w 184256"/>
                <a:gd name="connsiteY75" fmla="*/ 93267 h 220963"/>
                <a:gd name="connsiteX76" fmla="*/ 127142 w 184256"/>
                <a:gd name="connsiteY76" fmla="*/ 84931 h 220963"/>
                <a:gd name="connsiteX77" fmla="*/ 120098 w 184256"/>
                <a:gd name="connsiteY77" fmla="*/ 81744 h 220963"/>
                <a:gd name="connsiteX78" fmla="*/ 113063 w 184256"/>
                <a:gd name="connsiteY78" fmla="*/ 81744 h 220963"/>
                <a:gd name="connsiteX79" fmla="*/ 111749 w 184256"/>
                <a:gd name="connsiteY79" fmla="*/ 78537 h 220963"/>
                <a:gd name="connsiteX80" fmla="*/ 111130 w 184256"/>
                <a:gd name="connsiteY80" fmla="*/ 71496 h 220963"/>
                <a:gd name="connsiteX81" fmla="*/ 107284 w 184256"/>
                <a:gd name="connsiteY81" fmla="*/ 69564 h 220963"/>
                <a:gd name="connsiteX82" fmla="*/ 103428 w 184256"/>
                <a:gd name="connsiteY82" fmla="*/ 72780 h 220963"/>
                <a:gd name="connsiteX83" fmla="*/ 99601 w 184256"/>
                <a:gd name="connsiteY83" fmla="*/ 69564 h 220963"/>
                <a:gd name="connsiteX84" fmla="*/ 95098 w 184256"/>
                <a:gd name="connsiteY84" fmla="*/ 64445 h 220963"/>
                <a:gd name="connsiteX85" fmla="*/ 88063 w 184256"/>
                <a:gd name="connsiteY85" fmla="*/ 63170 h 220963"/>
                <a:gd name="connsiteX86" fmla="*/ 81666 w 184256"/>
                <a:gd name="connsiteY86" fmla="*/ 58670 h 220963"/>
                <a:gd name="connsiteX87" fmla="*/ 75230 w 184256"/>
                <a:gd name="connsiteY87" fmla="*/ 49716 h 220963"/>
                <a:gd name="connsiteX88" fmla="*/ 73307 w 184256"/>
                <a:gd name="connsiteY88" fmla="*/ 46509 h 220963"/>
                <a:gd name="connsiteX89" fmla="*/ 66910 w 184256"/>
                <a:gd name="connsiteY89" fmla="*/ 42665 h 220963"/>
                <a:gd name="connsiteX90" fmla="*/ 64977 w 184256"/>
                <a:gd name="connsiteY90" fmla="*/ 36899 h 220963"/>
                <a:gd name="connsiteX91" fmla="*/ 57247 w 184256"/>
                <a:gd name="connsiteY91" fmla="*/ 34977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84256" h="220963">
                  <a:moveTo>
                    <a:pt x="57247" y="34977"/>
                  </a:moveTo>
                  <a:cubicBezTo>
                    <a:pt x="55333" y="33673"/>
                    <a:pt x="55067" y="32103"/>
                    <a:pt x="53391" y="30495"/>
                  </a:cubicBezTo>
                  <a:cubicBezTo>
                    <a:pt x="51354" y="28506"/>
                    <a:pt x="49098" y="28449"/>
                    <a:pt x="47641" y="26004"/>
                  </a:cubicBezTo>
                  <a:cubicBezTo>
                    <a:pt x="46185" y="23616"/>
                    <a:pt x="47975" y="21237"/>
                    <a:pt x="46337" y="18953"/>
                  </a:cubicBezTo>
                  <a:cubicBezTo>
                    <a:pt x="45109" y="17202"/>
                    <a:pt x="43357" y="17288"/>
                    <a:pt x="41863" y="15756"/>
                  </a:cubicBezTo>
                  <a:cubicBezTo>
                    <a:pt x="39797" y="13672"/>
                    <a:pt x="40320" y="11132"/>
                    <a:pt x="38017" y="9343"/>
                  </a:cubicBezTo>
                  <a:cubicBezTo>
                    <a:pt x="34456" y="6593"/>
                    <a:pt x="30981" y="8953"/>
                    <a:pt x="26479" y="8715"/>
                  </a:cubicBezTo>
                  <a:cubicBezTo>
                    <a:pt x="21737" y="8458"/>
                    <a:pt x="18701" y="9885"/>
                    <a:pt x="14312" y="8077"/>
                  </a:cubicBezTo>
                  <a:cubicBezTo>
                    <a:pt x="11161" y="6783"/>
                    <a:pt x="10228" y="4595"/>
                    <a:pt x="7248" y="2949"/>
                  </a:cubicBezTo>
                  <a:cubicBezTo>
                    <a:pt x="5116" y="1759"/>
                    <a:pt x="3516" y="-1019"/>
                    <a:pt x="1498" y="389"/>
                  </a:cubicBezTo>
                  <a:cubicBezTo>
                    <a:pt x="-6" y="1426"/>
                    <a:pt x="470" y="3063"/>
                    <a:pt x="203" y="4871"/>
                  </a:cubicBezTo>
                  <a:cubicBezTo>
                    <a:pt x="-234" y="7849"/>
                    <a:pt x="60" y="9657"/>
                    <a:pt x="841" y="12559"/>
                  </a:cubicBezTo>
                  <a:cubicBezTo>
                    <a:pt x="1707" y="15804"/>
                    <a:pt x="2821" y="17478"/>
                    <a:pt x="4697" y="20247"/>
                  </a:cubicBezTo>
                  <a:cubicBezTo>
                    <a:pt x="6772" y="23330"/>
                    <a:pt x="8905" y="24301"/>
                    <a:pt x="11104" y="27288"/>
                  </a:cubicBezTo>
                  <a:cubicBezTo>
                    <a:pt x="13141" y="30095"/>
                    <a:pt x="13017" y="32655"/>
                    <a:pt x="15578" y="34986"/>
                  </a:cubicBezTo>
                  <a:cubicBezTo>
                    <a:pt x="17501" y="36718"/>
                    <a:pt x="18948" y="37270"/>
                    <a:pt x="21357" y="38193"/>
                  </a:cubicBezTo>
                  <a:cubicBezTo>
                    <a:pt x="23270" y="38916"/>
                    <a:pt x="24660" y="38497"/>
                    <a:pt x="26479" y="39468"/>
                  </a:cubicBezTo>
                  <a:cubicBezTo>
                    <a:pt x="28649" y="40638"/>
                    <a:pt x="29458" y="41999"/>
                    <a:pt x="30962" y="43968"/>
                  </a:cubicBezTo>
                  <a:cubicBezTo>
                    <a:pt x="32514" y="46014"/>
                    <a:pt x="32238" y="48012"/>
                    <a:pt x="34180" y="49725"/>
                  </a:cubicBezTo>
                  <a:cubicBezTo>
                    <a:pt x="35266" y="50696"/>
                    <a:pt x="36275" y="50686"/>
                    <a:pt x="37360" y="51638"/>
                  </a:cubicBezTo>
                  <a:cubicBezTo>
                    <a:pt x="39150" y="53198"/>
                    <a:pt x="39845" y="54521"/>
                    <a:pt x="40587" y="56766"/>
                  </a:cubicBezTo>
                  <a:cubicBezTo>
                    <a:pt x="41501" y="59612"/>
                    <a:pt x="39987" y="61515"/>
                    <a:pt x="40587" y="64455"/>
                  </a:cubicBezTo>
                  <a:cubicBezTo>
                    <a:pt x="41111" y="67090"/>
                    <a:pt x="41130" y="69079"/>
                    <a:pt x="43167" y="70858"/>
                  </a:cubicBezTo>
                  <a:cubicBezTo>
                    <a:pt x="44757" y="72276"/>
                    <a:pt x="46204" y="72276"/>
                    <a:pt x="48270" y="72790"/>
                  </a:cubicBezTo>
                  <a:cubicBezTo>
                    <a:pt x="50459" y="73313"/>
                    <a:pt x="52020" y="72438"/>
                    <a:pt x="54039" y="73418"/>
                  </a:cubicBezTo>
                  <a:cubicBezTo>
                    <a:pt x="56428" y="74579"/>
                    <a:pt x="57123" y="76292"/>
                    <a:pt x="58532" y="78547"/>
                  </a:cubicBezTo>
                  <a:cubicBezTo>
                    <a:pt x="60998" y="82505"/>
                    <a:pt x="60360" y="85607"/>
                    <a:pt x="61721" y="90079"/>
                  </a:cubicBezTo>
                  <a:cubicBezTo>
                    <a:pt x="62883" y="93847"/>
                    <a:pt x="64025" y="95826"/>
                    <a:pt x="64930" y="99680"/>
                  </a:cubicBezTo>
                  <a:cubicBezTo>
                    <a:pt x="65691" y="102886"/>
                    <a:pt x="63169" y="106721"/>
                    <a:pt x="66224" y="108006"/>
                  </a:cubicBezTo>
                  <a:cubicBezTo>
                    <a:pt x="67605" y="108605"/>
                    <a:pt x="68623" y="107616"/>
                    <a:pt x="70061" y="108006"/>
                  </a:cubicBezTo>
                  <a:cubicBezTo>
                    <a:pt x="71822" y="108491"/>
                    <a:pt x="72565" y="109385"/>
                    <a:pt x="73907" y="110575"/>
                  </a:cubicBezTo>
                  <a:cubicBezTo>
                    <a:pt x="76620" y="112944"/>
                    <a:pt x="76401" y="115799"/>
                    <a:pt x="79019" y="118272"/>
                  </a:cubicBezTo>
                  <a:cubicBezTo>
                    <a:pt x="80580" y="119738"/>
                    <a:pt x="82294" y="119700"/>
                    <a:pt x="83513" y="121479"/>
                  </a:cubicBezTo>
                  <a:cubicBezTo>
                    <a:pt x="84979" y="123563"/>
                    <a:pt x="84093" y="125428"/>
                    <a:pt x="84807" y="127883"/>
                  </a:cubicBezTo>
                  <a:cubicBezTo>
                    <a:pt x="85578" y="130461"/>
                    <a:pt x="86369" y="131775"/>
                    <a:pt x="87368" y="134296"/>
                  </a:cubicBezTo>
                  <a:cubicBezTo>
                    <a:pt x="88377" y="136789"/>
                    <a:pt x="88930" y="138197"/>
                    <a:pt x="89948" y="140690"/>
                  </a:cubicBezTo>
                  <a:cubicBezTo>
                    <a:pt x="90929" y="143202"/>
                    <a:pt x="91338" y="144668"/>
                    <a:pt x="92490" y="147103"/>
                  </a:cubicBezTo>
                  <a:cubicBezTo>
                    <a:pt x="93613" y="149425"/>
                    <a:pt x="94289" y="150729"/>
                    <a:pt x="95708" y="152860"/>
                  </a:cubicBezTo>
                  <a:cubicBezTo>
                    <a:pt x="97250" y="155239"/>
                    <a:pt x="98745" y="156171"/>
                    <a:pt x="100191" y="158626"/>
                  </a:cubicBezTo>
                  <a:cubicBezTo>
                    <a:pt x="101439" y="160748"/>
                    <a:pt x="101743" y="162147"/>
                    <a:pt x="102771" y="164383"/>
                  </a:cubicBezTo>
                  <a:cubicBezTo>
                    <a:pt x="104238" y="167647"/>
                    <a:pt x="104580" y="169759"/>
                    <a:pt x="106608" y="172718"/>
                  </a:cubicBezTo>
                  <a:cubicBezTo>
                    <a:pt x="108807" y="175915"/>
                    <a:pt x="111149" y="176810"/>
                    <a:pt x="113653" y="179760"/>
                  </a:cubicBezTo>
                  <a:cubicBezTo>
                    <a:pt x="114700" y="180968"/>
                    <a:pt x="115309" y="181634"/>
                    <a:pt x="116214" y="182957"/>
                  </a:cubicBezTo>
                  <a:cubicBezTo>
                    <a:pt x="117794" y="185259"/>
                    <a:pt x="117442" y="187400"/>
                    <a:pt x="119431" y="189370"/>
                  </a:cubicBezTo>
                  <a:cubicBezTo>
                    <a:pt x="121735" y="191644"/>
                    <a:pt x="124277" y="190987"/>
                    <a:pt x="127124" y="192567"/>
                  </a:cubicBezTo>
                  <a:cubicBezTo>
                    <a:pt x="129799" y="194051"/>
                    <a:pt x="131274" y="195003"/>
                    <a:pt x="133521" y="197049"/>
                  </a:cubicBezTo>
                  <a:cubicBezTo>
                    <a:pt x="136158" y="199446"/>
                    <a:pt x="136881" y="201511"/>
                    <a:pt x="139290" y="204109"/>
                  </a:cubicBezTo>
                  <a:cubicBezTo>
                    <a:pt x="142079" y="207078"/>
                    <a:pt x="145240" y="207477"/>
                    <a:pt x="146982" y="211140"/>
                  </a:cubicBezTo>
                  <a:cubicBezTo>
                    <a:pt x="147763" y="212787"/>
                    <a:pt x="147401" y="214043"/>
                    <a:pt x="148277" y="215632"/>
                  </a:cubicBezTo>
                  <a:cubicBezTo>
                    <a:pt x="149800" y="218439"/>
                    <a:pt x="151495" y="220779"/>
                    <a:pt x="154684" y="220760"/>
                  </a:cubicBezTo>
                  <a:cubicBezTo>
                    <a:pt x="156912" y="220741"/>
                    <a:pt x="157702" y="218943"/>
                    <a:pt x="159825" y="218191"/>
                  </a:cubicBezTo>
                  <a:cubicBezTo>
                    <a:pt x="161976" y="217411"/>
                    <a:pt x="163271" y="216783"/>
                    <a:pt x="165565" y="216907"/>
                  </a:cubicBezTo>
                  <a:cubicBezTo>
                    <a:pt x="168926" y="217097"/>
                    <a:pt x="170173" y="222035"/>
                    <a:pt x="173276" y="220751"/>
                  </a:cubicBezTo>
                  <a:cubicBezTo>
                    <a:pt x="176075" y="219590"/>
                    <a:pt x="175790" y="216640"/>
                    <a:pt x="176485" y="213700"/>
                  </a:cubicBezTo>
                  <a:cubicBezTo>
                    <a:pt x="177275" y="210294"/>
                    <a:pt x="176551" y="208229"/>
                    <a:pt x="176485" y="204737"/>
                  </a:cubicBezTo>
                  <a:cubicBezTo>
                    <a:pt x="176380" y="199741"/>
                    <a:pt x="175942" y="196934"/>
                    <a:pt x="175837" y="191920"/>
                  </a:cubicBezTo>
                  <a:cubicBezTo>
                    <a:pt x="175770" y="188675"/>
                    <a:pt x="174952" y="186725"/>
                    <a:pt x="175837" y="183594"/>
                  </a:cubicBezTo>
                  <a:cubicBezTo>
                    <a:pt x="176846" y="180131"/>
                    <a:pt x="178779" y="178751"/>
                    <a:pt x="180978" y="175906"/>
                  </a:cubicBezTo>
                  <a:cubicBezTo>
                    <a:pt x="182177" y="174364"/>
                    <a:pt x="183777" y="173974"/>
                    <a:pt x="184177" y="172062"/>
                  </a:cubicBezTo>
                  <a:cubicBezTo>
                    <a:pt x="184805" y="169083"/>
                    <a:pt x="181568" y="168046"/>
                    <a:pt x="179693" y="165668"/>
                  </a:cubicBezTo>
                  <a:cubicBezTo>
                    <a:pt x="178055" y="163574"/>
                    <a:pt x="176846" y="162623"/>
                    <a:pt x="175199" y="160548"/>
                  </a:cubicBezTo>
                  <a:cubicBezTo>
                    <a:pt x="173314" y="158141"/>
                    <a:pt x="173419" y="155524"/>
                    <a:pt x="170696" y="154126"/>
                  </a:cubicBezTo>
                  <a:cubicBezTo>
                    <a:pt x="168040" y="152746"/>
                    <a:pt x="165251" y="156114"/>
                    <a:pt x="163004" y="154126"/>
                  </a:cubicBezTo>
                  <a:cubicBezTo>
                    <a:pt x="161605" y="152860"/>
                    <a:pt x="162043" y="151281"/>
                    <a:pt x="161100" y="149644"/>
                  </a:cubicBezTo>
                  <a:cubicBezTo>
                    <a:pt x="159577" y="147046"/>
                    <a:pt x="157664" y="146352"/>
                    <a:pt x="155959" y="143887"/>
                  </a:cubicBezTo>
                  <a:cubicBezTo>
                    <a:pt x="154817" y="142213"/>
                    <a:pt x="154094" y="141290"/>
                    <a:pt x="153399" y="139387"/>
                  </a:cubicBezTo>
                  <a:cubicBezTo>
                    <a:pt x="152275" y="136342"/>
                    <a:pt x="153875" y="134125"/>
                    <a:pt x="152770" y="131061"/>
                  </a:cubicBezTo>
                  <a:cubicBezTo>
                    <a:pt x="152066" y="129186"/>
                    <a:pt x="151733" y="127883"/>
                    <a:pt x="150191" y="126579"/>
                  </a:cubicBezTo>
                  <a:cubicBezTo>
                    <a:pt x="147544" y="124315"/>
                    <a:pt x="143688" y="128435"/>
                    <a:pt x="141242" y="125942"/>
                  </a:cubicBezTo>
                  <a:cubicBezTo>
                    <a:pt x="139090" y="123772"/>
                    <a:pt x="139956" y="121298"/>
                    <a:pt x="139956" y="118253"/>
                  </a:cubicBezTo>
                  <a:cubicBezTo>
                    <a:pt x="139956" y="115228"/>
                    <a:pt x="139956" y="113325"/>
                    <a:pt x="141242" y="110556"/>
                  </a:cubicBezTo>
                  <a:cubicBezTo>
                    <a:pt x="142003" y="108919"/>
                    <a:pt x="143498" y="108481"/>
                    <a:pt x="143802" y="106712"/>
                  </a:cubicBezTo>
                  <a:cubicBezTo>
                    <a:pt x="144307" y="103847"/>
                    <a:pt x="142279" y="102059"/>
                    <a:pt x="139966" y="100317"/>
                  </a:cubicBezTo>
                  <a:cubicBezTo>
                    <a:pt x="137681" y="98595"/>
                    <a:pt x="135749" y="98690"/>
                    <a:pt x="132921" y="98395"/>
                  </a:cubicBezTo>
                  <a:cubicBezTo>
                    <a:pt x="131160" y="98214"/>
                    <a:pt x="129742" y="99547"/>
                    <a:pt x="128428" y="98395"/>
                  </a:cubicBezTo>
                  <a:cubicBezTo>
                    <a:pt x="126914" y="97073"/>
                    <a:pt x="128552" y="95265"/>
                    <a:pt x="128428" y="93267"/>
                  </a:cubicBezTo>
                  <a:cubicBezTo>
                    <a:pt x="128237" y="89984"/>
                    <a:pt x="129180" y="87519"/>
                    <a:pt x="127142" y="84931"/>
                  </a:cubicBezTo>
                  <a:cubicBezTo>
                    <a:pt x="125267" y="82581"/>
                    <a:pt x="123059" y="82353"/>
                    <a:pt x="120098" y="81744"/>
                  </a:cubicBezTo>
                  <a:cubicBezTo>
                    <a:pt x="117404" y="81173"/>
                    <a:pt x="114910" y="83751"/>
                    <a:pt x="113063" y="81744"/>
                  </a:cubicBezTo>
                  <a:cubicBezTo>
                    <a:pt x="112120" y="80754"/>
                    <a:pt x="112120" y="79822"/>
                    <a:pt x="111749" y="78537"/>
                  </a:cubicBezTo>
                  <a:cubicBezTo>
                    <a:pt x="110968" y="75882"/>
                    <a:pt x="112977" y="73542"/>
                    <a:pt x="111130" y="71496"/>
                  </a:cubicBezTo>
                  <a:cubicBezTo>
                    <a:pt x="110007" y="70249"/>
                    <a:pt x="108950" y="69460"/>
                    <a:pt x="107284" y="69564"/>
                  </a:cubicBezTo>
                  <a:cubicBezTo>
                    <a:pt x="105323" y="69707"/>
                    <a:pt x="105370" y="72780"/>
                    <a:pt x="103428" y="72780"/>
                  </a:cubicBezTo>
                  <a:cubicBezTo>
                    <a:pt x="101496" y="72780"/>
                    <a:pt x="100991" y="70915"/>
                    <a:pt x="99601" y="69564"/>
                  </a:cubicBezTo>
                  <a:cubicBezTo>
                    <a:pt x="97678" y="67747"/>
                    <a:pt x="97412" y="65777"/>
                    <a:pt x="95098" y="64445"/>
                  </a:cubicBezTo>
                  <a:cubicBezTo>
                    <a:pt x="92680" y="63046"/>
                    <a:pt x="90633" y="64217"/>
                    <a:pt x="88063" y="63170"/>
                  </a:cubicBezTo>
                  <a:cubicBezTo>
                    <a:pt x="85236" y="62019"/>
                    <a:pt x="83884" y="60763"/>
                    <a:pt x="81666" y="58670"/>
                  </a:cubicBezTo>
                  <a:cubicBezTo>
                    <a:pt x="78515" y="55739"/>
                    <a:pt x="77525" y="53350"/>
                    <a:pt x="75230" y="49716"/>
                  </a:cubicBezTo>
                  <a:cubicBezTo>
                    <a:pt x="74459" y="48479"/>
                    <a:pt x="74259" y="47613"/>
                    <a:pt x="73307" y="46509"/>
                  </a:cubicBezTo>
                  <a:cubicBezTo>
                    <a:pt x="71441" y="44292"/>
                    <a:pt x="68652" y="45015"/>
                    <a:pt x="66910" y="42665"/>
                  </a:cubicBezTo>
                  <a:cubicBezTo>
                    <a:pt x="65491" y="40762"/>
                    <a:pt x="66615" y="38631"/>
                    <a:pt x="64977" y="36899"/>
                  </a:cubicBezTo>
                  <a:cubicBezTo>
                    <a:pt x="62826" y="34644"/>
                    <a:pt x="59798" y="36728"/>
                    <a:pt x="57247" y="3497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0" name="任意形状 95"/>
            <p:cNvSpPr/>
            <p:nvPr/>
          </p:nvSpPr>
          <p:spPr>
            <a:xfrm>
              <a:off x="15977873" y="4927770"/>
              <a:ext cx="6959" cy="7020"/>
            </a:xfrm>
            <a:custGeom>
              <a:avLst/>
              <a:gdLst>
                <a:gd name="connsiteX0" fmla="*/ 5829 w 6959"/>
                <a:gd name="connsiteY0" fmla="*/ 487 h 7020"/>
                <a:gd name="connsiteX1" fmla="*/ 78 w 6959"/>
                <a:gd name="connsiteY1" fmla="*/ 4331 h 7020"/>
                <a:gd name="connsiteX2" fmla="*/ 4562 w 6959"/>
                <a:gd name="connsiteY2" fmla="*/ 6890 h 7020"/>
                <a:gd name="connsiteX3" fmla="*/ 5829 w 6959"/>
                <a:gd name="connsiteY3" fmla="*/ 487 h 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9" h="7020">
                  <a:moveTo>
                    <a:pt x="5829" y="487"/>
                  </a:moveTo>
                  <a:cubicBezTo>
                    <a:pt x="3705" y="-1169"/>
                    <a:pt x="-636" y="1723"/>
                    <a:pt x="78" y="4331"/>
                  </a:cubicBezTo>
                  <a:cubicBezTo>
                    <a:pt x="612" y="6272"/>
                    <a:pt x="2620" y="7423"/>
                    <a:pt x="4562" y="6890"/>
                  </a:cubicBezTo>
                  <a:cubicBezTo>
                    <a:pt x="7019" y="6224"/>
                    <a:pt x="7837" y="2047"/>
                    <a:pt x="5829" y="48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1" name="任意形状 96"/>
            <p:cNvSpPr/>
            <p:nvPr/>
          </p:nvSpPr>
          <p:spPr>
            <a:xfrm>
              <a:off x="16083111" y="4924025"/>
              <a:ext cx="10312" cy="7679"/>
            </a:xfrm>
            <a:custGeom>
              <a:avLst/>
              <a:gdLst>
                <a:gd name="connsiteX0" fmla="*/ 7690 w 10312"/>
                <a:gd name="connsiteY0" fmla="*/ 6801 h 7679"/>
                <a:gd name="connsiteX1" fmla="*/ 10270 w 10312"/>
                <a:gd name="connsiteY1" fmla="*/ 3594 h 7679"/>
                <a:gd name="connsiteX2" fmla="*/ 1940 w 10312"/>
                <a:gd name="connsiteY2" fmla="*/ 1034 h 7679"/>
                <a:gd name="connsiteX3" fmla="*/ 17 w 10312"/>
                <a:gd name="connsiteY3" fmla="*/ 4860 h 7679"/>
                <a:gd name="connsiteX4" fmla="*/ 7690 w 10312"/>
                <a:gd name="connsiteY4" fmla="*/ 6801 h 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2" h="7679">
                  <a:moveTo>
                    <a:pt x="7690" y="6801"/>
                  </a:moveTo>
                  <a:cubicBezTo>
                    <a:pt x="9080" y="6001"/>
                    <a:pt x="9965" y="5174"/>
                    <a:pt x="10270" y="3594"/>
                  </a:cubicBezTo>
                  <a:cubicBezTo>
                    <a:pt x="10889" y="254"/>
                    <a:pt x="4568" y="-1116"/>
                    <a:pt x="1940" y="1034"/>
                  </a:cubicBezTo>
                  <a:cubicBezTo>
                    <a:pt x="636" y="2091"/>
                    <a:pt x="-126" y="3213"/>
                    <a:pt x="17" y="4860"/>
                  </a:cubicBezTo>
                  <a:cubicBezTo>
                    <a:pt x="236" y="7952"/>
                    <a:pt x="5034" y="8342"/>
                    <a:pt x="7690" y="680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2" name="任意形状 97"/>
            <p:cNvSpPr/>
            <p:nvPr/>
          </p:nvSpPr>
          <p:spPr>
            <a:xfrm>
              <a:off x="16157787" y="4837936"/>
              <a:ext cx="171073" cy="165604"/>
            </a:xfrm>
            <a:custGeom>
              <a:avLst/>
              <a:gdLst>
                <a:gd name="connsiteX0" fmla="*/ 3462 w 171073"/>
                <a:gd name="connsiteY0" fmla="*/ 82042 h 165604"/>
                <a:gd name="connsiteX1" fmla="*/ 3776 w 171073"/>
                <a:gd name="connsiteY1" fmla="*/ 82670 h 165604"/>
                <a:gd name="connsiteX2" fmla="*/ 5394 w 171073"/>
                <a:gd name="connsiteY2" fmla="*/ 87799 h 165604"/>
                <a:gd name="connsiteX3" fmla="*/ 2186 w 171073"/>
                <a:gd name="connsiteY3" fmla="*/ 91643 h 165604"/>
                <a:gd name="connsiteX4" fmla="*/ 6679 w 171073"/>
                <a:gd name="connsiteY4" fmla="*/ 94840 h 165604"/>
                <a:gd name="connsiteX5" fmla="*/ 9888 w 171073"/>
                <a:gd name="connsiteY5" fmla="*/ 100597 h 165604"/>
                <a:gd name="connsiteX6" fmla="*/ 14372 w 171073"/>
                <a:gd name="connsiteY6" fmla="*/ 105726 h 165604"/>
                <a:gd name="connsiteX7" fmla="*/ 17561 w 171073"/>
                <a:gd name="connsiteY7" fmla="*/ 108932 h 165604"/>
                <a:gd name="connsiteX8" fmla="*/ 16942 w 171073"/>
                <a:gd name="connsiteY8" fmla="*/ 114051 h 165604"/>
                <a:gd name="connsiteX9" fmla="*/ 18218 w 171073"/>
                <a:gd name="connsiteY9" fmla="*/ 118552 h 165604"/>
                <a:gd name="connsiteX10" fmla="*/ 18218 w 171073"/>
                <a:gd name="connsiteY10" fmla="*/ 124309 h 165604"/>
                <a:gd name="connsiteX11" fmla="*/ 18218 w 171073"/>
                <a:gd name="connsiteY11" fmla="*/ 129418 h 165604"/>
                <a:gd name="connsiteX12" fmla="*/ 22711 w 171073"/>
                <a:gd name="connsiteY12" fmla="*/ 133262 h 165604"/>
                <a:gd name="connsiteX13" fmla="*/ 24006 w 171073"/>
                <a:gd name="connsiteY13" fmla="*/ 137107 h 165604"/>
                <a:gd name="connsiteX14" fmla="*/ 23359 w 171073"/>
                <a:gd name="connsiteY14" fmla="*/ 143520 h 165604"/>
                <a:gd name="connsiteX15" fmla="*/ 28490 w 171073"/>
                <a:gd name="connsiteY15" fmla="*/ 144157 h 165604"/>
                <a:gd name="connsiteX16" fmla="*/ 34887 w 171073"/>
                <a:gd name="connsiteY16" fmla="*/ 142873 h 165604"/>
                <a:gd name="connsiteX17" fmla="*/ 39381 w 171073"/>
                <a:gd name="connsiteY17" fmla="*/ 143510 h 165604"/>
                <a:gd name="connsiteX18" fmla="*/ 43874 w 171073"/>
                <a:gd name="connsiteY18" fmla="*/ 140941 h 165604"/>
                <a:gd name="connsiteX19" fmla="*/ 47710 w 171073"/>
                <a:gd name="connsiteY19" fmla="*/ 142226 h 165604"/>
                <a:gd name="connsiteX20" fmla="*/ 47710 w 171073"/>
                <a:gd name="connsiteY20" fmla="*/ 147982 h 165604"/>
                <a:gd name="connsiteX21" fmla="*/ 51566 w 171073"/>
                <a:gd name="connsiteY21" fmla="*/ 150551 h 165604"/>
                <a:gd name="connsiteX22" fmla="*/ 57954 w 171073"/>
                <a:gd name="connsiteY22" fmla="*/ 149267 h 165604"/>
                <a:gd name="connsiteX23" fmla="*/ 61829 w 171073"/>
                <a:gd name="connsiteY23" fmla="*/ 149914 h 165604"/>
                <a:gd name="connsiteX24" fmla="*/ 66941 w 171073"/>
                <a:gd name="connsiteY24" fmla="*/ 146698 h 165604"/>
                <a:gd name="connsiteX25" fmla="*/ 71425 w 171073"/>
                <a:gd name="connsiteY25" fmla="*/ 146070 h 165604"/>
                <a:gd name="connsiteX26" fmla="*/ 76547 w 171073"/>
                <a:gd name="connsiteY26" fmla="*/ 147982 h 165604"/>
                <a:gd name="connsiteX27" fmla="*/ 85533 w 171073"/>
                <a:gd name="connsiteY27" fmla="*/ 151189 h 165604"/>
                <a:gd name="connsiteX28" fmla="*/ 90646 w 171073"/>
                <a:gd name="connsiteY28" fmla="*/ 150551 h 165604"/>
                <a:gd name="connsiteX29" fmla="*/ 93863 w 171073"/>
                <a:gd name="connsiteY29" fmla="*/ 159515 h 165604"/>
                <a:gd name="connsiteX30" fmla="*/ 96405 w 171073"/>
                <a:gd name="connsiteY30" fmla="*/ 165281 h 165604"/>
                <a:gd name="connsiteX31" fmla="*/ 100280 w 171073"/>
                <a:gd name="connsiteY31" fmla="*/ 165281 h 165604"/>
                <a:gd name="connsiteX32" fmla="*/ 109229 w 171073"/>
                <a:gd name="connsiteY32" fmla="*/ 159515 h 165604"/>
                <a:gd name="connsiteX33" fmla="*/ 114998 w 171073"/>
                <a:gd name="connsiteY33" fmla="*/ 155680 h 165604"/>
                <a:gd name="connsiteX34" fmla="*/ 121405 w 171073"/>
                <a:gd name="connsiteY34" fmla="*/ 146707 h 165604"/>
                <a:gd name="connsiteX35" fmla="*/ 124613 w 171073"/>
                <a:gd name="connsiteY35" fmla="*/ 139666 h 165604"/>
                <a:gd name="connsiteX36" fmla="*/ 127183 w 171073"/>
                <a:gd name="connsiteY36" fmla="*/ 133253 h 165604"/>
                <a:gd name="connsiteX37" fmla="*/ 127821 w 171073"/>
                <a:gd name="connsiteY37" fmla="*/ 126212 h 165604"/>
                <a:gd name="connsiteX38" fmla="*/ 127821 w 171073"/>
                <a:gd name="connsiteY38" fmla="*/ 117886 h 165604"/>
                <a:gd name="connsiteX39" fmla="*/ 134857 w 171073"/>
                <a:gd name="connsiteY39" fmla="*/ 112129 h 165604"/>
                <a:gd name="connsiteX40" fmla="*/ 140644 w 171073"/>
                <a:gd name="connsiteY40" fmla="*/ 106373 h 165604"/>
                <a:gd name="connsiteX41" fmla="*/ 145119 w 171073"/>
                <a:gd name="connsiteY41" fmla="*/ 101881 h 165604"/>
                <a:gd name="connsiteX42" fmla="*/ 145119 w 171073"/>
                <a:gd name="connsiteY42" fmla="*/ 92262 h 165604"/>
                <a:gd name="connsiteX43" fmla="*/ 145757 w 171073"/>
                <a:gd name="connsiteY43" fmla="*/ 83936 h 165604"/>
                <a:gd name="connsiteX44" fmla="*/ 145719 w 171073"/>
                <a:gd name="connsiteY44" fmla="*/ 82651 h 165604"/>
                <a:gd name="connsiteX45" fmla="*/ 145757 w 171073"/>
                <a:gd name="connsiteY45" fmla="*/ 76257 h 165604"/>
                <a:gd name="connsiteX46" fmla="*/ 151516 w 171073"/>
                <a:gd name="connsiteY46" fmla="*/ 71128 h 165604"/>
                <a:gd name="connsiteX47" fmla="*/ 157923 w 171073"/>
                <a:gd name="connsiteY47" fmla="*/ 71775 h 165604"/>
                <a:gd name="connsiteX48" fmla="*/ 165625 w 171073"/>
                <a:gd name="connsiteY48" fmla="*/ 72403 h 165604"/>
                <a:gd name="connsiteX49" fmla="*/ 170747 w 171073"/>
                <a:gd name="connsiteY49" fmla="*/ 70481 h 165604"/>
                <a:gd name="connsiteX50" fmla="*/ 170109 w 171073"/>
                <a:gd name="connsiteY50" fmla="*/ 66000 h 165604"/>
                <a:gd name="connsiteX51" fmla="*/ 164349 w 171073"/>
                <a:gd name="connsiteY51" fmla="*/ 60234 h 165604"/>
                <a:gd name="connsiteX52" fmla="*/ 159856 w 171073"/>
                <a:gd name="connsiteY52" fmla="*/ 55114 h 165604"/>
                <a:gd name="connsiteX53" fmla="*/ 154724 w 171073"/>
                <a:gd name="connsiteY53" fmla="*/ 53820 h 165604"/>
                <a:gd name="connsiteX54" fmla="*/ 155382 w 171073"/>
                <a:gd name="connsiteY54" fmla="*/ 44867 h 165604"/>
                <a:gd name="connsiteX55" fmla="*/ 154724 w 171073"/>
                <a:gd name="connsiteY55" fmla="*/ 40375 h 165604"/>
                <a:gd name="connsiteX56" fmla="*/ 150250 w 171073"/>
                <a:gd name="connsiteY56" fmla="*/ 34609 h 165604"/>
                <a:gd name="connsiteX57" fmla="*/ 146394 w 171073"/>
                <a:gd name="connsiteY57" fmla="*/ 32050 h 165604"/>
                <a:gd name="connsiteX58" fmla="*/ 145766 w 171073"/>
                <a:gd name="connsiteY58" fmla="*/ 25008 h 165604"/>
                <a:gd name="connsiteX59" fmla="*/ 143843 w 171073"/>
                <a:gd name="connsiteY59" fmla="*/ 17958 h 165604"/>
                <a:gd name="connsiteX60" fmla="*/ 147061 w 171073"/>
                <a:gd name="connsiteY60" fmla="*/ 10279 h 165604"/>
                <a:gd name="connsiteX61" fmla="*/ 152173 w 171073"/>
                <a:gd name="connsiteY61" fmla="*/ 7710 h 165604"/>
                <a:gd name="connsiteX62" fmla="*/ 152811 w 171073"/>
                <a:gd name="connsiteY62" fmla="*/ 6425 h 165604"/>
                <a:gd name="connsiteX63" fmla="*/ 146394 w 171073"/>
                <a:gd name="connsiteY63" fmla="*/ 4494 h 165604"/>
                <a:gd name="connsiteX64" fmla="*/ 136789 w 171073"/>
                <a:gd name="connsiteY64" fmla="*/ 2581 h 165604"/>
                <a:gd name="connsiteX65" fmla="*/ 129078 w 171073"/>
                <a:gd name="connsiteY65" fmla="*/ 12 h 165604"/>
                <a:gd name="connsiteX66" fmla="*/ 122681 w 171073"/>
                <a:gd name="connsiteY66" fmla="*/ 2581 h 165604"/>
                <a:gd name="connsiteX67" fmla="*/ 113046 w 171073"/>
                <a:gd name="connsiteY67" fmla="*/ 4494 h 165604"/>
                <a:gd name="connsiteX68" fmla="*/ 109219 w 171073"/>
                <a:gd name="connsiteY68" fmla="*/ 14114 h 165604"/>
                <a:gd name="connsiteX69" fmla="*/ 111142 w 171073"/>
                <a:gd name="connsiteY69" fmla="*/ 24361 h 165604"/>
                <a:gd name="connsiteX70" fmla="*/ 103450 w 171073"/>
                <a:gd name="connsiteY70" fmla="*/ 24999 h 165604"/>
                <a:gd name="connsiteX71" fmla="*/ 102165 w 171073"/>
                <a:gd name="connsiteY71" fmla="*/ 36522 h 165604"/>
                <a:gd name="connsiteX72" fmla="*/ 96386 w 171073"/>
                <a:gd name="connsiteY72" fmla="*/ 42925 h 165604"/>
                <a:gd name="connsiteX73" fmla="*/ 97043 w 171073"/>
                <a:gd name="connsiteY73" fmla="*/ 48701 h 165604"/>
                <a:gd name="connsiteX74" fmla="*/ 91912 w 171073"/>
                <a:gd name="connsiteY74" fmla="*/ 53183 h 165604"/>
                <a:gd name="connsiteX75" fmla="*/ 86152 w 171073"/>
                <a:gd name="connsiteY75" fmla="*/ 53183 h 165604"/>
                <a:gd name="connsiteX76" fmla="*/ 80383 w 171073"/>
                <a:gd name="connsiteY76" fmla="*/ 56380 h 165604"/>
                <a:gd name="connsiteX77" fmla="*/ 73329 w 171073"/>
                <a:gd name="connsiteY77" fmla="*/ 57674 h 165604"/>
                <a:gd name="connsiteX78" fmla="*/ 64371 w 171073"/>
                <a:gd name="connsiteY78" fmla="*/ 53183 h 165604"/>
                <a:gd name="connsiteX79" fmla="*/ 57326 w 171073"/>
                <a:gd name="connsiteY79" fmla="*/ 53183 h 165604"/>
                <a:gd name="connsiteX80" fmla="*/ 52832 w 171073"/>
                <a:gd name="connsiteY80" fmla="*/ 59577 h 165604"/>
                <a:gd name="connsiteX81" fmla="*/ 47701 w 171073"/>
                <a:gd name="connsiteY81" fmla="*/ 64078 h 165604"/>
                <a:gd name="connsiteX82" fmla="*/ 42570 w 171073"/>
                <a:gd name="connsiteY82" fmla="*/ 61509 h 165604"/>
                <a:gd name="connsiteX83" fmla="*/ 35535 w 171073"/>
                <a:gd name="connsiteY83" fmla="*/ 60224 h 165604"/>
                <a:gd name="connsiteX84" fmla="*/ 25910 w 171073"/>
                <a:gd name="connsiteY84" fmla="*/ 64715 h 165604"/>
                <a:gd name="connsiteX85" fmla="*/ 18875 w 171073"/>
                <a:gd name="connsiteY85" fmla="*/ 60862 h 165604"/>
                <a:gd name="connsiteX86" fmla="*/ 14381 w 171073"/>
                <a:gd name="connsiteY86" fmla="*/ 53820 h 165604"/>
                <a:gd name="connsiteX87" fmla="*/ 10535 w 171073"/>
                <a:gd name="connsiteY87" fmla="*/ 49339 h 165604"/>
                <a:gd name="connsiteX88" fmla="*/ 9555 w 171073"/>
                <a:gd name="connsiteY88" fmla="*/ 47959 h 165604"/>
                <a:gd name="connsiteX89" fmla="*/ 7965 w 171073"/>
                <a:gd name="connsiteY89" fmla="*/ 49976 h 165604"/>
                <a:gd name="connsiteX90" fmla="*/ 2833 w 171073"/>
                <a:gd name="connsiteY90" fmla="*/ 53183 h 165604"/>
                <a:gd name="connsiteX91" fmla="*/ 920 w 171073"/>
                <a:gd name="connsiteY91" fmla="*/ 59577 h 165604"/>
                <a:gd name="connsiteX92" fmla="*/ 301 w 171073"/>
                <a:gd name="connsiteY92" fmla="*/ 69834 h 165604"/>
                <a:gd name="connsiteX93" fmla="*/ 301 w 171073"/>
                <a:gd name="connsiteY93" fmla="*/ 76248 h 165604"/>
                <a:gd name="connsiteX94" fmla="*/ 3462 w 171073"/>
                <a:gd name="connsiteY94" fmla="*/ 82042 h 16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71073" h="165604">
                  <a:moveTo>
                    <a:pt x="3462" y="82042"/>
                  </a:moveTo>
                  <a:cubicBezTo>
                    <a:pt x="3566" y="82261"/>
                    <a:pt x="3662" y="82470"/>
                    <a:pt x="3776" y="82670"/>
                  </a:cubicBezTo>
                  <a:cubicBezTo>
                    <a:pt x="4718" y="84488"/>
                    <a:pt x="5899" y="85734"/>
                    <a:pt x="5394" y="87799"/>
                  </a:cubicBezTo>
                  <a:cubicBezTo>
                    <a:pt x="4937" y="89692"/>
                    <a:pt x="2034" y="89692"/>
                    <a:pt x="2186" y="91643"/>
                  </a:cubicBezTo>
                  <a:cubicBezTo>
                    <a:pt x="2367" y="93784"/>
                    <a:pt x="5195" y="93280"/>
                    <a:pt x="6679" y="94840"/>
                  </a:cubicBezTo>
                  <a:cubicBezTo>
                    <a:pt x="8422" y="96734"/>
                    <a:pt x="8393" y="98503"/>
                    <a:pt x="9888" y="100597"/>
                  </a:cubicBezTo>
                  <a:cubicBezTo>
                    <a:pt x="11401" y="102785"/>
                    <a:pt x="12534" y="103813"/>
                    <a:pt x="14372" y="105726"/>
                  </a:cubicBezTo>
                  <a:cubicBezTo>
                    <a:pt x="15581" y="107010"/>
                    <a:pt x="16952" y="107286"/>
                    <a:pt x="17561" y="108932"/>
                  </a:cubicBezTo>
                  <a:cubicBezTo>
                    <a:pt x="18294" y="110816"/>
                    <a:pt x="16752" y="112044"/>
                    <a:pt x="16942" y="114051"/>
                  </a:cubicBezTo>
                  <a:cubicBezTo>
                    <a:pt x="17095" y="115869"/>
                    <a:pt x="17713" y="116782"/>
                    <a:pt x="18218" y="118552"/>
                  </a:cubicBezTo>
                  <a:cubicBezTo>
                    <a:pt x="18475" y="120788"/>
                    <a:pt x="18218" y="122063"/>
                    <a:pt x="18218" y="124309"/>
                  </a:cubicBezTo>
                  <a:cubicBezTo>
                    <a:pt x="18218" y="126307"/>
                    <a:pt x="17456" y="127582"/>
                    <a:pt x="18218" y="129418"/>
                  </a:cubicBezTo>
                  <a:cubicBezTo>
                    <a:pt x="19103" y="131559"/>
                    <a:pt x="21521" y="131302"/>
                    <a:pt x="22711" y="133262"/>
                  </a:cubicBezTo>
                  <a:cubicBezTo>
                    <a:pt x="23511" y="134623"/>
                    <a:pt x="23739" y="135546"/>
                    <a:pt x="24006" y="137107"/>
                  </a:cubicBezTo>
                  <a:cubicBezTo>
                    <a:pt x="24387" y="139600"/>
                    <a:pt x="21597" y="141721"/>
                    <a:pt x="23359" y="143520"/>
                  </a:cubicBezTo>
                  <a:cubicBezTo>
                    <a:pt x="24758" y="144947"/>
                    <a:pt x="26462" y="144186"/>
                    <a:pt x="28490" y="144157"/>
                  </a:cubicBezTo>
                  <a:cubicBezTo>
                    <a:pt x="31032" y="144110"/>
                    <a:pt x="32345" y="142863"/>
                    <a:pt x="34887" y="142873"/>
                  </a:cubicBezTo>
                  <a:cubicBezTo>
                    <a:pt x="36658" y="142873"/>
                    <a:pt x="37639" y="143815"/>
                    <a:pt x="39381" y="143510"/>
                  </a:cubicBezTo>
                  <a:cubicBezTo>
                    <a:pt x="41370" y="143177"/>
                    <a:pt x="41865" y="141036"/>
                    <a:pt x="43874" y="140941"/>
                  </a:cubicBezTo>
                  <a:cubicBezTo>
                    <a:pt x="45454" y="140865"/>
                    <a:pt x="46644" y="141074"/>
                    <a:pt x="47710" y="142226"/>
                  </a:cubicBezTo>
                  <a:cubicBezTo>
                    <a:pt x="49234" y="143862"/>
                    <a:pt x="46540" y="146070"/>
                    <a:pt x="47710" y="147982"/>
                  </a:cubicBezTo>
                  <a:cubicBezTo>
                    <a:pt x="48672" y="149514"/>
                    <a:pt x="49834" y="150066"/>
                    <a:pt x="51566" y="150551"/>
                  </a:cubicBezTo>
                  <a:cubicBezTo>
                    <a:pt x="54013" y="151218"/>
                    <a:pt x="55422" y="149181"/>
                    <a:pt x="57954" y="149267"/>
                  </a:cubicBezTo>
                  <a:cubicBezTo>
                    <a:pt x="59487" y="149305"/>
                    <a:pt x="60306" y="150085"/>
                    <a:pt x="61829" y="149914"/>
                  </a:cubicBezTo>
                  <a:cubicBezTo>
                    <a:pt x="64161" y="149638"/>
                    <a:pt x="64694" y="147440"/>
                    <a:pt x="66941" y="146698"/>
                  </a:cubicBezTo>
                  <a:cubicBezTo>
                    <a:pt x="68607" y="146137"/>
                    <a:pt x="69654" y="145908"/>
                    <a:pt x="71425" y="146070"/>
                  </a:cubicBezTo>
                  <a:cubicBezTo>
                    <a:pt x="73548" y="146251"/>
                    <a:pt x="74547" y="147250"/>
                    <a:pt x="76547" y="147982"/>
                  </a:cubicBezTo>
                  <a:cubicBezTo>
                    <a:pt x="80050" y="149267"/>
                    <a:pt x="81811" y="151037"/>
                    <a:pt x="85533" y="151189"/>
                  </a:cubicBezTo>
                  <a:cubicBezTo>
                    <a:pt x="87552" y="151275"/>
                    <a:pt x="88732" y="149914"/>
                    <a:pt x="90646" y="150551"/>
                  </a:cubicBezTo>
                  <a:cubicBezTo>
                    <a:pt x="94187" y="151712"/>
                    <a:pt x="92436" y="156070"/>
                    <a:pt x="93863" y="159515"/>
                  </a:cubicBezTo>
                  <a:cubicBezTo>
                    <a:pt x="94787" y="161789"/>
                    <a:pt x="94168" y="164282"/>
                    <a:pt x="96405" y="165281"/>
                  </a:cubicBezTo>
                  <a:cubicBezTo>
                    <a:pt x="97795" y="165890"/>
                    <a:pt x="98785" y="165490"/>
                    <a:pt x="100280" y="165281"/>
                  </a:cubicBezTo>
                  <a:cubicBezTo>
                    <a:pt x="104383" y="164662"/>
                    <a:pt x="105763" y="161808"/>
                    <a:pt x="109229" y="159515"/>
                  </a:cubicBezTo>
                  <a:cubicBezTo>
                    <a:pt x="111476" y="158031"/>
                    <a:pt x="112979" y="157479"/>
                    <a:pt x="114998" y="155680"/>
                  </a:cubicBezTo>
                  <a:cubicBezTo>
                    <a:pt x="118206" y="152816"/>
                    <a:pt x="119330" y="150466"/>
                    <a:pt x="121405" y="146707"/>
                  </a:cubicBezTo>
                  <a:cubicBezTo>
                    <a:pt x="122861" y="144072"/>
                    <a:pt x="123432" y="142445"/>
                    <a:pt x="124613" y="139666"/>
                  </a:cubicBezTo>
                  <a:cubicBezTo>
                    <a:pt x="125669" y="137183"/>
                    <a:pt x="126536" y="135879"/>
                    <a:pt x="127183" y="133253"/>
                  </a:cubicBezTo>
                  <a:cubicBezTo>
                    <a:pt x="127821" y="130579"/>
                    <a:pt x="127697" y="128971"/>
                    <a:pt x="127821" y="126212"/>
                  </a:cubicBezTo>
                  <a:cubicBezTo>
                    <a:pt x="127983" y="122967"/>
                    <a:pt x="126488" y="120855"/>
                    <a:pt x="127821" y="117886"/>
                  </a:cubicBezTo>
                  <a:cubicBezTo>
                    <a:pt x="129268" y="114641"/>
                    <a:pt x="132229" y="114518"/>
                    <a:pt x="134857" y="112129"/>
                  </a:cubicBezTo>
                  <a:cubicBezTo>
                    <a:pt x="137217" y="109988"/>
                    <a:pt x="138388" y="108618"/>
                    <a:pt x="140644" y="106373"/>
                  </a:cubicBezTo>
                  <a:cubicBezTo>
                    <a:pt x="142377" y="104622"/>
                    <a:pt x="143977" y="104089"/>
                    <a:pt x="145119" y="101881"/>
                  </a:cubicBezTo>
                  <a:cubicBezTo>
                    <a:pt x="146842" y="98551"/>
                    <a:pt x="144957" y="96011"/>
                    <a:pt x="145119" y="92262"/>
                  </a:cubicBezTo>
                  <a:cubicBezTo>
                    <a:pt x="145262" y="89007"/>
                    <a:pt x="145633" y="87190"/>
                    <a:pt x="145757" y="83936"/>
                  </a:cubicBezTo>
                  <a:cubicBezTo>
                    <a:pt x="145786" y="83498"/>
                    <a:pt x="145757" y="83070"/>
                    <a:pt x="145719" y="82651"/>
                  </a:cubicBezTo>
                  <a:cubicBezTo>
                    <a:pt x="145519" y="80339"/>
                    <a:pt x="144729" y="78579"/>
                    <a:pt x="145757" y="76257"/>
                  </a:cubicBezTo>
                  <a:cubicBezTo>
                    <a:pt x="146976" y="73507"/>
                    <a:pt x="148632" y="71947"/>
                    <a:pt x="151516" y="71128"/>
                  </a:cubicBezTo>
                  <a:cubicBezTo>
                    <a:pt x="153934" y="70443"/>
                    <a:pt x="155429" y="71537"/>
                    <a:pt x="157923" y="71775"/>
                  </a:cubicBezTo>
                  <a:cubicBezTo>
                    <a:pt x="160932" y="72032"/>
                    <a:pt x="162645" y="72927"/>
                    <a:pt x="165625" y="72403"/>
                  </a:cubicBezTo>
                  <a:cubicBezTo>
                    <a:pt x="167738" y="72032"/>
                    <a:pt x="169795" y="72403"/>
                    <a:pt x="170747" y="70481"/>
                  </a:cubicBezTo>
                  <a:cubicBezTo>
                    <a:pt x="171527" y="68902"/>
                    <a:pt x="170747" y="67646"/>
                    <a:pt x="170109" y="66000"/>
                  </a:cubicBezTo>
                  <a:cubicBezTo>
                    <a:pt x="168976" y="63031"/>
                    <a:pt x="166520" y="62555"/>
                    <a:pt x="164349" y="60234"/>
                  </a:cubicBezTo>
                  <a:cubicBezTo>
                    <a:pt x="162550" y="58302"/>
                    <a:pt x="162188" y="56408"/>
                    <a:pt x="159856" y="55114"/>
                  </a:cubicBezTo>
                  <a:cubicBezTo>
                    <a:pt x="158057" y="54106"/>
                    <a:pt x="156257" y="55200"/>
                    <a:pt x="154724" y="53820"/>
                  </a:cubicBezTo>
                  <a:cubicBezTo>
                    <a:pt x="152125" y="51480"/>
                    <a:pt x="155610" y="48359"/>
                    <a:pt x="155382" y="44867"/>
                  </a:cubicBezTo>
                  <a:cubicBezTo>
                    <a:pt x="155239" y="43097"/>
                    <a:pt x="155305" y="42041"/>
                    <a:pt x="154724" y="40375"/>
                  </a:cubicBezTo>
                  <a:cubicBezTo>
                    <a:pt x="153801" y="37692"/>
                    <a:pt x="152402" y="36474"/>
                    <a:pt x="150250" y="34609"/>
                  </a:cubicBezTo>
                  <a:cubicBezTo>
                    <a:pt x="148860" y="33439"/>
                    <a:pt x="147480" y="33505"/>
                    <a:pt x="146394" y="32050"/>
                  </a:cubicBezTo>
                  <a:cubicBezTo>
                    <a:pt x="144757" y="29833"/>
                    <a:pt x="146242" y="27720"/>
                    <a:pt x="145766" y="25008"/>
                  </a:cubicBezTo>
                  <a:cubicBezTo>
                    <a:pt x="145262" y="22201"/>
                    <a:pt x="143710" y="20803"/>
                    <a:pt x="143843" y="17958"/>
                  </a:cubicBezTo>
                  <a:cubicBezTo>
                    <a:pt x="143986" y="14722"/>
                    <a:pt x="144672" y="12496"/>
                    <a:pt x="147061" y="10279"/>
                  </a:cubicBezTo>
                  <a:cubicBezTo>
                    <a:pt x="148679" y="8747"/>
                    <a:pt x="150136" y="8633"/>
                    <a:pt x="152173" y="7710"/>
                  </a:cubicBezTo>
                  <a:lnTo>
                    <a:pt x="152811" y="6425"/>
                  </a:lnTo>
                  <a:cubicBezTo>
                    <a:pt x="150317" y="5664"/>
                    <a:pt x="148927" y="5160"/>
                    <a:pt x="146394" y="4494"/>
                  </a:cubicBezTo>
                  <a:cubicBezTo>
                    <a:pt x="142701" y="3542"/>
                    <a:pt x="140464" y="3580"/>
                    <a:pt x="136789" y="2581"/>
                  </a:cubicBezTo>
                  <a:cubicBezTo>
                    <a:pt x="133733" y="1744"/>
                    <a:pt x="132238" y="-169"/>
                    <a:pt x="129078" y="12"/>
                  </a:cubicBezTo>
                  <a:cubicBezTo>
                    <a:pt x="126412" y="174"/>
                    <a:pt x="125251" y="1763"/>
                    <a:pt x="122681" y="2581"/>
                  </a:cubicBezTo>
                  <a:cubicBezTo>
                    <a:pt x="119025" y="3723"/>
                    <a:pt x="116054" y="2096"/>
                    <a:pt x="113046" y="4494"/>
                  </a:cubicBezTo>
                  <a:cubicBezTo>
                    <a:pt x="109924" y="7044"/>
                    <a:pt x="109628" y="10089"/>
                    <a:pt x="109219" y="14114"/>
                  </a:cubicBezTo>
                  <a:cubicBezTo>
                    <a:pt x="108820" y="18157"/>
                    <a:pt x="114103" y="21573"/>
                    <a:pt x="111142" y="24361"/>
                  </a:cubicBezTo>
                  <a:cubicBezTo>
                    <a:pt x="108953" y="26417"/>
                    <a:pt x="105906" y="23286"/>
                    <a:pt x="103450" y="24999"/>
                  </a:cubicBezTo>
                  <a:cubicBezTo>
                    <a:pt x="99728" y="27577"/>
                    <a:pt x="104221" y="32487"/>
                    <a:pt x="102165" y="36522"/>
                  </a:cubicBezTo>
                  <a:cubicBezTo>
                    <a:pt x="100651" y="39519"/>
                    <a:pt x="97138" y="39652"/>
                    <a:pt x="96386" y="42925"/>
                  </a:cubicBezTo>
                  <a:cubicBezTo>
                    <a:pt x="95891" y="45133"/>
                    <a:pt x="97776" y="46560"/>
                    <a:pt x="97043" y="48701"/>
                  </a:cubicBezTo>
                  <a:cubicBezTo>
                    <a:pt x="96186" y="51213"/>
                    <a:pt x="94434" y="52326"/>
                    <a:pt x="91912" y="53183"/>
                  </a:cubicBezTo>
                  <a:cubicBezTo>
                    <a:pt x="89780" y="53906"/>
                    <a:pt x="88342" y="52659"/>
                    <a:pt x="86152" y="53183"/>
                  </a:cubicBezTo>
                  <a:cubicBezTo>
                    <a:pt x="83648" y="53782"/>
                    <a:pt x="82801" y="55504"/>
                    <a:pt x="80383" y="56380"/>
                  </a:cubicBezTo>
                  <a:cubicBezTo>
                    <a:pt x="77746" y="57350"/>
                    <a:pt x="76137" y="57902"/>
                    <a:pt x="73329" y="57674"/>
                  </a:cubicBezTo>
                  <a:cubicBezTo>
                    <a:pt x="69435" y="57331"/>
                    <a:pt x="68217" y="53925"/>
                    <a:pt x="64371" y="53183"/>
                  </a:cubicBezTo>
                  <a:cubicBezTo>
                    <a:pt x="61667" y="52659"/>
                    <a:pt x="59801" y="51984"/>
                    <a:pt x="57326" y="53183"/>
                  </a:cubicBezTo>
                  <a:cubicBezTo>
                    <a:pt x="54584" y="54515"/>
                    <a:pt x="54889" y="57331"/>
                    <a:pt x="52832" y="59577"/>
                  </a:cubicBezTo>
                  <a:cubicBezTo>
                    <a:pt x="51052" y="61547"/>
                    <a:pt x="50357" y="63878"/>
                    <a:pt x="47701" y="64078"/>
                  </a:cubicBezTo>
                  <a:cubicBezTo>
                    <a:pt x="45483" y="64230"/>
                    <a:pt x="44683" y="62260"/>
                    <a:pt x="42570" y="61509"/>
                  </a:cubicBezTo>
                  <a:cubicBezTo>
                    <a:pt x="39942" y="60576"/>
                    <a:pt x="38324" y="60043"/>
                    <a:pt x="35535" y="60224"/>
                  </a:cubicBezTo>
                  <a:cubicBezTo>
                    <a:pt x="31393" y="60500"/>
                    <a:pt x="30032" y="65134"/>
                    <a:pt x="25910" y="64715"/>
                  </a:cubicBezTo>
                  <a:cubicBezTo>
                    <a:pt x="22816" y="64401"/>
                    <a:pt x="21159" y="62993"/>
                    <a:pt x="18875" y="60862"/>
                  </a:cubicBezTo>
                  <a:cubicBezTo>
                    <a:pt x="16476" y="58654"/>
                    <a:pt x="16333" y="56418"/>
                    <a:pt x="14381" y="53820"/>
                  </a:cubicBezTo>
                  <a:cubicBezTo>
                    <a:pt x="12991" y="51993"/>
                    <a:pt x="12020" y="51090"/>
                    <a:pt x="10535" y="49339"/>
                  </a:cubicBezTo>
                  <a:lnTo>
                    <a:pt x="9555" y="47959"/>
                  </a:lnTo>
                  <a:cubicBezTo>
                    <a:pt x="9145" y="48673"/>
                    <a:pt x="8679" y="49415"/>
                    <a:pt x="7965" y="49976"/>
                  </a:cubicBezTo>
                  <a:cubicBezTo>
                    <a:pt x="6108" y="51432"/>
                    <a:pt x="4299" y="51346"/>
                    <a:pt x="2833" y="53183"/>
                  </a:cubicBezTo>
                  <a:cubicBezTo>
                    <a:pt x="1215" y="55229"/>
                    <a:pt x="1444" y="57027"/>
                    <a:pt x="920" y="59577"/>
                  </a:cubicBezTo>
                  <a:cubicBezTo>
                    <a:pt x="120" y="63497"/>
                    <a:pt x="377" y="65828"/>
                    <a:pt x="301" y="69834"/>
                  </a:cubicBezTo>
                  <a:cubicBezTo>
                    <a:pt x="225" y="72327"/>
                    <a:pt x="-337" y="73831"/>
                    <a:pt x="301" y="76248"/>
                  </a:cubicBezTo>
                  <a:cubicBezTo>
                    <a:pt x="910" y="78760"/>
                    <a:pt x="2434" y="79683"/>
                    <a:pt x="3462" y="8204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 dirty="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3" name="任意形状 98"/>
            <p:cNvSpPr/>
            <p:nvPr/>
          </p:nvSpPr>
          <p:spPr>
            <a:xfrm>
              <a:off x="13324626" y="4714321"/>
              <a:ext cx="13787" cy="15351"/>
            </a:xfrm>
            <a:custGeom>
              <a:avLst/>
              <a:gdLst>
                <a:gd name="connsiteX0" fmla="*/ 3957 w 13787"/>
                <a:gd name="connsiteY0" fmla="*/ 14782 h 15351"/>
                <a:gd name="connsiteX1" fmla="*/ 8450 w 13787"/>
                <a:gd name="connsiteY1" fmla="*/ 14782 h 15351"/>
                <a:gd name="connsiteX2" fmla="*/ 9726 w 13787"/>
                <a:gd name="connsiteY2" fmla="*/ 10301 h 15351"/>
                <a:gd name="connsiteX3" fmla="*/ 13572 w 13787"/>
                <a:gd name="connsiteY3" fmla="*/ 5810 h 15351"/>
                <a:gd name="connsiteX4" fmla="*/ 12296 w 13787"/>
                <a:gd name="connsiteY4" fmla="*/ 690 h 15351"/>
                <a:gd name="connsiteX5" fmla="*/ 7165 w 13787"/>
                <a:gd name="connsiteY5" fmla="*/ 690 h 15351"/>
                <a:gd name="connsiteX6" fmla="*/ 2681 w 13787"/>
                <a:gd name="connsiteY6" fmla="*/ 3897 h 15351"/>
                <a:gd name="connsiteX7" fmla="*/ 3957 w 13787"/>
                <a:gd name="connsiteY7" fmla="*/ 8379 h 15351"/>
                <a:gd name="connsiteX8" fmla="*/ 120 w 13787"/>
                <a:gd name="connsiteY8" fmla="*/ 12860 h 15351"/>
                <a:gd name="connsiteX9" fmla="*/ 3957 w 13787"/>
                <a:gd name="connsiteY9" fmla="*/ 14782 h 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87" h="15351">
                  <a:moveTo>
                    <a:pt x="3957" y="14782"/>
                  </a:moveTo>
                  <a:cubicBezTo>
                    <a:pt x="5661" y="15201"/>
                    <a:pt x="7032" y="15819"/>
                    <a:pt x="8450" y="14782"/>
                  </a:cubicBezTo>
                  <a:cubicBezTo>
                    <a:pt x="9916" y="13717"/>
                    <a:pt x="8907" y="11928"/>
                    <a:pt x="9726" y="10301"/>
                  </a:cubicBezTo>
                  <a:cubicBezTo>
                    <a:pt x="10773" y="8245"/>
                    <a:pt x="13105" y="8074"/>
                    <a:pt x="13572" y="5810"/>
                  </a:cubicBezTo>
                  <a:cubicBezTo>
                    <a:pt x="13981" y="3802"/>
                    <a:pt x="13933" y="1946"/>
                    <a:pt x="12296" y="690"/>
                  </a:cubicBezTo>
                  <a:cubicBezTo>
                    <a:pt x="10706" y="-518"/>
                    <a:pt x="9078" y="110"/>
                    <a:pt x="7165" y="690"/>
                  </a:cubicBezTo>
                  <a:cubicBezTo>
                    <a:pt x="5109" y="1328"/>
                    <a:pt x="3271" y="1832"/>
                    <a:pt x="2681" y="3897"/>
                  </a:cubicBezTo>
                  <a:cubicBezTo>
                    <a:pt x="2176" y="5648"/>
                    <a:pt x="4233" y="6580"/>
                    <a:pt x="3957" y="8379"/>
                  </a:cubicBezTo>
                  <a:cubicBezTo>
                    <a:pt x="3614" y="10653"/>
                    <a:pt x="-775" y="10738"/>
                    <a:pt x="120" y="12860"/>
                  </a:cubicBezTo>
                  <a:cubicBezTo>
                    <a:pt x="767" y="14411"/>
                    <a:pt x="2329" y="14392"/>
                    <a:pt x="3957" y="1478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4" name="任意形状 99"/>
            <p:cNvSpPr/>
            <p:nvPr/>
          </p:nvSpPr>
          <p:spPr>
            <a:xfrm>
              <a:off x="13059537" y="4570205"/>
              <a:ext cx="33328" cy="15077"/>
            </a:xfrm>
            <a:custGeom>
              <a:avLst/>
              <a:gdLst>
                <a:gd name="connsiteX0" fmla="*/ 30665 w 33328"/>
                <a:gd name="connsiteY0" fmla="*/ 5133 h 15077"/>
                <a:gd name="connsiteX1" fmla="*/ 23611 w 33328"/>
                <a:gd name="connsiteY1" fmla="*/ 3201 h 15077"/>
                <a:gd name="connsiteX2" fmla="*/ 16566 w 33328"/>
                <a:gd name="connsiteY2" fmla="*/ 2573 h 15077"/>
                <a:gd name="connsiteX3" fmla="*/ 7589 w 33328"/>
                <a:gd name="connsiteY3" fmla="*/ 642 h 15077"/>
                <a:gd name="connsiteX4" fmla="*/ 535 w 33328"/>
                <a:gd name="connsiteY4" fmla="*/ 1279 h 15077"/>
                <a:gd name="connsiteX5" fmla="*/ 535 w 33328"/>
                <a:gd name="connsiteY5" fmla="*/ 5761 h 15077"/>
                <a:gd name="connsiteX6" fmla="*/ 5666 w 33328"/>
                <a:gd name="connsiteY6" fmla="*/ 10899 h 15077"/>
                <a:gd name="connsiteX7" fmla="*/ 8227 w 33328"/>
                <a:gd name="connsiteY7" fmla="*/ 14734 h 15077"/>
                <a:gd name="connsiteX8" fmla="*/ 13358 w 33328"/>
                <a:gd name="connsiteY8" fmla="*/ 14096 h 15077"/>
                <a:gd name="connsiteX9" fmla="*/ 21050 w 33328"/>
                <a:gd name="connsiteY9" fmla="*/ 11537 h 15077"/>
                <a:gd name="connsiteX10" fmla="*/ 28733 w 33328"/>
                <a:gd name="connsiteY10" fmla="*/ 12174 h 15077"/>
                <a:gd name="connsiteX11" fmla="*/ 33226 w 33328"/>
                <a:gd name="connsiteY11" fmla="*/ 9615 h 15077"/>
                <a:gd name="connsiteX12" fmla="*/ 30665 w 33328"/>
                <a:gd name="connsiteY12" fmla="*/ 5133 h 1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28" h="15077">
                  <a:moveTo>
                    <a:pt x="30665" y="5133"/>
                  </a:moveTo>
                  <a:cubicBezTo>
                    <a:pt x="28533" y="3230"/>
                    <a:pt x="26410" y="3706"/>
                    <a:pt x="23611" y="3201"/>
                  </a:cubicBezTo>
                  <a:cubicBezTo>
                    <a:pt x="20898" y="2726"/>
                    <a:pt x="19289" y="2964"/>
                    <a:pt x="16566" y="2573"/>
                  </a:cubicBezTo>
                  <a:cubicBezTo>
                    <a:pt x="13015" y="2060"/>
                    <a:pt x="11159" y="785"/>
                    <a:pt x="7589" y="642"/>
                  </a:cubicBezTo>
                  <a:cubicBezTo>
                    <a:pt x="4828" y="537"/>
                    <a:pt x="1953" y="-1090"/>
                    <a:pt x="535" y="1279"/>
                  </a:cubicBezTo>
                  <a:cubicBezTo>
                    <a:pt x="-360" y="2783"/>
                    <a:pt x="30" y="4105"/>
                    <a:pt x="535" y="5761"/>
                  </a:cubicBezTo>
                  <a:cubicBezTo>
                    <a:pt x="1353" y="8473"/>
                    <a:pt x="3914" y="8673"/>
                    <a:pt x="5666" y="10899"/>
                  </a:cubicBezTo>
                  <a:cubicBezTo>
                    <a:pt x="6780" y="12307"/>
                    <a:pt x="6618" y="13925"/>
                    <a:pt x="8227" y="14734"/>
                  </a:cubicBezTo>
                  <a:cubicBezTo>
                    <a:pt x="10036" y="15647"/>
                    <a:pt x="11387" y="14496"/>
                    <a:pt x="13358" y="14096"/>
                  </a:cubicBezTo>
                  <a:cubicBezTo>
                    <a:pt x="16452" y="13468"/>
                    <a:pt x="17909" y="11898"/>
                    <a:pt x="21050" y="11537"/>
                  </a:cubicBezTo>
                  <a:cubicBezTo>
                    <a:pt x="24039" y="11194"/>
                    <a:pt x="25848" y="13002"/>
                    <a:pt x="28733" y="12174"/>
                  </a:cubicBezTo>
                  <a:cubicBezTo>
                    <a:pt x="30675" y="11622"/>
                    <a:pt x="32693" y="11556"/>
                    <a:pt x="33226" y="9615"/>
                  </a:cubicBezTo>
                  <a:cubicBezTo>
                    <a:pt x="33750" y="7674"/>
                    <a:pt x="32160" y="6475"/>
                    <a:pt x="30665" y="51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5" name="任意形状 100"/>
            <p:cNvSpPr/>
            <p:nvPr/>
          </p:nvSpPr>
          <p:spPr>
            <a:xfrm>
              <a:off x="12816494" y="4580883"/>
              <a:ext cx="71704" cy="81861"/>
            </a:xfrm>
            <a:custGeom>
              <a:avLst/>
              <a:gdLst>
                <a:gd name="connsiteX0" fmla="*/ 64555 w 71704"/>
                <a:gd name="connsiteY0" fmla="*/ 37559 h 81861"/>
                <a:gd name="connsiteX1" fmla="*/ 64079 w 71704"/>
                <a:gd name="connsiteY1" fmla="*/ 38606 h 81861"/>
                <a:gd name="connsiteX2" fmla="*/ 57681 w 71704"/>
                <a:gd name="connsiteY2" fmla="*/ 39243 h 81861"/>
                <a:gd name="connsiteX3" fmla="*/ 54473 w 71704"/>
                <a:gd name="connsiteY3" fmla="*/ 28349 h 81861"/>
                <a:gd name="connsiteX4" fmla="*/ 58319 w 71704"/>
                <a:gd name="connsiteY4" fmla="*/ 22582 h 81861"/>
                <a:gd name="connsiteX5" fmla="*/ 58957 w 71704"/>
                <a:gd name="connsiteY5" fmla="*/ 11697 h 81861"/>
                <a:gd name="connsiteX6" fmla="*/ 58957 w 71704"/>
                <a:gd name="connsiteY6" fmla="*/ 2087 h 81861"/>
                <a:gd name="connsiteX7" fmla="*/ 57681 w 71704"/>
                <a:gd name="connsiteY7" fmla="*/ 1449 h 81861"/>
                <a:gd name="connsiteX8" fmla="*/ 51265 w 71704"/>
                <a:gd name="connsiteY8" fmla="*/ 1449 h 81861"/>
                <a:gd name="connsiteX9" fmla="*/ 44220 w 71704"/>
                <a:gd name="connsiteY9" fmla="*/ 1449 h 81861"/>
                <a:gd name="connsiteX10" fmla="*/ 34605 w 71704"/>
                <a:gd name="connsiteY10" fmla="*/ 812 h 81861"/>
                <a:gd name="connsiteX11" fmla="*/ 31397 w 71704"/>
                <a:gd name="connsiteY11" fmla="*/ 5293 h 81861"/>
                <a:gd name="connsiteX12" fmla="*/ 30121 w 71704"/>
                <a:gd name="connsiteY12" fmla="*/ 11697 h 81861"/>
                <a:gd name="connsiteX13" fmla="*/ 23067 w 71704"/>
                <a:gd name="connsiteY13" fmla="*/ 12981 h 81861"/>
                <a:gd name="connsiteX14" fmla="*/ 24990 w 71704"/>
                <a:gd name="connsiteY14" fmla="*/ 21307 h 81861"/>
                <a:gd name="connsiteX15" fmla="*/ 30121 w 71704"/>
                <a:gd name="connsiteY15" fmla="*/ 24514 h 81861"/>
                <a:gd name="connsiteX16" fmla="*/ 32035 w 71704"/>
                <a:gd name="connsiteY16" fmla="*/ 28995 h 81861"/>
                <a:gd name="connsiteX17" fmla="*/ 32035 w 71704"/>
                <a:gd name="connsiteY17" fmla="*/ 34762 h 81861"/>
                <a:gd name="connsiteX18" fmla="*/ 23067 w 71704"/>
                <a:gd name="connsiteY18" fmla="*/ 33477 h 81861"/>
                <a:gd name="connsiteX19" fmla="*/ 15375 w 71704"/>
                <a:gd name="connsiteY19" fmla="*/ 33477 h 81861"/>
                <a:gd name="connsiteX20" fmla="*/ 8968 w 71704"/>
                <a:gd name="connsiteY20" fmla="*/ 39881 h 81861"/>
                <a:gd name="connsiteX21" fmla="*/ 5131 w 71704"/>
                <a:gd name="connsiteY21" fmla="*/ 45647 h 81861"/>
                <a:gd name="connsiteX22" fmla="*/ 4484 w 71704"/>
                <a:gd name="connsiteY22" fmla="*/ 51413 h 81861"/>
                <a:gd name="connsiteX23" fmla="*/ 1923 w 71704"/>
                <a:gd name="connsiteY23" fmla="*/ 57179 h 81861"/>
                <a:gd name="connsiteX24" fmla="*/ 638 w 71704"/>
                <a:gd name="connsiteY24" fmla="*/ 64868 h 81861"/>
                <a:gd name="connsiteX25" fmla="*/ 0 w 71704"/>
                <a:gd name="connsiteY25" fmla="*/ 64858 h 81861"/>
                <a:gd name="connsiteX26" fmla="*/ 7692 w 71704"/>
                <a:gd name="connsiteY26" fmla="*/ 71271 h 81861"/>
                <a:gd name="connsiteX27" fmla="*/ 12176 w 71704"/>
                <a:gd name="connsiteY27" fmla="*/ 77675 h 81861"/>
                <a:gd name="connsiteX28" fmla="*/ 19868 w 71704"/>
                <a:gd name="connsiteY28" fmla="*/ 81519 h 81861"/>
                <a:gd name="connsiteX29" fmla="*/ 32682 w 71704"/>
                <a:gd name="connsiteY29" fmla="*/ 80882 h 81861"/>
                <a:gd name="connsiteX30" fmla="*/ 34957 w 71704"/>
                <a:gd name="connsiteY30" fmla="*/ 81862 h 81861"/>
                <a:gd name="connsiteX31" fmla="*/ 35252 w 71704"/>
                <a:gd name="connsiteY31" fmla="*/ 80882 h 81861"/>
                <a:gd name="connsiteX32" fmla="*/ 41012 w 71704"/>
                <a:gd name="connsiteY32" fmla="*/ 71271 h 81861"/>
                <a:gd name="connsiteX33" fmla="*/ 48057 w 71704"/>
                <a:gd name="connsiteY33" fmla="*/ 68065 h 81861"/>
                <a:gd name="connsiteX34" fmla="*/ 52550 w 71704"/>
                <a:gd name="connsiteY34" fmla="*/ 66790 h 81861"/>
                <a:gd name="connsiteX35" fmla="*/ 51912 w 71704"/>
                <a:gd name="connsiteY35" fmla="*/ 59739 h 81861"/>
                <a:gd name="connsiteX36" fmla="*/ 53188 w 71704"/>
                <a:gd name="connsiteY36" fmla="*/ 52698 h 81861"/>
                <a:gd name="connsiteX37" fmla="*/ 62165 w 71704"/>
                <a:gd name="connsiteY37" fmla="*/ 47569 h 81861"/>
                <a:gd name="connsiteX38" fmla="*/ 69858 w 71704"/>
                <a:gd name="connsiteY38" fmla="*/ 41803 h 81861"/>
                <a:gd name="connsiteX39" fmla="*/ 71704 w 71704"/>
                <a:gd name="connsiteY39" fmla="*/ 39329 h 81861"/>
                <a:gd name="connsiteX40" fmla="*/ 70495 w 71704"/>
                <a:gd name="connsiteY40" fmla="*/ 39243 h 81861"/>
                <a:gd name="connsiteX41" fmla="*/ 64555 w 71704"/>
                <a:gd name="connsiteY41" fmla="*/ 37559 h 8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704" h="81861">
                  <a:moveTo>
                    <a:pt x="64555" y="37559"/>
                  </a:moveTo>
                  <a:lnTo>
                    <a:pt x="64079" y="38606"/>
                  </a:lnTo>
                  <a:cubicBezTo>
                    <a:pt x="61594" y="38853"/>
                    <a:pt x="60023" y="40138"/>
                    <a:pt x="57681" y="39243"/>
                  </a:cubicBezTo>
                  <a:cubicBezTo>
                    <a:pt x="53540" y="37654"/>
                    <a:pt x="53321" y="32630"/>
                    <a:pt x="54473" y="28349"/>
                  </a:cubicBezTo>
                  <a:cubicBezTo>
                    <a:pt x="55178" y="25751"/>
                    <a:pt x="57310" y="25094"/>
                    <a:pt x="58319" y="22582"/>
                  </a:cubicBezTo>
                  <a:cubicBezTo>
                    <a:pt x="59909" y="18643"/>
                    <a:pt x="58843" y="15950"/>
                    <a:pt x="58957" y="11697"/>
                  </a:cubicBezTo>
                  <a:cubicBezTo>
                    <a:pt x="59062" y="7957"/>
                    <a:pt x="58957" y="5836"/>
                    <a:pt x="58957" y="2087"/>
                  </a:cubicBezTo>
                  <a:lnTo>
                    <a:pt x="57681" y="1449"/>
                  </a:lnTo>
                  <a:lnTo>
                    <a:pt x="51265" y="1449"/>
                  </a:lnTo>
                  <a:cubicBezTo>
                    <a:pt x="48523" y="1449"/>
                    <a:pt x="46971" y="1525"/>
                    <a:pt x="44220" y="1449"/>
                  </a:cubicBezTo>
                  <a:cubicBezTo>
                    <a:pt x="40460" y="1344"/>
                    <a:pt x="37718" y="-1291"/>
                    <a:pt x="34605" y="812"/>
                  </a:cubicBezTo>
                  <a:cubicBezTo>
                    <a:pt x="32825" y="2010"/>
                    <a:pt x="32292" y="3343"/>
                    <a:pt x="31397" y="5293"/>
                  </a:cubicBezTo>
                  <a:cubicBezTo>
                    <a:pt x="30350" y="7615"/>
                    <a:pt x="31882" y="9860"/>
                    <a:pt x="30121" y="11697"/>
                  </a:cubicBezTo>
                  <a:cubicBezTo>
                    <a:pt x="28189" y="13724"/>
                    <a:pt x="24809" y="10793"/>
                    <a:pt x="23067" y="12981"/>
                  </a:cubicBezTo>
                  <a:cubicBezTo>
                    <a:pt x="20992" y="15589"/>
                    <a:pt x="22867" y="18738"/>
                    <a:pt x="24990" y="21307"/>
                  </a:cubicBezTo>
                  <a:cubicBezTo>
                    <a:pt x="26494" y="23125"/>
                    <a:pt x="28646" y="22668"/>
                    <a:pt x="30121" y="24514"/>
                  </a:cubicBezTo>
                  <a:cubicBezTo>
                    <a:pt x="31311" y="25998"/>
                    <a:pt x="31625" y="27140"/>
                    <a:pt x="32035" y="28995"/>
                  </a:cubicBezTo>
                  <a:cubicBezTo>
                    <a:pt x="32530" y="31184"/>
                    <a:pt x="33320" y="32906"/>
                    <a:pt x="32035" y="34762"/>
                  </a:cubicBezTo>
                  <a:cubicBezTo>
                    <a:pt x="30026" y="37664"/>
                    <a:pt x="26589" y="33705"/>
                    <a:pt x="23067" y="33477"/>
                  </a:cubicBezTo>
                  <a:cubicBezTo>
                    <a:pt x="20078" y="33287"/>
                    <a:pt x="18193" y="32421"/>
                    <a:pt x="15375" y="33477"/>
                  </a:cubicBezTo>
                  <a:cubicBezTo>
                    <a:pt x="12062" y="34714"/>
                    <a:pt x="11176" y="37121"/>
                    <a:pt x="8968" y="39881"/>
                  </a:cubicBezTo>
                  <a:cubicBezTo>
                    <a:pt x="7292" y="42003"/>
                    <a:pt x="5997" y="43087"/>
                    <a:pt x="5131" y="45647"/>
                  </a:cubicBezTo>
                  <a:cubicBezTo>
                    <a:pt x="4398" y="47788"/>
                    <a:pt x="5065" y="49225"/>
                    <a:pt x="4484" y="51413"/>
                  </a:cubicBezTo>
                  <a:cubicBezTo>
                    <a:pt x="3856" y="53792"/>
                    <a:pt x="2666" y="54839"/>
                    <a:pt x="1923" y="57179"/>
                  </a:cubicBezTo>
                  <a:cubicBezTo>
                    <a:pt x="1009" y="60072"/>
                    <a:pt x="1142" y="61861"/>
                    <a:pt x="638" y="64868"/>
                  </a:cubicBezTo>
                  <a:lnTo>
                    <a:pt x="0" y="64858"/>
                  </a:lnTo>
                  <a:cubicBezTo>
                    <a:pt x="2637" y="67237"/>
                    <a:pt x="5093" y="68265"/>
                    <a:pt x="7692" y="71271"/>
                  </a:cubicBezTo>
                  <a:cubicBezTo>
                    <a:pt x="9682" y="73574"/>
                    <a:pt x="9891" y="75658"/>
                    <a:pt x="12176" y="77675"/>
                  </a:cubicBezTo>
                  <a:cubicBezTo>
                    <a:pt x="14689" y="79892"/>
                    <a:pt x="16631" y="80663"/>
                    <a:pt x="19868" y="81519"/>
                  </a:cubicBezTo>
                  <a:cubicBezTo>
                    <a:pt x="24704" y="82804"/>
                    <a:pt x="27931" y="79302"/>
                    <a:pt x="32682" y="80882"/>
                  </a:cubicBezTo>
                  <a:cubicBezTo>
                    <a:pt x="33577" y="81177"/>
                    <a:pt x="34300" y="81500"/>
                    <a:pt x="34957" y="81862"/>
                  </a:cubicBezTo>
                  <a:lnTo>
                    <a:pt x="35252" y="80882"/>
                  </a:lnTo>
                  <a:cubicBezTo>
                    <a:pt x="37490" y="77133"/>
                    <a:pt x="37594" y="73993"/>
                    <a:pt x="41012" y="71271"/>
                  </a:cubicBezTo>
                  <a:cubicBezTo>
                    <a:pt x="43382" y="69397"/>
                    <a:pt x="45210" y="69054"/>
                    <a:pt x="48057" y="68065"/>
                  </a:cubicBezTo>
                  <a:cubicBezTo>
                    <a:pt x="49780" y="67475"/>
                    <a:pt x="51284" y="68093"/>
                    <a:pt x="52550" y="66790"/>
                  </a:cubicBezTo>
                  <a:cubicBezTo>
                    <a:pt x="54473" y="64801"/>
                    <a:pt x="51789" y="62498"/>
                    <a:pt x="51912" y="59739"/>
                  </a:cubicBezTo>
                  <a:cubicBezTo>
                    <a:pt x="52027" y="56951"/>
                    <a:pt x="51779" y="55105"/>
                    <a:pt x="53188" y="52698"/>
                  </a:cubicBezTo>
                  <a:cubicBezTo>
                    <a:pt x="55235" y="49215"/>
                    <a:pt x="58805" y="49796"/>
                    <a:pt x="62165" y="47569"/>
                  </a:cubicBezTo>
                  <a:cubicBezTo>
                    <a:pt x="65288" y="45504"/>
                    <a:pt x="66849" y="44049"/>
                    <a:pt x="69858" y="41803"/>
                  </a:cubicBezTo>
                  <a:lnTo>
                    <a:pt x="71704" y="39329"/>
                  </a:lnTo>
                  <a:cubicBezTo>
                    <a:pt x="71324" y="39339"/>
                    <a:pt x="70914" y="39320"/>
                    <a:pt x="70495" y="39243"/>
                  </a:cubicBezTo>
                  <a:cubicBezTo>
                    <a:pt x="68363" y="38901"/>
                    <a:pt x="65935" y="38682"/>
                    <a:pt x="64555" y="3755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6" name="任意形状 101"/>
            <p:cNvSpPr/>
            <p:nvPr/>
          </p:nvSpPr>
          <p:spPr>
            <a:xfrm>
              <a:off x="12962613" y="4736021"/>
              <a:ext cx="100657" cy="47975"/>
            </a:xfrm>
            <a:custGeom>
              <a:avLst/>
              <a:gdLst>
                <a:gd name="connsiteX0" fmla="*/ 87700 w 100657"/>
                <a:gd name="connsiteY0" fmla="*/ 44274 h 47975"/>
                <a:gd name="connsiteX1" fmla="*/ 89119 w 100657"/>
                <a:gd name="connsiteY1" fmla="*/ 43008 h 47975"/>
                <a:gd name="connsiteX2" fmla="*/ 94250 w 100657"/>
                <a:gd name="connsiteY2" fmla="*/ 40439 h 47975"/>
                <a:gd name="connsiteX3" fmla="*/ 99381 w 100657"/>
                <a:gd name="connsiteY3" fmla="*/ 34683 h 47975"/>
                <a:gd name="connsiteX4" fmla="*/ 100657 w 100657"/>
                <a:gd name="connsiteY4" fmla="*/ 27642 h 47975"/>
                <a:gd name="connsiteX5" fmla="*/ 100657 w 100657"/>
                <a:gd name="connsiteY5" fmla="*/ 26357 h 47975"/>
                <a:gd name="connsiteX6" fmla="*/ 96173 w 100657"/>
                <a:gd name="connsiteY6" fmla="*/ 19316 h 47975"/>
                <a:gd name="connsiteX7" fmla="*/ 90404 w 100657"/>
                <a:gd name="connsiteY7" fmla="*/ 12265 h 47975"/>
                <a:gd name="connsiteX8" fmla="*/ 83359 w 100657"/>
                <a:gd name="connsiteY8" fmla="*/ 5861 h 47975"/>
                <a:gd name="connsiteX9" fmla="*/ 75658 w 100657"/>
                <a:gd name="connsiteY9" fmla="*/ 2655 h 47975"/>
                <a:gd name="connsiteX10" fmla="*/ 67965 w 100657"/>
                <a:gd name="connsiteY10" fmla="*/ 1370 h 47975"/>
                <a:gd name="connsiteX11" fmla="*/ 60283 w 100657"/>
                <a:gd name="connsiteY11" fmla="*/ 733 h 47975"/>
                <a:gd name="connsiteX12" fmla="*/ 54514 w 100657"/>
                <a:gd name="connsiteY12" fmla="*/ 3292 h 47975"/>
                <a:gd name="connsiteX13" fmla="*/ 50030 w 100657"/>
                <a:gd name="connsiteY13" fmla="*/ 9705 h 47975"/>
                <a:gd name="connsiteX14" fmla="*/ 43623 w 100657"/>
                <a:gd name="connsiteY14" fmla="*/ 10343 h 47975"/>
                <a:gd name="connsiteX15" fmla="*/ 35931 w 100657"/>
                <a:gd name="connsiteY15" fmla="*/ 12265 h 47975"/>
                <a:gd name="connsiteX16" fmla="*/ 26316 w 100657"/>
                <a:gd name="connsiteY16" fmla="*/ 16100 h 47975"/>
                <a:gd name="connsiteX17" fmla="*/ 20546 w 100657"/>
                <a:gd name="connsiteY17" fmla="*/ 14187 h 47975"/>
                <a:gd name="connsiteX18" fmla="*/ 16063 w 100657"/>
                <a:gd name="connsiteY18" fmla="*/ 2017 h 47975"/>
                <a:gd name="connsiteX19" fmla="*/ 11046 w 100657"/>
                <a:gd name="connsiteY19" fmla="*/ 0 h 47975"/>
                <a:gd name="connsiteX20" fmla="*/ 9646 w 100657"/>
                <a:gd name="connsiteY20" fmla="*/ 1370 h 47975"/>
                <a:gd name="connsiteX21" fmla="*/ 3877 w 100657"/>
                <a:gd name="connsiteY21" fmla="*/ 2017 h 47975"/>
                <a:gd name="connsiteX22" fmla="*/ 41 w 100657"/>
                <a:gd name="connsiteY22" fmla="*/ 7136 h 47975"/>
                <a:gd name="connsiteX23" fmla="*/ 5172 w 100657"/>
                <a:gd name="connsiteY23" fmla="*/ 10980 h 47975"/>
                <a:gd name="connsiteX24" fmla="*/ 3239 w 100657"/>
                <a:gd name="connsiteY24" fmla="*/ 16100 h 47975"/>
                <a:gd name="connsiteX25" fmla="*/ 1316 w 100657"/>
                <a:gd name="connsiteY25" fmla="*/ 23797 h 47975"/>
                <a:gd name="connsiteX26" fmla="*/ 1964 w 100657"/>
                <a:gd name="connsiteY26" fmla="*/ 28270 h 47975"/>
                <a:gd name="connsiteX27" fmla="*/ 2487 w 100657"/>
                <a:gd name="connsiteY27" fmla="*/ 28108 h 47975"/>
                <a:gd name="connsiteX28" fmla="*/ 6448 w 100657"/>
                <a:gd name="connsiteY28" fmla="*/ 27642 h 47975"/>
                <a:gd name="connsiteX29" fmla="*/ 19271 w 100657"/>
                <a:gd name="connsiteY29" fmla="*/ 27642 h 47975"/>
                <a:gd name="connsiteX30" fmla="*/ 25668 w 100657"/>
                <a:gd name="connsiteY30" fmla="*/ 31486 h 47975"/>
                <a:gd name="connsiteX31" fmla="*/ 28239 w 100657"/>
                <a:gd name="connsiteY31" fmla="*/ 39164 h 47975"/>
                <a:gd name="connsiteX32" fmla="*/ 35931 w 100657"/>
                <a:gd name="connsiteY32" fmla="*/ 40449 h 47975"/>
                <a:gd name="connsiteX33" fmla="*/ 38492 w 100657"/>
                <a:gd name="connsiteY33" fmla="*/ 46215 h 47975"/>
                <a:gd name="connsiteX34" fmla="*/ 49383 w 100657"/>
                <a:gd name="connsiteY34" fmla="*/ 45578 h 47975"/>
                <a:gd name="connsiteX35" fmla="*/ 52591 w 100657"/>
                <a:gd name="connsiteY35" fmla="*/ 41086 h 47975"/>
                <a:gd name="connsiteX36" fmla="*/ 48745 w 100657"/>
                <a:gd name="connsiteY36" fmla="*/ 35967 h 47975"/>
                <a:gd name="connsiteX37" fmla="*/ 46184 w 100657"/>
                <a:gd name="connsiteY37" fmla="*/ 32123 h 47975"/>
                <a:gd name="connsiteX38" fmla="*/ 52591 w 100657"/>
                <a:gd name="connsiteY38" fmla="*/ 30211 h 47975"/>
                <a:gd name="connsiteX39" fmla="*/ 55152 w 100657"/>
                <a:gd name="connsiteY39" fmla="*/ 24435 h 47975"/>
                <a:gd name="connsiteX40" fmla="*/ 57722 w 100657"/>
                <a:gd name="connsiteY40" fmla="*/ 19316 h 47975"/>
                <a:gd name="connsiteX41" fmla="*/ 64119 w 100657"/>
                <a:gd name="connsiteY41" fmla="*/ 14825 h 47975"/>
                <a:gd name="connsiteX42" fmla="*/ 68613 w 100657"/>
                <a:gd name="connsiteY42" fmla="*/ 14825 h 47975"/>
                <a:gd name="connsiteX43" fmla="*/ 74382 w 100657"/>
                <a:gd name="connsiteY43" fmla="*/ 18669 h 47975"/>
                <a:gd name="connsiteX44" fmla="*/ 81427 w 100657"/>
                <a:gd name="connsiteY44" fmla="*/ 23797 h 47975"/>
                <a:gd name="connsiteX45" fmla="*/ 85920 w 100657"/>
                <a:gd name="connsiteY45" fmla="*/ 28270 h 47975"/>
                <a:gd name="connsiteX46" fmla="*/ 81427 w 100657"/>
                <a:gd name="connsiteY46" fmla="*/ 36605 h 47975"/>
                <a:gd name="connsiteX47" fmla="*/ 85273 w 100657"/>
                <a:gd name="connsiteY47" fmla="*/ 43008 h 47975"/>
                <a:gd name="connsiteX48" fmla="*/ 87700 w 100657"/>
                <a:gd name="connsiteY48" fmla="*/ 44274 h 4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0657" h="47975">
                  <a:moveTo>
                    <a:pt x="87700" y="44274"/>
                  </a:moveTo>
                  <a:lnTo>
                    <a:pt x="89119" y="43008"/>
                  </a:lnTo>
                  <a:cubicBezTo>
                    <a:pt x="91118" y="42009"/>
                    <a:pt x="92441" y="41762"/>
                    <a:pt x="94250" y="40439"/>
                  </a:cubicBezTo>
                  <a:cubicBezTo>
                    <a:pt x="96687" y="38670"/>
                    <a:pt x="98087" y="37395"/>
                    <a:pt x="99381" y="34683"/>
                  </a:cubicBezTo>
                  <a:cubicBezTo>
                    <a:pt x="100581" y="32152"/>
                    <a:pt x="100162" y="30382"/>
                    <a:pt x="100657" y="27642"/>
                  </a:cubicBezTo>
                  <a:lnTo>
                    <a:pt x="100657" y="26357"/>
                  </a:lnTo>
                  <a:cubicBezTo>
                    <a:pt x="97982" y="24502"/>
                    <a:pt x="98077" y="21951"/>
                    <a:pt x="96173" y="19316"/>
                  </a:cubicBezTo>
                  <a:cubicBezTo>
                    <a:pt x="94098" y="16423"/>
                    <a:pt x="92841" y="14844"/>
                    <a:pt x="90404" y="12265"/>
                  </a:cubicBezTo>
                  <a:cubicBezTo>
                    <a:pt x="87843" y="9572"/>
                    <a:pt x="86520" y="7812"/>
                    <a:pt x="83359" y="5861"/>
                  </a:cubicBezTo>
                  <a:cubicBezTo>
                    <a:pt x="80589" y="4149"/>
                    <a:pt x="78790" y="3540"/>
                    <a:pt x="75658" y="2655"/>
                  </a:cubicBezTo>
                  <a:cubicBezTo>
                    <a:pt x="72735" y="1827"/>
                    <a:pt x="70983" y="1751"/>
                    <a:pt x="67965" y="1370"/>
                  </a:cubicBezTo>
                  <a:cubicBezTo>
                    <a:pt x="64986" y="1009"/>
                    <a:pt x="63234" y="162"/>
                    <a:pt x="60283" y="733"/>
                  </a:cubicBezTo>
                  <a:cubicBezTo>
                    <a:pt x="57865" y="1208"/>
                    <a:pt x="56456" y="1789"/>
                    <a:pt x="54514" y="3292"/>
                  </a:cubicBezTo>
                  <a:cubicBezTo>
                    <a:pt x="52105" y="5167"/>
                    <a:pt x="52724" y="8278"/>
                    <a:pt x="50030" y="9705"/>
                  </a:cubicBezTo>
                  <a:cubicBezTo>
                    <a:pt x="47812" y="10876"/>
                    <a:pt x="46098" y="9934"/>
                    <a:pt x="43623" y="10343"/>
                  </a:cubicBezTo>
                  <a:cubicBezTo>
                    <a:pt x="40567" y="10847"/>
                    <a:pt x="38882" y="11342"/>
                    <a:pt x="35931" y="12265"/>
                  </a:cubicBezTo>
                  <a:cubicBezTo>
                    <a:pt x="32075" y="13473"/>
                    <a:pt x="30343" y="16366"/>
                    <a:pt x="26316" y="16100"/>
                  </a:cubicBezTo>
                  <a:cubicBezTo>
                    <a:pt x="23945" y="15957"/>
                    <a:pt x="22508" y="15519"/>
                    <a:pt x="20546" y="14187"/>
                  </a:cubicBezTo>
                  <a:cubicBezTo>
                    <a:pt x="16367" y="11342"/>
                    <a:pt x="19842" y="5376"/>
                    <a:pt x="16063" y="2017"/>
                  </a:cubicBezTo>
                  <a:cubicBezTo>
                    <a:pt x="14501" y="619"/>
                    <a:pt x="12597" y="780"/>
                    <a:pt x="11046" y="0"/>
                  </a:cubicBezTo>
                  <a:lnTo>
                    <a:pt x="9646" y="1370"/>
                  </a:lnTo>
                  <a:cubicBezTo>
                    <a:pt x="7399" y="1627"/>
                    <a:pt x="5876" y="932"/>
                    <a:pt x="3877" y="2017"/>
                  </a:cubicBezTo>
                  <a:cubicBezTo>
                    <a:pt x="1688" y="3207"/>
                    <a:pt x="-312" y="4662"/>
                    <a:pt x="41" y="7136"/>
                  </a:cubicBezTo>
                  <a:cubicBezTo>
                    <a:pt x="393" y="9620"/>
                    <a:pt x="4610" y="8554"/>
                    <a:pt x="5172" y="10980"/>
                  </a:cubicBezTo>
                  <a:cubicBezTo>
                    <a:pt x="5638" y="13064"/>
                    <a:pt x="3896" y="14073"/>
                    <a:pt x="3239" y="16100"/>
                  </a:cubicBezTo>
                  <a:cubicBezTo>
                    <a:pt x="2287" y="19059"/>
                    <a:pt x="1307" y="20705"/>
                    <a:pt x="1316" y="23797"/>
                  </a:cubicBezTo>
                  <a:cubicBezTo>
                    <a:pt x="1316" y="25558"/>
                    <a:pt x="1707" y="26528"/>
                    <a:pt x="1964" y="28270"/>
                  </a:cubicBezTo>
                  <a:lnTo>
                    <a:pt x="2487" y="28108"/>
                  </a:lnTo>
                  <a:cubicBezTo>
                    <a:pt x="3782" y="27832"/>
                    <a:pt x="5124" y="27604"/>
                    <a:pt x="6448" y="27642"/>
                  </a:cubicBezTo>
                  <a:cubicBezTo>
                    <a:pt x="11445" y="27746"/>
                    <a:pt x="14558" y="25948"/>
                    <a:pt x="19271" y="27642"/>
                  </a:cubicBezTo>
                  <a:cubicBezTo>
                    <a:pt x="22013" y="28612"/>
                    <a:pt x="23821" y="29240"/>
                    <a:pt x="25668" y="31486"/>
                  </a:cubicBezTo>
                  <a:cubicBezTo>
                    <a:pt x="27686" y="33922"/>
                    <a:pt x="25811" y="37138"/>
                    <a:pt x="28239" y="39164"/>
                  </a:cubicBezTo>
                  <a:cubicBezTo>
                    <a:pt x="30571" y="41115"/>
                    <a:pt x="33627" y="38460"/>
                    <a:pt x="35931" y="40449"/>
                  </a:cubicBezTo>
                  <a:cubicBezTo>
                    <a:pt x="37778" y="42066"/>
                    <a:pt x="36654" y="44579"/>
                    <a:pt x="38492" y="46215"/>
                  </a:cubicBezTo>
                  <a:cubicBezTo>
                    <a:pt x="41662" y="49051"/>
                    <a:pt x="46022" y="48185"/>
                    <a:pt x="49383" y="45578"/>
                  </a:cubicBezTo>
                  <a:cubicBezTo>
                    <a:pt x="51087" y="44255"/>
                    <a:pt x="52496" y="43237"/>
                    <a:pt x="52591" y="41086"/>
                  </a:cubicBezTo>
                  <a:cubicBezTo>
                    <a:pt x="52696" y="38584"/>
                    <a:pt x="50182" y="38013"/>
                    <a:pt x="48745" y="35967"/>
                  </a:cubicBezTo>
                  <a:cubicBezTo>
                    <a:pt x="47716" y="34492"/>
                    <a:pt x="46003" y="33912"/>
                    <a:pt x="46184" y="32123"/>
                  </a:cubicBezTo>
                  <a:cubicBezTo>
                    <a:pt x="46450" y="29526"/>
                    <a:pt x="50649" y="31952"/>
                    <a:pt x="52591" y="30211"/>
                  </a:cubicBezTo>
                  <a:cubicBezTo>
                    <a:pt x="54419" y="28555"/>
                    <a:pt x="54104" y="26662"/>
                    <a:pt x="55152" y="24435"/>
                  </a:cubicBezTo>
                  <a:cubicBezTo>
                    <a:pt x="56113" y="22418"/>
                    <a:pt x="56332" y="21066"/>
                    <a:pt x="57722" y="19316"/>
                  </a:cubicBezTo>
                  <a:cubicBezTo>
                    <a:pt x="59616" y="16918"/>
                    <a:pt x="61149" y="15500"/>
                    <a:pt x="64119" y="14825"/>
                  </a:cubicBezTo>
                  <a:cubicBezTo>
                    <a:pt x="65833" y="14444"/>
                    <a:pt x="66909" y="14425"/>
                    <a:pt x="68613" y="14825"/>
                  </a:cubicBezTo>
                  <a:cubicBezTo>
                    <a:pt x="71250" y="15443"/>
                    <a:pt x="72154" y="17137"/>
                    <a:pt x="74382" y="18669"/>
                  </a:cubicBezTo>
                  <a:cubicBezTo>
                    <a:pt x="77171" y="20610"/>
                    <a:pt x="78875" y="21542"/>
                    <a:pt x="81427" y="23797"/>
                  </a:cubicBezTo>
                  <a:cubicBezTo>
                    <a:pt x="83293" y="25425"/>
                    <a:pt x="85206" y="25910"/>
                    <a:pt x="85920" y="28270"/>
                  </a:cubicBezTo>
                  <a:cubicBezTo>
                    <a:pt x="86977" y="31828"/>
                    <a:pt x="81093" y="32932"/>
                    <a:pt x="81427" y="36605"/>
                  </a:cubicBezTo>
                  <a:cubicBezTo>
                    <a:pt x="81693" y="39507"/>
                    <a:pt x="83093" y="41077"/>
                    <a:pt x="85273" y="43008"/>
                  </a:cubicBezTo>
                  <a:cubicBezTo>
                    <a:pt x="86063" y="43713"/>
                    <a:pt x="86891" y="43979"/>
                    <a:pt x="87700" y="4427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7" name="任意形状 102"/>
            <p:cNvSpPr/>
            <p:nvPr/>
          </p:nvSpPr>
          <p:spPr>
            <a:xfrm>
              <a:off x="12980563" y="4776262"/>
              <a:ext cx="9499" cy="5924"/>
            </a:xfrm>
            <a:custGeom>
              <a:avLst/>
              <a:gdLst>
                <a:gd name="connsiteX0" fmla="*/ 9013 w 9499"/>
                <a:gd name="connsiteY0" fmla="*/ 4700 h 5924"/>
                <a:gd name="connsiteX1" fmla="*/ 8375 w 9499"/>
                <a:gd name="connsiteY1" fmla="*/ 1503 h 5924"/>
                <a:gd name="connsiteX2" fmla="*/ 3891 w 9499"/>
                <a:gd name="connsiteY2" fmla="*/ 218 h 5924"/>
                <a:gd name="connsiteX3" fmla="*/ 683 w 9499"/>
                <a:gd name="connsiteY3" fmla="*/ 4700 h 5924"/>
                <a:gd name="connsiteX4" fmla="*/ 9013 w 9499"/>
                <a:gd name="connsiteY4" fmla="*/ 4700 h 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9" h="5924">
                  <a:moveTo>
                    <a:pt x="9013" y="4700"/>
                  </a:moveTo>
                  <a:cubicBezTo>
                    <a:pt x="10099" y="4053"/>
                    <a:pt x="9137" y="2521"/>
                    <a:pt x="8375" y="1503"/>
                  </a:cubicBezTo>
                  <a:cubicBezTo>
                    <a:pt x="7290" y="37"/>
                    <a:pt x="5634" y="-277"/>
                    <a:pt x="3891" y="218"/>
                  </a:cubicBezTo>
                  <a:cubicBezTo>
                    <a:pt x="1816" y="818"/>
                    <a:pt x="-1421" y="4291"/>
                    <a:pt x="683" y="4700"/>
                  </a:cubicBezTo>
                  <a:cubicBezTo>
                    <a:pt x="7100" y="5994"/>
                    <a:pt x="5805" y="6641"/>
                    <a:pt x="9013" y="470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8" name="任意形状 103"/>
            <p:cNvSpPr/>
            <p:nvPr/>
          </p:nvSpPr>
          <p:spPr>
            <a:xfrm>
              <a:off x="13118874" y="4821753"/>
              <a:ext cx="649367" cy="726626"/>
            </a:xfrm>
            <a:custGeom>
              <a:avLst/>
              <a:gdLst>
                <a:gd name="connsiteX0" fmla="*/ 643533 w 649367"/>
                <a:gd name="connsiteY0" fmla="*/ 215452 h 726626"/>
                <a:gd name="connsiteX1" fmla="*/ 642248 w 649367"/>
                <a:gd name="connsiteY1" fmla="*/ 205214 h 726626"/>
                <a:gd name="connsiteX2" fmla="*/ 638411 w 649367"/>
                <a:gd name="connsiteY2" fmla="*/ 200085 h 726626"/>
                <a:gd name="connsiteX3" fmla="*/ 630072 w 649367"/>
                <a:gd name="connsiteY3" fmla="*/ 194329 h 726626"/>
                <a:gd name="connsiteX4" fmla="*/ 620456 w 649367"/>
                <a:gd name="connsiteY4" fmla="*/ 194329 h 726626"/>
                <a:gd name="connsiteX5" fmla="*/ 609575 w 649367"/>
                <a:gd name="connsiteY5" fmla="*/ 192416 h 726626"/>
                <a:gd name="connsiteX6" fmla="*/ 607005 w 649367"/>
                <a:gd name="connsiteY6" fmla="*/ 187925 h 726626"/>
                <a:gd name="connsiteX7" fmla="*/ 599960 w 649367"/>
                <a:gd name="connsiteY7" fmla="*/ 186650 h 726626"/>
                <a:gd name="connsiteX8" fmla="*/ 596666 w 649367"/>
                <a:gd name="connsiteY8" fmla="*/ 182320 h 726626"/>
                <a:gd name="connsiteX9" fmla="*/ 596104 w 649367"/>
                <a:gd name="connsiteY9" fmla="*/ 181521 h 726626"/>
                <a:gd name="connsiteX10" fmla="*/ 590983 w 649367"/>
                <a:gd name="connsiteY10" fmla="*/ 175108 h 726626"/>
                <a:gd name="connsiteX11" fmla="*/ 587137 w 649367"/>
                <a:gd name="connsiteY11" fmla="*/ 169979 h 726626"/>
                <a:gd name="connsiteX12" fmla="*/ 579444 w 649367"/>
                <a:gd name="connsiteY12" fmla="*/ 164223 h 726626"/>
                <a:gd name="connsiteX13" fmla="*/ 573037 w 649367"/>
                <a:gd name="connsiteY13" fmla="*/ 159104 h 726626"/>
                <a:gd name="connsiteX14" fmla="*/ 566630 w 649367"/>
                <a:gd name="connsiteY14" fmla="*/ 155897 h 726626"/>
                <a:gd name="connsiteX15" fmla="*/ 563422 w 649367"/>
                <a:gd name="connsiteY15" fmla="*/ 150140 h 726626"/>
                <a:gd name="connsiteX16" fmla="*/ 554455 w 649367"/>
                <a:gd name="connsiteY16" fmla="*/ 150140 h 726626"/>
                <a:gd name="connsiteX17" fmla="*/ 545487 w 649367"/>
                <a:gd name="connsiteY17" fmla="*/ 152719 h 726626"/>
                <a:gd name="connsiteX18" fmla="*/ 535224 w 649367"/>
                <a:gd name="connsiteY18" fmla="*/ 153994 h 726626"/>
                <a:gd name="connsiteX19" fmla="*/ 528179 w 649367"/>
                <a:gd name="connsiteY19" fmla="*/ 152072 h 726626"/>
                <a:gd name="connsiteX20" fmla="*/ 521763 w 649367"/>
                <a:gd name="connsiteY20" fmla="*/ 149493 h 726626"/>
                <a:gd name="connsiteX21" fmla="*/ 514071 w 649367"/>
                <a:gd name="connsiteY21" fmla="*/ 147581 h 726626"/>
                <a:gd name="connsiteX22" fmla="*/ 505741 w 649367"/>
                <a:gd name="connsiteY22" fmla="*/ 143746 h 726626"/>
                <a:gd name="connsiteX23" fmla="*/ 502542 w 649367"/>
                <a:gd name="connsiteY23" fmla="*/ 144383 h 726626"/>
                <a:gd name="connsiteX24" fmla="*/ 491642 w 649367"/>
                <a:gd name="connsiteY24" fmla="*/ 148218 h 726626"/>
                <a:gd name="connsiteX25" fmla="*/ 487158 w 649367"/>
                <a:gd name="connsiteY25" fmla="*/ 150787 h 726626"/>
                <a:gd name="connsiteX26" fmla="*/ 490357 w 649367"/>
                <a:gd name="connsiteY26" fmla="*/ 145021 h 726626"/>
                <a:gd name="connsiteX27" fmla="*/ 489719 w 649367"/>
                <a:gd name="connsiteY27" fmla="*/ 137980 h 726626"/>
                <a:gd name="connsiteX28" fmla="*/ 485235 w 649367"/>
                <a:gd name="connsiteY28" fmla="*/ 133498 h 726626"/>
                <a:gd name="connsiteX29" fmla="*/ 481389 w 649367"/>
                <a:gd name="connsiteY29" fmla="*/ 128369 h 726626"/>
                <a:gd name="connsiteX30" fmla="*/ 473697 w 649367"/>
                <a:gd name="connsiteY30" fmla="*/ 125163 h 726626"/>
                <a:gd name="connsiteX31" fmla="*/ 469860 w 649367"/>
                <a:gd name="connsiteY31" fmla="*/ 120681 h 726626"/>
                <a:gd name="connsiteX32" fmla="*/ 457675 w 649367"/>
                <a:gd name="connsiteY32" fmla="*/ 118759 h 726626"/>
                <a:gd name="connsiteX33" fmla="*/ 451905 w 649367"/>
                <a:gd name="connsiteY33" fmla="*/ 113640 h 726626"/>
                <a:gd name="connsiteX34" fmla="*/ 444861 w 649367"/>
                <a:gd name="connsiteY34" fmla="*/ 112993 h 726626"/>
                <a:gd name="connsiteX35" fmla="*/ 438454 w 649367"/>
                <a:gd name="connsiteY35" fmla="*/ 111071 h 726626"/>
                <a:gd name="connsiteX36" fmla="*/ 429476 w 649367"/>
                <a:gd name="connsiteY36" fmla="*/ 112365 h 726626"/>
                <a:gd name="connsiteX37" fmla="*/ 426268 w 649367"/>
                <a:gd name="connsiteY37" fmla="*/ 116837 h 726626"/>
                <a:gd name="connsiteX38" fmla="*/ 421794 w 649367"/>
                <a:gd name="connsiteY38" fmla="*/ 125810 h 726626"/>
                <a:gd name="connsiteX39" fmla="*/ 416025 w 649367"/>
                <a:gd name="connsiteY39" fmla="*/ 130292 h 726626"/>
                <a:gd name="connsiteX40" fmla="*/ 412169 w 649367"/>
                <a:gd name="connsiteY40" fmla="*/ 134136 h 726626"/>
                <a:gd name="connsiteX41" fmla="*/ 407047 w 649367"/>
                <a:gd name="connsiteY41" fmla="*/ 136714 h 726626"/>
                <a:gd name="connsiteX42" fmla="*/ 403201 w 649367"/>
                <a:gd name="connsiteY42" fmla="*/ 136077 h 726626"/>
                <a:gd name="connsiteX43" fmla="*/ 403201 w 649367"/>
                <a:gd name="connsiteY43" fmla="*/ 131576 h 726626"/>
                <a:gd name="connsiteX44" fmla="*/ 402563 w 649367"/>
                <a:gd name="connsiteY44" fmla="*/ 132223 h 726626"/>
                <a:gd name="connsiteX45" fmla="*/ 405772 w 649367"/>
                <a:gd name="connsiteY45" fmla="*/ 128379 h 726626"/>
                <a:gd name="connsiteX46" fmla="*/ 411531 w 649367"/>
                <a:gd name="connsiteY46" fmla="*/ 127751 h 726626"/>
                <a:gd name="connsiteX47" fmla="*/ 417310 w 649367"/>
                <a:gd name="connsiteY47" fmla="*/ 121338 h 726626"/>
                <a:gd name="connsiteX48" fmla="*/ 421146 w 649367"/>
                <a:gd name="connsiteY48" fmla="*/ 112374 h 726626"/>
                <a:gd name="connsiteX49" fmla="*/ 424345 w 649367"/>
                <a:gd name="connsiteY49" fmla="*/ 105333 h 726626"/>
                <a:gd name="connsiteX50" fmla="*/ 421794 w 649367"/>
                <a:gd name="connsiteY50" fmla="*/ 102127 h 726626"/>
                <a:gd name="connsiteX51" fmla="*/ 413454 w 649367"/>
                <a:gd name="connsiteY51" fmla="*/ 101480 h 726626"/>
                <a:gd name="connsiteX52" fmla="*/ 407047 w 649367"/>
                <a:gd name="connsiteY52" fmla="*/ 100195 h 726626"/>
                <a:gd name="connsiteX53" fmla="*/ 399355 w 649367"/>
                <a:gd name="connsiteY53" fmla="*/ 100842 h 726626"/>
                <a:gd name="connsiteX54" fmla="*/ 391025 w 649367"/>
                <a:gd name="connsiteY54" fmla="*/ 100842 h 726626"/>
                <a:gd name="connsiteX55" fmla="*/ 385256 w 649367"/>
                <a:gd name="connsiteY55" fmla="*/ 101470 h 726626"/>
                <a:gd name="connsiteX56" fmla="*/ 382695 w 649367"/>
                <a:gd name="connsiteY56" fmla="*/ 105961 h 726626"/>
                <a:gd name="connsiteX57" fmla="*/ 382695 w 649367"/>
                <a:gd name="connsiteY57" fmla="*/ 116209 h 726626"/>
                <a:gd name="connsiteX58" fmla="*/ 382048 w 649367"/>
                <a:gd name="connsiteY58" fmla="*/ 121338 h 726626"/>
                <a:gd name="connsiteX59" fmla="*/ 375003 w 649367"/>
                <a:gd name="connsiteY59" fmla="*/ 122622 h 726626"/>
                <a:gd name="connsiteX60" fmla="*/ 371157 w 649367"/>
                <a:gd name="connsiteY60" fmla="*/ 125819 h 726626"/>
                <a:gd name="connsiteX61" fmla="*/ 366026 w 649367"/>
                <a:gd name="connsiteY61" fmla="*/ 129663 h 726626"/>
                <a:gd name="connsiteX62" fmla="*/ 358981 w 649367"/>
                <a:gd name="connsiteY62" fmla="*/ 129026 h 726626"/>
                <a:gd name="connsiteX63" fmla="*/ 363465 w 649367"/>
                <a:gd name="connsiteY63" fmla="*/ 124535 h 726626"/>
                <a:gd name="connsiteX64" fmla="*/ 367321 w 649367"/>
                <a:gd name="connsiteY64" fmla="*/ 120053 h 726626"/>
                <a:gd name="connsiteX65" fmla="*/ 372442 w 649367"/>
                <a:gd name="connsiteY65" fmla="*/ 115571 h 726626"/>
                <a:gd name="connsiteX66" fmla="*/ 375650 w 649367"/>
                <a:gd name="connsiteY66" fmla="*/ 107227 h 726626"/>
                <a:gd name="connsiteX67" fmla="*/ 380125 w 649367"/>
                <a:gd name="connsiteY67" fmla="*/ 98901 h 726626"/>
                <a:gd name="connsiteX68" fmla="*/ 387817 w 649367"/>
                <a:gd name="connsiteY68" fmla="*/ 93782 h 726626"/>
                <a:gd name="connsiteX69" fmla="*/ 389074 w 649367"/>
                <a:gd name="connsiteY69" fmla="*/ 91622 h 726626"/>
                <a:gd name="connsiteX70" fmla="*/ 391025 w 649367"/>
                <a:gd name="connsiteY70" fmla="*/ 86094 h 726626"/>
                <a:gd name="connsiteX71" fmla="*/ 398080 w 649367"/>
                <a:gd name="connsiteY71" fmla="*/ 77121 h 726626"/>
                <a:gd name="connsiteX72" fmla="*/ 399355 w 649367"/>
                <a:gd name="connsiteY72" fmla="*/ 68795 h 726626"/>
                <a:gd name="connsiteX73" fmla="*/ 393586 w 649367"/>
                <a:gd name="connsiteY73" fmla="*/ 66235 h 726626"/>
                <a:gd name="connsiteX74" fmla="*/ 384618 w 649367"/>
                <a:gd name="connsiteY74" fmla="*/ 62401 h 726626"/>
                <a:gd name="connsiteX75" fmla="*/ 383980 w 649367"/>
                <a:gd name="connsiteY75" fmla="*/ 55360 h 726626"/>
                <a:gd name="connsiteX76" fmla="*/ 383190 w 649367"/>
                <a:gd name="connsiteY76" fmla="*/ 46273 h 726626"/>
                <a:gd name="connsiteX77" fmla="*/ 381410 w 649367"/>
                <a:gd name="connsiteY77" fmla="*/ 41905 h 726626"/>
                <a:gd name="connsiteX78" fmla="*/ 377564 w 649367"/>
                <a:gd name="connsiteY78" fmla="*/ 37414 h 726626"/>
                <a:gd name="connsiteX79" fmla="*/ 376279 w 649367"/>
                <a:gd name="connsiteY79" fmla="*/ 27166 h 726626"/>
                <a:gd name="connsiteX80" fmla="*/ 376279 w 649367"/>
                <a:gd name="connsiteY80" fmla="*/ 21409 h 726626"/>
                <a:gd name="connsiteX81" fmla="*/ 369872 w 649367"/>
                <a:gd name="connsiteY81" fmla="*/ 18840 h 726626"/>
                <a:gd name="connsiteX82" fmla="*/ 368596 w 649367"/>
                <a:gd name="connsiteY82" fmla="*/ 20125 h 726626"/>
                <a:gd name="connsiteX83" fmla="*/ 364103 w 649367"/>
                <a:gd name="connsiteY83" fmla="*/ 27804 h 726626"/>
                <a:gd name="connsiteX84" fmla="*/ 359619 w 649367"/>
                <a:gd name="connsiteY84" fmla="*/ 36148 h 726626"/>
                <a:gd name="connsiteX85" fmla="*/ 355459 w 649367"/>
                <a:gd name="connsiteY85" fmla="*/ 46273 h 726626"/>
                <a:gd name="connsiteX86" fmla="*/ 355135 w 649367"/>
                <a:gd name="connsiteY86" fmla="*/ 47024 h 726626"/>
                <a:gd name="connsiteX87" fmla="*/ 352574 w 649367"/>
                <a:gd name="connsiteY87" fmla="*/ 52781 h 726626"/>
                <a:gd name="connsiteX88" fmla="*/ 344882 w 649367"/>
                <a:gd name="connsiteY88" fmla="*/ 57910 h 726626"/>
                <a:gd name="connsiteX89" fmla="*/ 336552 w 649367"/>
                <a:gd name="connsiteY89" fmla="*/ 56625 h 726626"/>
                <a:gd name="connsiteX90" fmla="*/ 329498 w 649367"/>
                <a:gd name="connsiteY90" fmla="*/ 58547 h 726626"/>
                <a:gd name="connsiteX91" fmla="*/ 323728 w 649367"/>
                <a:gd name="connsiteY91" fmla="*/ 59175 h 726626"/>
                <a:gd name="connsiteX92" fmla="*/ 318607 w 649367"/>
                <a:gd name="connsiteY92" fmla="*/ 55978 h 726626"/>
                <a:gd name="connsiteX93" fmla="*/ 312838 w 649367"/>
                <a:gd name="connsiteY93" fmla="*/ 52771 h 726626"/>
                <a:gd name="connsiteX94" fmla="*/ 305155 w 649367"/>
                <a:gd name="connsiteY94" fmla="*/ 51496 h 726626"/>
                <a:gd name="connsiteX95" fmla="*/ 300014 w 649367"/>
                <a:gd name="connsiteY95" fmla="*/ 55978 h 726626"/>
                <a:gd name="connsiteX96" fmla="*/ 295530 w 649367"/>
                <a:gd name="connsiteY96" fmla="*/ 57263 h 726626"/>
                <a:gd name="connsiteX97" fmla="*/ 293607 w 649367"/>
                <a:gd name="connsiteY97" fmla="*/ 63019 h 726626"/>
                <a:gd name="connsiteX98" fmla="*/ 288486 w 649367"/>
                <a:gd name="connsiteY98" fmla="*/ 66226 h 726626"/>
                <a:gd name="connsiteX99" fmla="*/ 290399 w 649367"/>
                <a:gd name="connsiteY99" fmla="*/ 64951 h 726626"/>
                <a:gd name="connsiteX100" fmla="*/ 278870 w 649367"/>
                <a:gd name="connsiteY100" fmla="*/ 61735 h 726626"/>
                <a:gd name="connsiteX101" fmla="*/ 273111 w 649367"/>
                <a:gd name="connsiteY101" fmla="*/ 64951 h 726626"/>
                <a:gd name="connsiteX102" fmla="*/ 264771 w 649367"/>
                <a:gd name="connsiteY102" fmla="*/ 70707 h 726626"/>
                <a:gd name="connsiteX103" fmla="*/ 255804 w 649367"/>
                <a:gd name="connsiteY103" fmla="*/ 71345 h 726626"/>
                <a:gd name="connsiteX104" fmla="*/ 251310 w 649367"/>
                <a:gd name="connsiteY104" fmla="*/ 76464 h 726626"/>
                <a:gd name="connsiteX105" fmla="*/ 246188 w 649367"/>
                <a:gd name="connsiteY105" fmla="*/ 74552 h 726626"/>
                <a:gd name="connsiteX106" fmla="*/ 239144 w 649367"/>
                <a:gd name="connsiteY106" fmla="*/ 71345 h 726626"/>
                <a:gd name="connsiteX107" fmla="*/ 234650 w 649367"/>
                <a:gd name="connsiteY107" fmla="*/ 64294 h 726626"/>
                <a:gd name="connsiteX108" fmla="*/ 233365 w 649367"/>
                <a:gd name="connsiteY108" fmla="*/ 55340 h 726626"/>
                <a:gd name="connsiteX109" fmla="*/ 228881 w 649367"/>
                <a:gd name="connsiteY109" fmla="*/ 53409 h 726626"/>
                <a:gd name="connsiteX110" fmla="*/ 229328 w 649367"/>
                <a:gd name="connsiteY110" fmla="*/ 46254 h 726626"/>
                <a:gd name="connsiteX111" fmla="*/ 230166 w 649367"/>
                <a:gd name="connsiteY111" fmla="*/ 43161 h 726626"/>
                <a:gd name="connsiteX112" fmla="*/ 230804 w 649367"/>
                <a:gd name="connsiteY112" fmla="*/ 34198 h 726626"/>
                <a:gd name="connsiteX113" fmla="*/ 234012 w 649367"/>
                <a:gd name="connsiteY113" fmla="*/ 29716 h 726626"/>
                <a:gd name="connsiteX114" fmla="*/ 238496 w 649367"/>
                <a:gd name="connsiteY114" fmla="*/ 23960 h 726626"/>
                <a:gd name="connsiteX115" fmla="*/ 233365 w 649367"/>
                <a:gd name="connsiteY115" fmla="*/ 19459 h 726626"/>
                <a:gd name="connsiteX116" fmla="*/ 228243 w 649367"/>
                <a:gd name="connsiteY116" fmla="*/ 13065 h 726626"/>
                <a:gd name="connsiteX117" fmla="*/ 228881 w 649367"/>
                <a:gd name="connsiteY117" fmla="*/ 5367 h 726626"/>
                <a:gd name="connsiteX118" fmla="*/ 227596 w 649367"/>
                <a:gd name="connsiteY118" fmla="*/ 885 h 726626"/>
                <a:gd name="connsiteX119" fmla="*/ 219266 w 649367"/>
                <a:gd name="connsiteY119" fmla="*/ 2170 h 726626"/>
                <a:gd name="connsiteX120" fmla="*/ 218628 w 649367"/>
                <a:gd name="connsiteY120" fmla="*/ 4082 h 726626"/>
                <a:gd name="connsiteX121" fmla="*/ 213497 w 649367"/>
                <a:gd name="connsiteY121" fmla="*/ 10495 h 726626"/>
                <a:gd name="connsiteX122" fmla="*/ 207737 w 649367"/>
                <a:gd name="connsiteY122" fmla="*/ 15615 h 726626"/>
                <a:gd name="connsiteX123" fmla="*/ 201968 w 649367"/>
                <a:gd name="connsiteY123" fmla="*/ 17537 h 726626"/>
                <a:gd name="connsiteX124" fmla="*/ 193000 w 649367"/>
                <a:gd name="connsiteY124" fmla="*/ 21381 h 726626"/>
                <a:gd name="connsiteX125" fmla="*/ 187860 w 649367"/>
                <a:gd name="connsiteY125" fmla="*/ 22665 h 726626"/>
                <a:gd name="connsiteX126" fmla="*/ 180815 w 649367"/>
                <a:gd name="connsiteY126" fmla="*/ 30354 h 726626"/>
                <a:gd name="connsiteX127" fmla="*/ 174408 w 649367"/>
                <a:gd name="connsiteY127" fmla="*/ 25235 h 726626"/>
                <a:gd name="connsiteX128" fmla="*/ 169924 w 649367"/>
                <a:gd name="connsiteY128" fmla="*/ 23950 h 726626"/>
                <a:gd name="connsiteX129" fmla="*/ 163508 w 649367"/>
                <a:gd name="connsiteY129" fmla="*/ 23303 h 726626"/>
                <a:gd name="connsiteX130" fmla="*/ 155178 w 649367"/>
                <a:gd name="connsiteY130" fmla="*/ 21390 h 726626"/>
                <a:gd name="connsiteX131" fmla="*/ 150694 w 649367"/>
                <a:gd name="connsiteY131" fmla="*/ 22018 h 726626"/>
                <a:gd name="connsiteX132" fmla="*/ 157101 w 649367"/>
                <a:gd name="connsiteY132" fmla="*/ 32276 h 726626"/>
                <a:gd name="connsiteX133" fmla="*/ 158386 w 649367"/>
                <a:gd name="connsiteY133" fmla="*/ 40601 h 726626"/>
                <a:gd name="connsiteX134" fmla="*/ 157843 w 649367"/>
                <a:gd name="connsiteY134" fmla="*/ 46254 h 726626"/>
                <a:gd name="connsiteX135" fmla="*/ 159033 w 649367"/>
                <a:gd name="connsiteY135" fmla="*/ 51496 h 726626"/>
                <a:gd name="connsiteX136" fmla="*/ 170562 w 649367"/>
                <a:gd name="connsiteY136" fmla="*/ 52771 h 726626"/>
                <a:gd name="connsiteX137" fmla="*/ 165431 w 649367"/>
                <a:gd name="connsiteY137" fmla="*/ 63019 h 726626"/>
                <a:gd name="connsiteX138" fmla="*/ 158386 w 649367"/>
                <a:gd name="connsiteY138" fmla="*/ 69432 h 726626"/>
                <a:gd name="connsiteX139" fmla="*/ 146848 w 649367"/>
                <a:gd name="connsiteY139" fmla="*/ 78396 h 726626"/>
                <a:gd name="connsiteX140" fmla="*/ 137880 w 649367"/>
                <a:gd name="connsiteY140" fmla="*/ 85437 h 726626"/>
                <a:gd name="connsiteX141" fmla="*/ 127627 w 649367"/>
                <a:gd name="connsiteY141" fmla="*/ 85437 h 726626"/>
                <a:gd name="connsiteX142" fmla="*/ 118012 w 649367"/>
                <a:gd name="connsiteY142" fmla="*/ 81593 h 726626"/>
                <a:gd name="connsiteX143" fmla="*/ 110319 w 649367"/>
                <a:gd name="connsiteY143" fmla="*/ 78396 h 726626"/>
                <a:gd name="connsiteX144" fmla="*/ 108396 w 649367"/>
                <a:gd name="connsiteY144" fmla="*/ 71992 h 726626"/>
                <a:gd name="connsiteX145" fmla="*/ 103903 w 649367"/>
                <a:gd name="connsiteY145" fmla="*/ 62382 h 726626"/>
                <a:gd name="connsiteX146" fmla="*/ 96858 w 649367"/>
                <a:gd name="connsiteY146" fmla="*/ 65579 h 726626"/>
                <a:gd name="connsiteX147" fmla="*/ 82759 w 649367"/>
                <a:gd name="connsiteY147" fmla="*/ 66863 h 726626"/>
                <a:gd name="connsiteX148" fmla="*/ 70583 w 649367"/>
                <a:gd name="connsiteY148" fmla="*/ 65579 h 726626"/>
                <a:gd name="connsiteX149" fmla="*/ 66737 w 649367"/>
                <a:gd name="connsiteY149" fmla="*/ 68776 h 726626"/>
                <a:gd name="connsiteX150" fmla="*/ 64176 w 649367"/>
                <a:gd name="connsiteY150" fmla="*/ 78396 h 726626"/>
                <a:gd name="connsiteX151" fmla="*/ 71221 w 649367"/>
                <a:gd name="connsiteY151" fmla="*/ 80965 h 726626"/>
                <a:gd name="connsiteX152" fmla="*/ 71859 w 649367"/>
                <a:gd name="connsiteY152" fmla="*/ 86722 h 726626"/>
                <a:gd name="connsiteX153" fmla="*/ 62891 w 649367"/>
                <a:gd name="connsiteY153" fmla="*/ 88644 h 726626"/>
                <a:gd name="connsiteX154" fmla="*/ 59854 w 649367"/>
                <a:gd name="connsiteY154" fmla="*/ 91612 h 726626"/>
                <a:gd name="connsiteX155" fmla="*/ 59045 w 649367"/>
                <a:gd name="connsiteY155" fmla="*/ 93125 h 726626"/>
                <a:gd name="connsiteX156" fmla="*/ 59045 w 649367"/>
                <a:gd name="connsiteY156" fmla="*/ 101451 h 726626"/>
                <a:gd name="connsiteX157" fmla="*/ 64176 w 649367"/>
                <a:gd name="connsiteY157" fmla="*/ 108492 h 726626"/>
                <a:gd name="connsiteX158" fmla="*/ 67375 w 649367"/>
                <a:gd name="connsiteY158" fmla="*/ 120034 h 726626"/>
                <a:gd name="connsiteX159" fmla="*/ 68660 w 649367"/>
                <a:gd name="connsiteY159" fmla="*/ 131557 h 726626"/>
                <a:gd name="connsiteX160" fmla="*/ 69298 w 649367"/>
                <a:gd name="connsiteY160" fmla="*/ 145012 h 726626"/>
                <a:gd name="connsiteX161" fmla="*/ 66090 w 649367"/>
                <a:gd name="connsiteY161" fmla="*/ 153337 h 726626"/>
                <a:gd name="connsiteX162" fmla="*/ 64814 w 649367"/>
                <a:gd name="connsiteY162" fmla="*/ 163595 h 726626"/>
                <a:gd name="connsiteX163" fmla="*/ 61615 w 649367"/>
                <a:gd name="connsiteY163" fmla="*/ 172548 h 726626"/>
                <a:gd name="connsiteX164" fmla="*/ 62891 w 649367"/>
                <a:gd name="connsiteY164" fmla="*/ 177030 h 726626"/>
                <a:gd name="connsiteX165" fmla="*/ 55837 w 649367"/>
                <a:gd name="connsiteY165" fmla="*/ 177677 h 726626"/>
                <a:gd name="connsiteX166" fmla="*/ 51991 w 649367"/>
                <a:gd name="connsiteY166" fmla="*/ 177030 h 726626"/>
                <a:gd name="connsiteX167" fmla="*/ 50715 w 649367"/>
                <a:gd name="connsiteY167" fmla="*/ 178315 h 726626"/>
                <a:gd name="connsiteX168" fmla="*/ 48221 w 649367"/>
                <a:gd name="connsiteY168" fmla="*/ 182330 h 726626"/>
                <a:gd name="connsiteX169" fmla="*/ 47516 w 649367"/>
                <a:gd name="connsiteY169" fmla="*/ 182806 h 726626"/>
                <a:gd name="connsiteX170" fmla="*/ 42680 w 649367"/>
                <a:gd name="connsiteY170" fmla="*/ 182330 h 726626"/>
                <a:gd name="connsiteX171" fmla="*/ 39814 w 649367"/>
                <a:gd name="connsiteY171" fmla="*/ 181531 h 726626"/>
                <a:gd name="connsiteX172" fmla="*/ 33408 w 649367"/>
                <a:gd name="connsiteY172" fmla="*/ 181531 h 726626"/>
                <a:gd name="connsiteX173" fmla="*/ 31865 w 649367"/>
                <a:gd name="connsiteY173" fmla="*/ 182330 h 726626"/>
                <a:gd name="connsiteX174" fmla="*/ 27639 w 649367"/>
                <a:gd name="connsiteY174" fmla="*/ 187287 h 726626"/>
                <a:gd name="connsiteX175" fmla="*/ 23164 w 649367"/>
                <a:gd name="connsiteY175" fmla="*/ 191769 h 726626"/>
                <a:gd name="connsiteX176" fmla="*/ 15472 w 649367"/>
                <a:gd name="connsiteY176" fmla="*/ 191769 h 726626"/>
                <a:gd name="connsiteX177" fmla="*/ 15472 w 649367"/>
                <a:gd name="connsiteY177" fmla="*/ 198820 h 726626"/>
                <a:gd name="connsiteX178" fmla="*/ 12902 w 649367"/>
                <a:gd name="connsiteY178" fmla="*/ 207783 h 726626"/>
                <a:gd name="connsiteX179" fmla="*/ 8418 w 649367"/>
                <a:gd name="connsiteY179" fmla="*/ 219315 h 726626"/>
                <a:gd name="connsiteX180" fmla="*/ 3286 w 649367"/>
                <a:gd name="connsiteY180" fmla="*/ 223150 h 726626"/>
                <a:gd name="connsiteX181" fmla="*/ 1363 w 649367"/>
                <a:gd name="connsiteY181" fmla="*/ 235977 h 726626"/>
                <a:gd name="connsiteX182" fmla="*/ 88 w 649367"/>
                <a:gd name="connsiteY182" fmla="*/ 242371 h 726626"/>
                <a:gd name="connsiteX183" fmla="*/ 4572 w 649367"/>
                <a:gd name="connsiteY183" fmla="*/ 248784 h 726626"/>
                <a:gd name="connsiteX184" fmla="*/ 7770 w 649367"/>
                <a:gd name="connsiteY184" fmla="*/ 253903 h 726626"/>
                <a:gd name="connsiteX185" fmla="*/ 9703 w 649367"/>
                <a:gd name="connsiteY185" fmla="*/ 261591 h 726626"/>
                <a:gd name="connsiteX186" fmla="*/ 14187 w 649367"/>
                <a:gd name="connsiteY186" fmla="*/ 266720 h 726626"/>
                <a:gd name="connsiteX187" fmla="*/ 16110 w 649367"/>
                <a:gd name="connsiteY187" fmla="*/ 269917 h 726626"/>
                <a:gd name="connsiteX188" fmla="*/ 12902 w 649367"/>
                <a:gd name="connsiteY188" fmla="*/ 275046 h 726626"/>
                <a:gd name="connsiteX189" fmla="*/ 18671 w 649367"/>
                <a:gd name="connsiteY189" fmla="*/ 276330 h 726626"/>
                <a:gd name="connsiteX190" fmla="*/ 25078 w 649367"/>
                <a:gd name="connsiteY190" fmla="*/ 278243 h 726626"/>
                <a:gd name="connsiteX191" fmla="*/ 28924 w 649367"/>
                <a:gd name="connsiteY191" fmla="*/ 284656 h 726626"/>
                <a:gd name="connsiteX192" fmla="*/ 37901 w 649367"/>
                <a:gd name="connsiteY192" fmla="*/ 287225 h 726626"/>
                <a:gd name="connsiteX193" fmla="*/ 44308 w 649367"/>
                <a:gd name="connsiteY193" fmla="*/ 287225 h 726626"/>
                <a:gd name="connsiteX194" fmla="*/ 50068 w 649367"/>
                <a:gd name="connsiteY194" fmla="*/ 282116 h 726626"/>
                <a:gd name="connsiteX195" fmla="*/ 53276 w 649367"/>
                <a:gd name="connsiteY195" fmla="*/ 288510 h 726626"/>
                <a:gd name="connsiteX196" fmla="*/ 54561 w 649367"/>
                <a:gd name="connsiteY196" fmla="*/ 298758 h 726626"/>
                <a:gd name="connsiteX197" fmla="*/ 53923 w 649367"/>
                <a:gd name="connsiteY197" fmla="*/ 307083 h 726626"/>
                <a:gd name="connsiteX198" fmla="*/ 62253 w 649367"/>
                <a:gd name="connsiteY198" fmla="*/ 307083 h 726626"/>
                <a:gd name="connsiteX199" fmla="*/ 67375 w 649367"/>
                <a:gd name="connsiteY199" fmla="*/ 306446 h 726626"/>
                <a:gd name="connsiteX200" fmla="*/ 73791 w 649367"/>
                <a:gd name="connsiteY200" fmla="*/ 307730 h 726626"/>
                <a:gd name="connsiteX201" fmla="*/ 73144 w 649367"/>
                <a:gd name="connsiteY201" fmla="*/ 307730 h 726626"/>
                <a:gd name="connsiteX202" fmla="*/ 82759 w 649367"/>
                <a:gd name="connsiteY202" fmla="*/ 308358 h 726626"/>
                <a:gd name="connsiteX203" fmla="*/ 93659 w 649367"/>
                <a:gd name="connsiteY203" fmla="*/ 309005 h 726626"/>
                <a:gd name="connsiteX204" fmla="*/ 99419 w 649367"/>
                <a:gd name="connsiteY204" fmla="*/ 303877 h 726626"/>
                <a:gd name="connsiteX205" fmla="*/ 101980 w 649367"/>
                <a:gd name="connsiteY205" fmla="*/ 300670 h 726626"/>
                <a:gd name="connsiteX206" fmla="*/ 110957 w 649367"/>
                <a:gd name="connsiteY206" fmla="*/ 298758 h 726626"/>
                <a:gd name="connsiteX207" fmla="*/ 114156 w 649367"/>
                <a:gd name="connsiteY207" fmla="*/ 296836 h 726626"/>
                <a:gd name="connsiteX208" fmla="*/ 119287 w 649367"/>
                <a:gd name="connsiteY208" fmla="*/ 289794 h 726626"/>
                <a:gd name="connsiteX209" fmla="*/ 127627 w 649367"/>
                <a:gd name="connsiteY209" fmla="*/ 286578 h 726626"/>
                <a:gd name="connsiteX210" fmla="*/ 132748 w 649367"/>
                <a:gd name="connsiteY210" fmla="*/ 286578 h 726626"/>
                <a:gd name="connsiteX211" fmla="*/ 139803 w 649367"/>
                <a:gd name="connsiteY211" fmla="*/ 284666 h 726626"/>
                <a:gd name="connsiteX212" fmla="*/ 143649 w 649367"/>
                <a:gd name="connsiteY212" fmla="*/ 282753 h 726626"/>
                <a:gd name="connsiteX213" fmla="*/ 144287 w 649367"/>
                <a:gd name="connsiteY213" fmla="*/ 287235 h 726626"/>
                <a:gd name="connsiteX214" fmla="*/ 144287 w 649367"/>
                <a:gd name="connsiteY214" fmla="*/ 295560 h 726626"/>
                <a:gd name="connsiteX215" fmla="*/ 144934 w 649367"/>
                <a:gd name="connsiteY215" fmla="*/ 305818 h 726626"/>
                <a:gd name="connsiteX216" fmla="*/ 146200 w 649367"/>
                <a:gd name="connsiteY216" fmla="*/ 316694 h 726626"/>
                <a:gd name="connsiteX217" fmla="*/ 148133 w 649367"/>
                <a:gd name="connsiteY217" fmla="*/ 325666 h 726626"/>
                <a:gd name="connsiteX218" fmla="*/ 156463 w 649367"/>
                <a:gd name="connsiteY218" fmla="*/ 328883 h 726626"/>
                <a:gd name="connsiteX219" fmla="*/ 160309 w 649367"/>
                <a:gd name="connsiteY219" fmla="*/ 334630 h 726626"/>
                <a:gd name="connsiteX220" fmla="*/ 166078 w 649367"/>
                <a:gd name="connsiteY220" fmla="*/ 337199 h 726626"/>
                <a:gd name="connsiteX221" fmla="*/ 171838 w 649367"/>
                <a:gd name="connsiteY221" fmla="*/ 335924 h 726626"/>
                <a:gd name="connsiteX222" fmla="*/ 178244 w 649367"/>
                <a:gd name="connsiteY222" fmla="*/ 337199 h 726626"/>
                <a:gd name="connsiteX223" fmla="*/ 185299 w 649367"/>
                <a:gd name="connsiteY223" fmla="*/ 342318 h 726626"/>
                <a:gd name="connsiteX224" fmla="*/ 194914 w 649367"/>
                <a:gd name="connsiteY224" fmla="*/ 346809 h 726626"/>
                <a:gd name="connsiteX225" fmla="*/ 201321 w 649367"/>
                <a:gd name="connsiteY225" fmla="*/ 350644 h 726626"/>
                <a:gd name="connsiteX226" fmla="*/ 206452 w 649367"/>
                <a:gd name="connsiteY226" fmla="*/ 355126 h 726626"/>
                <a:gd name="connsiteX227" fmla="*/ 214782 w 649367"/>
                <a:gd name="connsiteY227" fmla="*/ 355772 h 726626"/>
                <a:gd name="connsiteX228" fmla="*/ 221836 w 649367"/>
                <a:gd name="connsiteY228" fmla="*/ 357685 h 726626"/>
                <a:gd name="connsiteX229" fmla="*/ 226958 w 649367"/>
                <a:gd name="connsiteY229" fmla="*/ 362814 h 726626"/>
                <a:gd name="connsiteX230" fmla="*/ 227377 w 649367"/>
                <a:gd name="connsiteY230" fmla="*/ 363784 h 726626"/>
                <a:gd name="connsiteX231" fmla="*/ 228243 w 649367"/>
                <a:gd name="connsiteY231" fmla="*/ 370511 h 726626"/>
                <a:gd name="connsiteX232" fmla="*/ 230166 w 649367"/>
                <a:gd name="connsiteY232" fmla="*/ 374993 h 726626"/>
                <a:gd name="connsiteX233" fmla="*/ 228243 w 649367"/>
                <a:gd name="connsiteY233" fmla="*/ 387163 h 726626"/>
                <a:gd name="connsiteX234" fmla="*/ 235288 w 649367"/>
                <a:gd name="connsiteY234" fmla="*/ 392282 h 726626"/>
                <a:gd name="connsiteX235" fmla="*/ 236573 w 649367"/>
                <a:gd name="connsiteY235" fmla="*/ 399980 h 726626"/>
                <a:gd name="connsiteX236" fmla="*/ 236573 w 649367"/>
                <a:gd name="connsiteY236" fmla="*/ 406384 h 726626"/>
                <a:gd name="connsiteX237" fmla="*/ 244265 w 649367"/>
                <a:gd name="connsiteY237" fmla="*/ 408953 h 726626"/>
                <a:gd name="connsiteX238" fmla="*/ 260287 w 649367"/>
                <a:gd name="connsiteY238" fmla="*/ 410247 h 726626"/>
                <a:gd name="connsiteX239" fmla="*/ 266694 w 649367"/>
                <a:gd name="connsiteY239" fmla="*/ 411512 h 726626"/>
                <a:gd name="connsiteX240" fmla="*/ 264771 w 649367"/>
                <a:gd name="connsiteY240" fmla="*/ 417926 h 726626"/>
                <a:gd name="connsiteX241" fmla="*/ 266694 w 649367"/>
                <a:gd name="connsiteY241" fmla="*/ 426251 h 726626"/>
                <a:gd name="connsiteX242" fmla="*/ 276310 w 649367"/>
                <a:gd name="connsiteY242" fmla="*/ 429448 h 726626"/>
                <a:gd name="connsiteX243" fmla="*/ 278870 w 649367"/>
                <a:gd name="connsiteY243" fmla="*/ 435215 h 726626"/>
                <a:gd name="connsiteX244" fmla="*/ 282716 w 649367"/>
                <a:gd name="connsiteY244" fmla="*/ 440334 h 726626"/>
                <a:gd name="connsiteX245" fmla="*/ 281441 w 649367"/>
                <a:gd name="connsiteY245" fmla="*/ 449307 h 726626"/>
                <a:gd name="connsiteX246" fmla="*/ 280156 w 649367"/>
                <a:gd name="connsiteY246" fmla="*/ 461477 h 726626"/>
                <a:gd name="connsiteX247" fmla="*/ 277585 w 649367"/>
                <a:gd name="connsiteY247" fmla="*/ 472371 h 726626"/>
                <a:gd name="connsiteX248" fmla="*/ 280156 w 649367"/>
                <a:gd name="connsiteY248" fmla="*/ 478128 h 726626"/>
                <a:gd name="connsiteX249" fmla="*/ 273739 w 649367"/>
                <a:gd name="connsiteY249" fmla="*/ 478128 h 726626"/>
                <a:gd name="connsiteX250" fmla="*/ 275024 w 649367"/>
                <a:gd name="connsiteY250" fmla="*/ 480697 h 726626"/>
                <a:gd name="connsiteX251" fmla="*/ 276947 w 649367"/>
                <a:gd name="connsiteY251" fmla="*/ 494142 h 726626"/>
                <a:gd name="connsiteX252" fmla="*/ 275024 w 649367"/>
                <a:gd name="connsiteY252" fmla="*/ 499908 h 726626"/>
                <a:gd name="connsiteX253" fmla="*/ 278870 w 649367"/>
                <a:gd name="connsiteY253" fmla="*/ 506312 h 726626"/>
                <a:gd name="connsiteX254" fmla="*/ 281441 w 649367"/>
                <a:gd name="connsiteY254" fmla="*/ 510147 h 726626"/>
                <a:gd name="connsiteX255" fmla="*/ 280156 w 649367"/>
                <a:gd name="connsiteY255" fmla="*/ 515913 h 726626"/>
                <a:gd name="connsiteX256" fmla="*/ 289133 w 649367"/>
                <a:gd name="connsiteY256" fmla="*/ 517188 h 726626"/>
                <a:gd name="connsiteX257" fmla="*/ 295530 w 649367"/>
                <a:gd name="connsiteY257" fmla="*/ 517188 h 726626"/>
                <a:gd name="connsiteX258" fmla="*/ 305155 w 649367"/>
                <a:gd name="connsiteY258" fmla="*/ 517188 h 726626"/>
                <a:gd name="connsiteX259" fmla="*/ 310277 w 649367"/>
                <a:gd name="connsiteY259" fmla="*/ 518472 h 726626"/>
                <a:gd name="connsiteX260" fmla="*/ 318607 w 649367"/>
                <a:gd name="connsiteY260" fmla="*/ 520394 h 726626"/>
                <a:gd name="connsiteX261" fmla="*/ 319892 w 649367"/>
                <a:gd name="connsiteY261" fmla="*/ 529367 h 726626"/>
                <a:gd name="connsiteX262" fmla="*/ 319892 w 649367"/>
                <a:gd name="connsiteY262" fmla="*/ 538331 h 726626"/>
                <a:gd name="connsiteX263" fmla="*/ 320016 w 649367"/>
                <a:gd name="connsiteY263" fmla="*/ 545220 h 726626"/>
                <a:gd name="connsiteX264" fmla="*/ 322453 w 649367"/>
                <a:gd name="connsiteY264" fmla="*/ 549853 h 726626"/>
                <a:gd name="connsiteX265" fmla="*/ 329498 w 649367"/>
                <a:gd name="connsiteY265" fmla="*/ 551775 h 726626"/>
                <a:gd name="connsiteX266" fmla="*/ 335914 w 649367"/>
                <a:gd name="connsiteY266" fmla="*/ 550500 h 726626"/>
                <a:gd name="connsiteX267" fmla="*/ 341036 w 649367"/>
                <a:gd name="connsiteY267" fmla="*/ 551138 h 726626"/>
                <a:gd name="connsiteX268" fmla="*/ 343606 w 649367"/>
                <a:gd name="connsiteY268" fmla="*/ 558826 h 726626"/>
                <a:gd name="connsiteX269" fmla="*/ 344244 w 649367"/>
                <a:gd name="connsiteY269" fmla="*/ 568437 h 726626"/>
                <a:gd name="connsiteX270" fmla="*/ 341036 w 649367"/>
                <a:gd name="connsiteY270" fmla="*/ 577390 h 726626"/>
                <a:gd name="connsiteX271" fmla="*/ 341036 w 649367"/>
                <a:gd name="connsiteY271" fmla="*/ 585088 h 726626"/>
                <a:gd name="connsiteX272" fmla="*/ 344244 w 649367"/>
                <a:gd name="connsiteY272" fmla="*/ 583804 h 726626"/>
                <a:gd name="connsiteX273" fmla="*/ 351936 w 649367"/>
                <a:gd name="connsiteY273" fmla="*/ 584432 h 726626"/>
                <a:gd name="connsiteX274" fmla="*/ 356420 w 649367"/>
                <a:gd name="connsiteY274" fmla="*/ 587648 h 726626"/>
                <a:gd name="connsiteX275" fmla="*/ 357058 w 649367"/>
                <a:gd name="connsiteY275" fmla="*/ 594689 h 726626"/>
                <a:gd name="connsiteX276" fmla="*/ 358343 w 649367"/>
                <a:gd name="connsiteY276" fmla="*/ 604946 h 726626"/>
                <a:gd name="connsiteX277" fmla="*/ 357705 w 649367"/>
                <a:gd name="connsiteY277" fmla="*/ 611341 h 726626"/>
                <a:gd name="connsiteX278" fmla="*/ 349366 w 649367"/>
                <a:gd name="connsiteY278" fmla="*/ 616469 h 726626"/>
                <a:gd name="connsiteX279" fmla="*/ 344244 w 649367"/>
                <a:gd name="connsiteY279" fmla="*/ 617763 h 726626"/>
                <a:gd name="connsiteX280" fmla="*/ 341683 w 649367"/>
                <a:gd name="connsiteY280" fmla="*/ 622873 h 726626"/>
                <a:gd name="connsiteX281" fmla="*/ 337190 w 649367"/>
                <a:gd name="connsiteY281" fmla="*/ 626707 h 726626"/>
                <a:gd name="connsiteX282" fmla="*/ 332706 w 649367"/>
                <a:gd name="connsiteY282" fmla="*/ 630552 h 726626"/>
                <a:gd name="connsiteX283" fmla="*/ 327584 w 649367"/>
                <a:gd name="connsiteY283" fmla="*/ 638249 h 726626"/>
                <a:gd name="connsiteX284" fmla="*/ 323728 w 649367"/>
                <a:gd name="connsiteY284" fmla="*/ 643378 h 726626"/>
                <a:gd name="connsiteX285" fmla="*/ 320530 w 649367"/>
                <a:gd name="connsiteY285" fmla="*/ 650419 h 726626"/>
                <a:gd name="connsiteX286" fmla="*/ 315399 w 649367"/>
                <a:gd name="connsiteY286" fmla="*/ 656176 h 726626"/>
                <a:gd name="connsiteX287" fmla="*/ 310915 w 649367"/>
                <a:gd name="connsiteY287" fmla="*/ 663864 h 726626"/>
                <a:gd name="connsiteX288" fmla="*/ 305155 w 649367"/>
                <a:gd name="connsiteY288" fmla="*/ 669621 h 726626"/>
                <a:gd name="connsiteX289" fmla="*/ 310277 w 649367"/>
                <a:gd name="connsiteY289" fmla="*/ 672200 h 726626"/>
                <a:gd name="connsiteX290" fmla="*/ 316684 w 649367"/>
                <a:gd name="connsiteY290" fmla="*/ 670915 h 726626"/>
                <a:gd name="connsiteX291" fmla="*/ 322453 w 649367"/>
                <a:gd name="connsiteY291" fmla="*/ 671543 h 726626"/>
                <a:gd name="connsiteX292" fmla="*/ 328222 w 649367"/>
                <a:gd name="connsiteY292" fmla="*/ 674112 h 726626"/>
                <a:gd name="connsiteX293" fmla="*/ 330783 w 649367"/>
                <a:gd name="connsiteY293" fmla="*/ 680525 h 726626"/>
                <a:gd name="connsiteX294" fmla="*/ 333344 w 649367"/>
                <a:gd name="connsiteY294" fmla="*/ 686282 h 726626"/>
                <a:gd name="connsiteX295" fmla="*/ 335267 w 649367"/>
                <a:gd name="connsiteY295" fmla="*/ 683075 h 726626"/>
                <a:gd name="connsiteX296" fmla="*/ 342321 w 649367"/>
                <a:gd name="connsiteY296" fmla="*/ 681800 h 726626"/>
                <a:gd name="connsiteX297" fmla="*/ 346167 w 649367"/>
                <a:gd name="connsiteY297" fmla="*/ 689498 h 726626"/>
                <a:gd name="connsiteX298" fmla="*/ 352574 w 649367"/>
                <a:gd name="connsiteY298" fmla="*/ 693323 h 726626"/>
                <a:gd name="connsiteX299" fmla="*/ 357705 w 649367"/>
                <a:gd name="connsiteY299" fmla="*/ 695892 h 726626"/>
                <a:gd name="connsiteX300" fmla="*/ 364750 w 649367"/>
                <a:gd name="connsiteY300" fmla="*/ 701649 h 726626"/>
                <a:gd name="connsiteX301" fmla="*/ 370510 w 649367"/>
                <a:gd name="connsiteY301" fmla="*/ 702287 h 726626"/>
                <a:gd name="connsiteX302" fmla="*/ 376279 w 649367"/>
                <a:gd name="connsiteY302" fmla="*/ 711906 h 726626"/>
                <a:gd name="connsiteX303" fmla="*/ 380125 w 649367"/>
                <a:gd name="connsiteY303" fmla="*/ 720860 h 726626"/>
                <a:gd name="connsiteX304" fmla="*/ 392948 w 649367"/>
                <a:gd name="connsiteY304" fmla="*/ 726626 h 726626"/>
                <a:gd name="connsiteX305" fmla="*/ 394367 w 649367"/>
                <a:gd name="connsiteY305" fmla="*/ 726227 h 726626"/>
                <a:gd name="connsiteX306" fmla="*/ 396794 w 649367"/>
                <a:gd name="connsiteY306" fmla="*/ 720223 h 726626"/>
                <a:gd name="connsiteX307" fmla="*/ 399355 w 649367"/>
                <a:gd name="connsiteY307" fmla="*/ 709965 h 726626"/>
                <a:gd name="connsiteX308" fmla="*/ 403201 w 649367"/>
                <a:gd name="connsiteY308" fmla="*/ 701639 h 726626"/>
                <a:gd name="connsiteX309" fmla="*/ 410256 w 649367"/>
                <a:gd name="connsiteY309" fmla="*/ 699717 h 726626"/>
                <a:gd name="connsiteX310" fmla="*/ 412169 w 649367"/>
                <a:gd name="connsiteY310" fmla="*/ 694598 h 726626"/>
                <a:gd name="connsiteX311" fmla="*/ 418576 w 649367"/>
                <a:gd name="connsiteY311" fmla="*/ 688195 h 726626"/>
                <a:gd name="connsiteX312" fmla="*/ 420499 w 649367"/>
                <a:gd name="connsiteY312" fmla="*/ 678575 h 726626"/>
                <a:gd name="connsiteX313" fmla="*/ 423069 w 649367"/>
                <a:gd name="connsiteY313" fmla="*/ 668327 h 726626"/>
                <a:gd name="connsiteX314" fmla="*/ 426268 w 649367"/>
                <a:gd name="connsiteY314" fmla="*/ 660001 h 726626"/>
                <a:gd name="connsiteX315" fmla="*/ 432685 w 649367"/>
                <a:gd name="connsiteY315" fmla="*/ 649753 h 726626"/>
                <a:gd name="connsiteX316" fmla="*/ 436531 w 649367"/>
                <a:gd name="connsiteY316" fmla="*/ 643359 h 726626"/>
                <a:gd name="connsiteX317" fmla="*/ 443575 w 649367"/>
                <a:gd name="connsiteY317" fmla="*/ 632464 h 726626"/>
                <a:gd name="connsiteX318" fmla="*/ 443575 w 649367"/>
                <a:gd name="connsiteY318" fmla="*/ 615794 h 726626"/>
                <a:gd name="connsiteX319" fmla="*/ 443575 w 649367"/>
                <a:gd name="connsiteY319" fmla="*/ 608752 h 726626"/>
                <a:gd name="connsiteX320" fmla="*/ 439101 w 649367"/>
                <a:gd name="connsiteY320" fmla="*/ 601083 h 726626"/>
                <a:gd name="connsiteX321" fmla="*/ 439729 w 649367"/>
                <a:gd name="connsiteY321" fmla="*/ 585050 h 726626"/>
                <a:gd name="connsiteX322" fmla="*/ 443575 w 649367"/>
                <a:gd name="connsiteY322" fmla="*/ 579921 h 726626"/>
                <a:gd name="connsiteX323" fmla="*/ 449345 w 649367"/>
                <a:gd name="connsiteY323" fmla="*/ 574165 h 726626"/>
                <a:gd name="connsiteX324" fmla="*/ 455114 w 649367"/>
                <a:gd name="connsiteY324" fmla="*/ 569683 h 726626"/>
                <a:gd name="connsiteX325" fmla="*/ 460883 w 649367"/>
                <a:gd name="connsiteY325" fmla="*/ 565201 h 726626"/>
                <a:gd name="connsiteX326" fmla="*/ 466652 w 649367"/>
                <a:gd name="connsiteY326" fmla="*/ 557504 h 726626"/>
                <a:gd name="connsiteX327" fmla="*/ 474982 w 649367"/>
                <a:gd name="connsiteY327" fmla="*/ 553659 h 726626"/>
                <a:gd name="connsiteX328" fmla="*/ 485882 w 649367"/>
                <a:gd name="connsiteY328" fmla="*/ 552384 h 726626"/>
                <a:gd name="connsiteX329" fmla="*/ 492927 w 649367"/>
                <a:gd name="connsiteY329" fmla="*/ 545952 h 726626"/>
                <a:gd name="connsiteX330" fmla="*/ 493888 w 649367"/>
                <a:gd name="connsiteY330" fmla="*/ 545172 h 726626"/>
                <a:gd name="connsiteX331" fmla="*/ 498687 w 649367"/>
                <a:gd name="connsiteY331" fmla="*/ 541480 h 726626"/>
                <a:gd name="connsiteX332" fmla="*/ 505103 w 649367"/>
                <a:gd name="connsiteY332" fmla="*/ 536998 h 726626"/>
                <a:gd name="connsiteX333" fmla="*/ 512157 w 649367"/>
                <a:gd name="connsiteY333" fmla="*/ 535086 h 726626"/>
                <a:gd name="connsiteX334" fmla="*/ 526894 w 649367"/>
                <a:gd name="connsiteY334" fmla="*/ 535086 h 726626"/>
                <a:gd name="connsiteX335" fmla="*/ 539070 w 649367"/>
                <a:gd name="connsiteY335" fmla="*/ 533801 h 726626"/>
                <a:gd name="connsiteX336" fmla="*/ 542269 w 649367"/>
                <a:gd name="connsiteY336" fmla="*/ 529310 h 726626"/>
                <a:gd name="connsiteX337" fmla="*/ 544839 w 649367"/>
                <a:gd name="connsiteY337" fmla="*/ 525466 h 726626"/>
                <a:gd name="connsiteX338" fmla="*/ 549971 w 649367"/>
                <a:gd name="connsiteY338" fmla="*/ 519709 h 726626"/>
                <a:gd name="connsiteX339" fmla="*/ 555730 w 649367"/>
                <a:gd name="connsiteY339" fmla="*/ 515865 h 726626"/>
                <a:gd name="connsiteX340" fmla="*/ 557653 w 649367"/>
                <a:gd name="connsiteY340" fmla="*/ 505627 h 726626"/>
                <a:gd name="connsiteX341" fmla="*/ 558938 w 649367"/>
                <a:gd name="connsiteY341" fmla="*/ 495379 h 726626"/>
                <a:gd name="connsiteX342" fmla="*/ 564698 w 649367"/>
                <a:gd name="connsiteY342" fmla="*/ 492800 h 726626"/>
                <a:gd name="connsiteX343" fmla="*/ 567906 w 649367"/>
                <a:gd name="connsiteY343" fmla="*/ 488328 h 726626"/>
                <a:gd name="connsiteX344" fmla="*/ 567906 w 649367"/>
                <a:gd name="connsiteY344" fmla="*/ 478708 h 726626"/>
                <a:gd name="connsiteX345" fmla="*/ 571752 w 649367"/>
                <a:gd name="connsiteY345" fmla="*/ 474874 h 726626"/>
                <a:gd name="connsiteX346" fmla="*/ 577531 w 649367"/>
                <a:gd name="connsiteY346" fmla="*/ 471658 h 726626"/>
                <a:gd name="connsiteX347" fmla="*/ 577531 w 649367"/>
                <a:gd name="connsiteY347" fmla="*/ 452437 h 726626"/>
                <a:gd name="connsiteX348" fmla="*/ 578159 w 649367"/>
                <a:gd name="connsiteY348" fmla="*/ 440267 h 726626"/>
                <a:gd name="connsiteX349" fmla="*/ 583928 w 649367"/>
                <a:gd name="connsiteY349" fmla="*/ 434511 h 726626"/>
                <a:gd name="connsiteX350" fmla="*/ 582005 w 649367"/>
                <a:gd name="connsiteY350" fmla="*/ 424900 h 726626"/>
                <a:gd name="connsiteX351" fmla="*/ 582653 w 649367"/>
                <a:gd name="connsiteY351" fmla="*/ 416574 h 726626"/>
                <a:gd name="connsiteX352" fmla="*/ 586499 w 649367"/>
                <a:gd name="connsiteY352" fmla="*/ 412083 h 726626"/>
                <a:gd name="connsiteX353" fmla="*/ 584576 w 649367"/>
                <a:gd name="connsiteY353" fmla="*/ 397354 h 726626"/>
                <a:gd name="connsiteX354" fmla="*/ 583928 w 649367"/>
                <a:gd name="connsiteY354" fmla="*/ 388391 h 726626"/>
                <a:gd name="connsiteX355" fmla="*/ 582653 w 649367"/>
                <a:gd name="connsiteY355" fmla="*/ 378780 h 726626"/>
                <a:gd name="connsiteX356" fmla="*/ 580082 w 649367"/>
                <a:gd name="connsiteY356" fmla="*/ 370454 h 726626"/>
                <a:gd name="connsiteX357" fmla="*/ 583024 w 649367"/>
                <a:gd name="connsiteY357" fmla="*/ 363727 h 726626"/>
                <a:gd name="connsiteX358" fmla="*/ 583290 w 649367"/>
                <a:gd name="connsiteY358" fmla="*/ 362129 h 726626"/>
                <a:gd name="connsiteX359" fmla="*/ 580730 w 649367"/>
                <a:gd name="connsiteY359" fmla="*/ 353793 h 726626"/>
                <a:gd name="connsiteX360" fmla="*/ 584576 w 649367"/>
                <a:gd name="connsiteY360" fmla="*/ 344830 h 726626"/>
                <a:gd name="connsiteX361" fmla="*/ 590345 w 649367"/>
                <a:gd name="connsiteY361" fmla="*/ 341623 h 726626"/>
                <a:gd name="connsiteX362" fmla="*/ 596104 w 649367"/>
                <a:gd name="connsiteY362" fmla="*/ 339701 h 726626"/>
                <a:gd name="connsiteX363" fmla="*/ 599960 w 649367"/>
                <a:gd name="connsiteY363" fmla="*/ 332004 h 726626"/>
                <a:gd name="connsiteX364" fmla="*/ 603159 w 649367"/>
                <a:gd name="connsiteY364" fmla="*/ 328179 h 726626"/>
                <a:gd name="connsiteX365" fmla="*/ 607005 w 649367"/>
                <a:gd name="connsiteY365" fmla="*/ 319215 h 726626"/>
                <a:gd name="connsiteX366" fmla="*/ 612774 w 649367"/>
                <a:gd name="connsiteY366" fmla="*/ 307045 h 726626"/>
                <a:gd name="connsiteX367" fmla="*/ 615335 w 649367"/>
                <a:gd name="connsiteY367" fmla="*/ 301926 h 726626"/>
                <a:gd name="connsiteX368" fmla="*/ 619819 w 649367"/>
                <a:gd name="connsiteY368" fmla="*/ 301279 h 726626"/>
                <a:gd name="connsiteX369" fmla="*/ 624950 w 649367"/>
                <a:gd name="connsiteY369" fmla="*/ 294238 h 726626"/>
                <a:gd name="connsiteX370" fmla="*/ 631995 w 649367"/>
                <a:gd name="connsiteY370" fmla="*/ 284628 h 726626"/>
                <a:gd name="connsiteX371" fmla="*/ 639049 w 649367"/>
                <a:gd name="connsiteY371" fmla="*/ 276302 h 726626"/>
                <a:gd name="connsiteX372" fmla="*/ 642895 w 649367"/>
                <a:gd name="connsiteY372" fmla="*/ 271820 h 726626"/>
                <a:gd name="connsiteX373" fmla="*/ 643533 w 649367"/>
                <a:gd name="connsiteY373" fmla="*/ 263494 h 726626"/>
                <a:gd name="connsiteX374" fmla="*/ 644171 w 649367"/>
                <a:gd name="connsiteY374" fmla="*/ 253237 h 726626"/>
                <a:gd name="connsiteX375" fmla="*/ 646741 w 649367"/>
                <a:gd name="connsiteY375" fmla="*/ 244911 h 726626"/>
                <a:gd name="connsiteX376" fmla="*/ 649302 w 649367"/>
                <a:gd name="connsiteY376" fmla="*/ 233388 h 726626"/>
                <a:gd name="connsiteX377" fmla="*/ 646094 w 649367"/>
                <a:gd name="connsiteY377" fmla="*/ 224416 h 726626"/>
                <a:gd name="connsiteX378" fmla="*/ 643533 w 649367"/>
                <a:gd name="connsiteY378" fmla="*/ 215452 h 72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649367" h="726626">
                  <a:moveTo>
                    <a:pt x="643533" y="215452"/>
                  </a:moveTo>
                  <a:cubicBezTo>
                    <a:pt x="642714" y="211532"/>
                    <a:pt x="643999" y="208858"/>
                    <a:pt x="642248" y="205214"/>
                  </a:cubicBezTo>
                  <a:cubicBezTo>
                    <a:pt x="641181" y="202968"/>
                    <a:pt x="640144" y="201884"/>
                    <a:pt x="638411" y="200085"/>
                  </a:cubicBezTo>
                  <a:cubicBezTo>
                    <a:pt x="635660" y="197240"/>
                    <a:pt x="633861" y="195480"/>
                    <a:pt x="630072" y="194329"/>
                  </a:cubicBezTo>
                  <a:cubicBezTo>
                    <a:pt x="626483" y="193244"/>
                    <a:pt x="624198" y="194624"/>
                    <a:pt x="620456" y="194329"/>
                  </a:cubicBezTo>
                  <a:cubicBezTo>
                    <a:pt x="616163" y="193977"/>
                    <a:pt x="612631" y="195442"/>
                    <a:pt x="609575" y="192416"/>
                  </a:cubicBezTo>
                  <a:cubicBezTo>
                    <a:pt x="608138" y="190989"/>
                    <a:pt x="608556" y="189200"/>
                    <a:pt x="607005" y="187925"/>
                  </a:cubicBezTo>
                  <a:cubicBezTo>
                    <a:pt x="604853" y="186146"/>
                    <a:pt x="602302" y="188163"/>
                    <a:pt x="599960" y="186650"/>
                  </a:cubicBezTo>
                  <a:cubicBezTo>
                    <a:pt x="598142" y="185479"/>
                    <a:pt x="597732" y="183976"/>
                    <a:pt x="596666" y="182320"/>
                  </a:cubicBezTo>
                  <a:cubicBezTo>
                    <a:pt x="596495" y="182054"/>
                    <a:pt x="596323" y="181778"/>
                    <a:pt x="596104" y="181521"/>
                  </a:cubicBezTo>
                  <a:cubicBezTo>
                    <a:pt x="594153" y="178971"/>
                    <a:pt x="592934" y="177648"/>
                    <a:pt x="590983" y="175108"/>
                  </a:cubicBezTo>
                  <a:cubicBezTo>
                    <a:pt x="589450" y="173119"/>
                    <a:pt x="588860" y="171797"/>
                    <a:pt x="587137" y="169979"/>
                  </a:cubicBezTo>
                  <a:cubicBezTo>
                    <a:pt x="584557" y="167258"/>
                    <a:pt x="582405" y="166525"/>
                    <a:pt x="579444" y="164223"/>
                  </a:cubicBezTo>
                  <a:cubicBezTo>
                    <a:pt x="576912" y="162262"/>
                    <a:pt x="575741" y="160807"/>
                    <a:pt x="573037" y="159104"/>
                  </a:cubicBezTo>
                  <a:cubicBezTo>
                    <a:pt x="570667" y="157610"/>
                    <a:pt x="568620" y="157866"/>
                    <a:pt x="566630" y="155897"/>
                  </a:cubicBezTo>
                  <a:cubicBezTo>
                    <a:pt x="564793" y="154099"/>
                    <a:pt x="565517" y="151624"/>
                    <a:pt x="563422" y="150140"/>
                  </a:cubicBezTo>
                  <a:cubicBezTo>
                    <a:pt x="560576" y="148094"/>
                    <a:pt x="557920" y="149655"/>
                    <a:pt x="554455" y="150140"/>
                  </a:cubicBezTo>
                  <a:cubicBezTo>
                    <a:pt x="550837" y="150625"/>
                    <a:pt x="549038" y="151958"/>
                    <a:pt x="545487" y="152719"/>
                  </a:cubicBezTo>
                  <a:cubicBezTo>
                    <a:pt x="541536" y="153527"/>
                    <a:pt x="539232" y="154403"/>
                    <a:pt x="535224" y="153994"/>
                  </a:cubicBezTo>
                  <a:cubicBezTo>
                    <a:pt x="532387" y="153680"/>
                    <a:pt x="530874" y="152976"/>
                    <a:pt x="528179" y="152072"/>
                  </a:cubicBezTo>
                  <a:cubicBezTo>
                    <a:pt x="525628" y="151206"/>
                    <a:pt x="524324" y="150349"/>
                    <a:pt x="521763" y="149493"/>
                  </a:cubicBezTo>
                  <a:cubicBezTo>
                    <a:pt x="518831" y="148532"/>
                    <a:pt x="516993" y="148580"/>
                    <a:pt x="514071" y="147581"/>
                  </a:cubicBezTo>
                  <a:cubicBezTo>
                    <a:pt x="510691" y="146410"/>
                    <a:pt x="509320" y="143603"/>
                    <a:pt x="505741" y="143746"/>
                  </a:cubicBezTo>
                  <a:cubicBezTo>
                    <a:pt x="504475" y="143794"/>
                    <a:pt x="503789" y="144089"/>
                    <a:pt x="502542" y="144383"/>
                  </a:cubicBezTo>
                  <a:cubicBezTo>
                    <a:pt x="498153" y="145383"/>
                    <a:pt x="495669" y="146201"/>
                    <a:pt x="491642" y="148218"/>
                  </a:cubicBezTo>
                  <a:cubicBezTo>
                    <a:pt x="489842" y="149113"/>
                    <a:pt x="489043" y="151520"/>
                    <a:pt x="487158" y="150787"/>
                  </a:cubicBezTo>
                  <a:cubicBezTo>
                    <a:pt x="484759" y="149855"/>
                    <a:pt x="489804" y="147533"/>
                    <a:pt x="490357" y="145021"/>
                  </a:cubicBezTo>
                  <a:cubicBezTo>
                    <a:pt x="490956" y="142328"/>
                    <a:pt x="490937" y="140454"/>
                    <a:pt x="489719" y="137980"/>
                  </a:cubicBezTo>
                  <a:cubicBezTo>
                    <a:pt x="488624" y="135763"/>
                    <a:pt x="486853" y="135363"/>
                    <a:pt x="485235" y="133498"/>
                  </a:cubicBezTo>
                  <a:cubicBezTo>
                    <a:pt x="483597" y="131605"/>
                    <a:pt x="483312" y="129968"/>
                    <a:pt x="481389" y="128369"/>
                  </a:cubicBezTo>
                  <a:cubicBezTo>
                    <a:pt x="478895" y="126276"/>
                    <a:pt x="476248" y="127180"/>
                    <a:pt x="473697" y="125163"/>
                  </a:cubicBezTo>
                  <a:cubicBezTo>
                    <a:pt x="471888" y="123736"/>
                    <a:pt x="471707" y="122051"/>
                    <a:pt x="469860" y="120681"/>
                  </a:cubicBezTo>
                  <a:cubicBezTo>
                    <a:pt x="465985" y="117827"/>
                    <a:pt x="461873" y="121090"/>
                    <a:pt x="457675" y="118759"/>
                  </a:cubicBezTo>
                  <a:cubicBezTo>
                    <a:pt x="455047" y="117294"/>
                    <a:pt x="454685" y="114791"/>
                    <a:pt x="451905" y="113640"/>
                  </a:cubicBezTo>
                  <a:cubicBezTo>
                    <a:pt x="449354" y="112574"/>
                    <a:pt x="447574" y="113526"/>
                    <a:pt x="444861" y="112993"/>
                  </a:cubicBezTo>
                  <a:cubicBezTo>
                    <a:pt x="442300" y="112498"/>
                    <a:pt x="441043" y="111347"/>
                    <a:pt x="438454" y="111071"/>
                  </a:cubicBezTo>
                  <a:cubicBezTo>
                    <a:pt x="434941" y="110681"/>
                    <a:pt x="432294" y="110215"/>
                    <a:pt x="429476" y="112365"/>
                  </a:cubicBezTo>
                  <a:cubicBezTo>
                    <a:pt x="427772" y="113659"/>
                    <a:pt x="427420" y="115029"/>
                    <a:pt x="426268" y="116837"/>
                  </a:cubicBezTo>
                  <a:cubicBezTo>
                    <a:pt x="424183" y="120148"/>
                    <a:pt x="424374" y="122879"/>
                    <a:pt x="421794" y="125810"/>
                  </a:cubicBezTo>
                  <a:cubicBezTo>
                    <a:pt x="419899" y="127951"/>
                    <a:pt x="418138" y="128388"/>
                    <a:pt x="416025" y="130292"/>
                  </a:cubicBezTo>
                  <a:cubicBezTo>
                    <a:pt x="414444" y="131719"/>
                    <a:pt x="413892" y="132889"/>
                    <a:pt x="412169" y="134136"/>
                  </a:cubicBezTo>
                  <a:cubicBezTo>
                    <a:pt x="410360" y="135458"/>
                    <a:pt x="409275" y="136495"/>
                    <a:pt x="407047" y="136714"/>
                  </a:cubicBezTo>
                  <a:cubicBezTo>
                    <a:pt x="405534" y="136838"/>
                    <a:pt x="404248" y="137171"/>
                    <a:pt x="403201" y="136077"/>
                  </a:cubicBezTo>
                  <a:cubicBezTo>
                    <a:pt x="401992" y="134802"/>
                    <a:pt x="403201" y="133336"/>
                    <a:pt x="403201" y="131576"/>
                  </a:cubicBezTo>
                  <a:lnTo>
                    <a:pt x="402563" y="132223"/>
                  </a:lnTo>
                  <a:cubicBezTo>
                    <a:pt x="403810" y="130720"/>
                    <a:pt x="404077" y="129340"/>
                    <a:pt x="405772" y="128379"/>
                  </a:cubicBezTo>
                  <a:cubicBezTo>
                    <a:pt x="407733" y="127247"/>
                    <a:pt x="409446" y="128617"/>
                    <a:pt x="411531" y="127751"/>
                  </a:cubicBezTo>
                  <a:cubicBezTo>
                    <a:pt x="414625" y="126428"/>
                    <a:pt x="415463" y="124145"/>
                    <a:pt x="417310" y="121338"/>
                  </a:cubicBezTo>
                  <a:cubicBezTo>
                    <a:pt x="419385" y="118160"/>
                    <a:pt x="419604" y="115857"/>
                    <a:pt x="421146" y="112374"/>
                  </a:cubicBezTo>
                  <a:cubicBezTo>
                    <a:pt x="422365" y="109615"/>
                    <a:pt x="425268" y="108207"/>
                    <a:pt x="424345" y="105333"/>
                  </a:cubicBezTo>
                  <a:cubicBezTo>
                    <a:pt x="423860" y="103801"/>
                    <a:pt x="423079" y="103078"/>
                    <a:pt x="421794" y="102127"/>
                  </a:cubicBezTo>
                  <a:cubicBezTo>
                    <a:pt x="419157" y="100195"/>
                    <a:pt x="416682" y="101946"/>
                    <a:pt x="413454" y="101480"/>
                  </a:cubicBezTo>
                  <a:cubicBezTo>
                    <a:pt x="410941" y="101118"/>
                    <a:pt x="409589" y="100376"/>
                    <a:pt x="407047" y="100195"/>
                  </a:cubicBezTo>
                  <a:cubicBezTo>
                    <a:pt x="404039" y="99995"/>
                    <a:pt x="402364" y="100718"/>
                    <a:pt x="399355" y="100842"/>
                  </a:cubicBezTo>
                  <a:cubicBezTo>
                    <a:pt x="396109" y="100975"/>
                    <a:pt x="394262" y="100623"/>
                    <a:pt x="391025" y="100842"/>
                  </a:cubicBezTo>
                  <a:cubicBezTo>
                    <a:pt x="388759" y="100994"/>
                    <a:pt x="387112" y="100176"/>
                    <a:pt x="385256" y="101470"/>
                  </a:cubicBezTo>
                  <a:cubicBezTo>
                    <a:pt x="383600" y="102631"/>
                    <a:pt x="383381" y="104058"/>
                    <a:pt x="382695" y="105961"/>
                  </a:cubicBezTo>
                  <a:cubicBezTo>
                    <a:pt x="381334" y="109729"/>
                    <a:pt x="383019" y="112232"/>
                    <a:pt x="382695" y="116209"/>
                  </a:cubicBezTo>
                  <a:cubicBezTo>
                    <a:pt x="382524" y="118217"/>
                    <a:pt x="383257" y="119720"/>
                    <a:pt x="382048" y="121338"/>
                  </a:cubicBezTo>
                  <a:cubicBezTo>
                    <a:pt x="380391" y="123564"/>
                    <a:pt x="377478" y="121319"/>
                    <a:pt x="375003" y="122622"/>
                  </a:cubicBezTo>
                  <a:cubicBezTo>
                    <a:pt x="373270" y="123536"/>
                    <a:pt x="372680" y="124611"/>
                    <a:pt x="371157" y="125819"/>
                  </a:cubicBezTo>
                  <a:cubicBezTo>
                    <a:pt x="369196" y="127380"/>
                    <a:pt x="368425" y="128921"/>
                    <a:pt x="366026" y="129663"/>
                  </a:cubicBezTo>
                  <a:cubicBezTo>
                    <a:pt x="363389" y="130463"/>
                    <a:pt x="361551" y="129026"/>
                    <a:pt x="358981" y="129026"/>
                  </a:cubicBezTo>
                  <a:cubicBezTo>
                    <a:pt x="356506" y="129026"/>
                    <a:pt x="361789" y="126362"/>
                    <a:pt x="363465" y="124535"/>
                  </a:cubicBezTo>
                  <a:cubicBezTo>
                    <a:pt x="365026" y="122841"/>
                    <a:pt x="365702" y="121690"/>
                    <a:pt x="367321" y="120053"/>
                  </a:cubicBezTo>
                  <a:cubicBezTo>
                    <a:pt x="369167" y="118160"/>
                    <a:pt x="370852" y="117693"/>
                    <a:pt x="372442" y="115571"/>
                  </a:cubicBezTo>
                  <a:cubicBezTo>
                    <a:pt x="374527" y="112784"/>
                    <a:pt x="374194" y="110405"/>
                    <a:pt x="375650" y="107227"/>
                  </a:cubicBezTo>
                  <a:cubicBezTo>
                    <a:pt x="377183" y="103877"/>
                    <a:pt x="377640" y="101622"/>
                    <a:pt x="380125" y="98901"/>
                  </a:cubicBezTo>
                  <a:cubicBezTo>
                    <a:pt x="382562" y="96256"/>
                    <a:pt x="385570" y="96598"/>
                    <a:pt x="387817" y="93782"/>
                  </a:cubicBezTo>
                  <a:cubicBezTo>
                    <a:pt x="388407" y="93049"/>
                    <a:pt x="388788" y="92345"/>
                    <a:pt x="389074" y="91622"/>
                  </a:cubicBezTo>
                  <a:cubicBezTo>
                    <a:pt x="389778" y="89862"/>
                    <a:pt x="389902" y="88120"/>
                    <a:pt x="391025" y="86094"/>
                  </a:cubicBezTo>
                  <a:cubicBezTo>
                    <a:pt x="393196" y="82211"/>
                    <a:pt x="396471" y="81279"/>
                    <a:pt x="398080" y="77121"/>
                  </a:cubicBezTo>
                  <a:cubicBezTo>
                    <a:pt x="399260" y="74057"/>
                    <a:pt x="401240" y="71497"/>
                    <a:pt x="399355" y="68795"/>
                  </a:cubicBezTo>
                  <a:cubicBezTo>
                    <a:pt x="397946" y="66778"/>
                    <a:pt x="395842" y="67234"/>
                    <a:pt x="393586" y="66235"/>
                  </a:cubicBezTo>
                  <a:cubicBezTo>
                    <a:pt x="390102" y="64713"/>
                    <a:pt x="386551" y="65664"/>
                    <a:pt x="384618" y="62401"/>
                  </a:cubicBezTo>
                  <a:cubicBezTo>
                    <a:pt x="383209" y="60022"/>
                    <a:pt x="384314" y="58090"/>
                    <a:pt x="383980" y="55360"/>
                  </a:cubicBezTo>
                  <a:cubicBezTo>
                    <a:pt x="383542" y="51829"/>
                    <a:pt x="383790" y="49061"/>
                    <a:pt x="383190" y="46273"/>
                  </a:cubicBezTo>
                  <a:cubicBezTo>
                    <a:pt x="382886" y="44864"/>
                    <a:pt x="382362" y="43427"/>
                    <a:pt x="381410" y="41905"/>
                  </a:cubicBezTo>
                  <a:cubicBezTo>
                    <a:pt x="380201" y="39935"/>
                    <a:pt x="378668" y="39431"/>
                    <a:pt x="377564" y="37414"/>
                  </a:cubicBezTo>
                  <a:cubicBezTo>
                    <a:pt x="375641" y="33874"/>
                    <a:pt x="376469" y="31201"/>
                    <a:pt x="376279" y="27166"/>
                  </a:cubicBezTo>
                  <a:cubicBezTo>
                    <a:pt x="376184" y="24921"/>
                    <a:pt x="377431" y="23341"/>
                    <a:pt x="376279" y="21409"/>
                  </a:cubicBezTo>
                  <a:cubicBezTo>
                    <a:pt x="374908" y="19088"/>
                    <a:pt x="372004" y="20496"/>
                    <a:pt x="369872" y="18840"/>
                  </a:cubicBezTo>
                  <a:lnTo>
                    <a:pt x="368596" y="20125"/>
                  </a:lnTo>
                  <a:cubicBezTo>
                    <a:pt x="366844" y="23113"/>
                    <a:pt x="365807" y="24778"/>
                    <a:pt x="364103" y="27804"/>
                  </a:cubicBezTo>
                  <a:cubicBezTo>
                    <a:pt x="362303" y="31029"/>
                    <a:pt x="361218" y="32809"/>
                    <a:pt x="359619" y="36148"/>
                  </a:cubicBezTo>
                  <a:cubicBezTo>
                    <a:pt x="357753" y="40021"/>
                    <a:pt x="357048" y="42504"/>
                    <a:pt x="355459" y="46273"/>
                  </a:cubicBezTo>
                  <a:cubicBezTo>
                    <a:pt x="355354" y="46510"/>
                    <a:pt x="355249" y="46777"/>
                    <a:pt x="355135" y="47024"/>
                  </a:cubicBezTo>
                  <a:cubicBezTo>
                    <a:pt x="354154" y="49279"/>
                    <a:pt x="354050" y="50821"/>
                    <a:pt x="352574" y="52781"/>
                  </a:cubicBezTo>
                  <a:cubicBezTo>
                    <a:pt x="350403" y="55664"/>
                    <a:pt x="348414" y="57196"/>
                    <a:pt x="344882" y="57910"/>
                  </a:cubicBezTo>
                  <a:cubicBezTo>
                    <a:pt x="341664" y="58557"/>
                    <a:pt x="339827" y="56397"/>
                    <a:pt x="336552" y="56625"/>
                  </a:cubicBezTo>
                  <a:cubicBezTo>
                    <a:pt x="333705" y="56825"/>
                    <a:pt x="332306" y="58043"/>
                    <a:pt x="329498" y="58547"/>
                  </a:cubicBezTo>
                  <a:cubicBezTo>
                    <a:pt x="327270" y="58947"/>
                    <a:pt x="325947" y="59679"/>
                    <a:pt x="323728" y="59175"/>
                  </a:cubicBezTo>
                  <a:cubicBezTo>
                    <a:pt x="321434" y="58671"/>
                    <a:pt x="320635" y="57177"/>
                    <a:pt x="318607" y="55978"/>
                  </a:cubicBezTo>
                  <a:cubicBezTo>
                    <a:pt x="316389" y="54665"/>
                    <a:pt x="315246" y="53656"/>
                    <a:pt x="312838" y="52771"/>
                  </a:cubicBezTo>
                  <a:cubicBezTo>
                    <a:pt x="309991" y="51744"/>
                    <a:pt x="308049" y="50573"/>
                    <a:pt x="305155" y="51496"/>
                  </a:cubicBezTo>
                  <a:cubicBezTo>
                    <a:pt x="302613" y="52296"/>
                    <a:pt x="302404" y="54808"/>
                    <a:pt x="300014" y="55978"/>
                  </a:cubicBezTo>
                  <a:cubicBezTo>
                    <a:pt x="298377" y="56777"/>
                    <a:pt x="296930" y="56102"/>
                    <a:pt x="295530" y="57263"/>
                  </a:cubicBezTo>
                  <a:cubicBezTo>
                    <a:pt x="293712" y="58785"/>
                    <a:pt x="295083" y="61164"/>
                    <a:pt x="293607" y="63019"/>
                  </a:cubicBezTo>
                  <a:cubicBezTo>
                    <a:pt x="292151" y="64875"/>
                    <a:pt x="290475" y="64979"/>
                    <a:pt x="288486" y="66226"/>
                  </a:cubicBezTo>
                  <a:lnTo>
                    <a:pt x="290399" y="64951"/>
                  </a:lnTo>
                  <a:cubicBezTo>
                    <a:pt x="285906" y="63695"/>
                    <a:pt x="283411" y="60640"/>
                    <a:pt x="278870" y="61735"/>
                  </a:cubicBezTo>
                  <a:cubicBezTo>
                    <a:pt x="276367" y="62334"/>
                    <a:pt x="275301" y="63609"/>
                    <a:pt x="273111" y="64951"/>
                  </a:cubicBezTo>
                  <a:cubicBezTo>
                    <a:pt x="269731" y="66997"/>
                    <a:pt x="268522" y="69470"/>
                    <a:pt x="264771" y="70707"/>
                  </a:cubicBezTo>
                  <a:cubicBezTo>
                    <a:pt x="261439" y="71821"/>
                    <a:pt x="258840" y="69613"/>
                    <a:pt x="255804" y="71345"/>
                  </a:cubicBezTo>
                  <a:cubicBezTo>
                    <a:pt x="253490" y="72658"/>
                    <a:pt x="253928" y="76008"/>
                    <a:pt x="251310" y="76464"/>
                  </a:cubicBezTo>
                  <a:cubicBezTo>
                    <a:pt x="249206" y="76835"/>
                    <a:pt x="248169" y="75351"/>
                    <a:pt x="246188" y="74552"/>
                  </a:cubicBezTo>
                  <a:cubicBezTo>
                    <a:pt x="243380" y="73400"/>
                    <a:pt x="241438" y="73286"/>
                    <a:pt x="239144" y="71345"/>
                  </a:cubicBezTo>
                  <a:cubicBezTo>
                    <a:pt x="236649" y="69233"/>
                    <a:pt x="235802" y="67339"/>
                    <a:pt x="234650" y="64294"/>
                  </a:cubicBezTo>
                  <a:cubicBezTo>
                    <a:pt x="233394" y="60993"/>
                    <a:pt x="235954" y="57738"/>
                    <a:pt x="233365" y="55340"/>
                  </a:cubicBezTo>
                  <a:cubicBezTo>
                    <a:pt x="231975" y="54037"/>
                    <a:pt x="230233" y="54760"/>
                    <a:pt x="228881" y="53409"/>
                  </a:cubicBezTo>
                  <a:cubicBezTo>
                    <a:pt x="226796" y="51325"/>
                    <a:pt x="228253" y="48946"/>
                    <a:pt x="229328" y="46254"/>
                  </a:cubicBezTo>
                  <a:cubicBezTo>
                    <a:pt x="229719" y="45264"/>
                    <a:pt x="230062" y="44227"/>
                    <a:pt x="230166" y="43161"/>
                  </a:cubicBezTo>
                  <a:cubicBezTo>
                    <a:pt x="230499" y="39679"/>
                    <a:pt x="229395" y="37414"/>
                    <a:pt x="230804" y="34198"/>
                  </a:cubicBezTo>
                  <a:cubicBezTo>
                    <a:pt x="231670" y="32228"/>
                    <a:pt x="232727" y="31448"/>
                    <a:pt x="234012" y="29716"/>
                  </a:cubicBezTo>
                  <a:cubicBezTo>
                    <a:pt x="235707" y="27432"/>
                    <a:pt x="238858" y="26776"/>
                    <a:pt x="238496" y="23960"/>
                  </a:cubicBezTo>
                  <a:cubicBezTo>
                    <a:pt x="238153" y="21324"/>
                    <a:pt x="235221" y="21381"/>
                    <a:pt x="233365" y="19459"/>
                  </a:cubicBezTo>
                  <a:cubicBezTo>
                    <a:pt x="231128" y="17175"/>
                    <a:pt x="229138" y="16129"/>
                    <a:pt x="228243" y="13065"/>
                  </a:cubicBezTo>
                  <a:cubicBezTo>
                    <a:pt x="227396" y="10163"/>
                    <a:pt x="229309" y="8355"/>
                    <a:pt x="228881" y="5367"/>
                  </a:cubicBezTo>
                  <a:cubicBezTo>
                    <a:pt x="228624" y="3568"/>
                    <a:pt x="228843" y="2208"/>
                    <a:pt x="227596" y="885"/>
                  </a:cubicBezTo>
                  <a:cubicBezTo>
                    <a:pt x="225349" y="-1513"/>
                    <a:pt x="222522" y="1665"/>
                    <a:pt x="219266" y="2170"/>
                  </a:cubicBezTo>
                  <a:lnTo>
                    <a:pt x="218628" y="4082"/>
                  </a:lnTo>
                  <a:cubicBezTo>
                    <a:pt x="216629" y="6585"/>
                    <a:pt x="215705" y="8174"/>
                    <a:pt x="213497" y="10495"/>
                  </a:cubicBezTo>
                  <a:cubicBezTo>
                    <a:pt x="211421" y="12674"/>
                    <a:pt x="210374" y="14178"/>
                    <a:pt x="207737" y="15615"/>
                  </a:cubicBezTo>
                  <a:cubicBezTo>
                    <a:pt x="205652" y="16747"/>
                    <a:pt x="204186" y="16718"/>
                    <a:pt x="201968" y="17537"/>
                  </a:cubicBezTo>
                  <a:cubicBezTo>
                    <a:pt x="198389" y="18859"/>
                    <a:pt x="196627" y="20249"/>
                    <a:pt x="193000" y="21381"/>
                  </a:cubicBezTo>
                  <a:cubicBezTo>
                    <a:pt x="191020" y="21990"/>
                    <a:pt x="189726" y="21790"/>
                    <a:pt x="187860" y="22665"/>
                  </a:cubicBezTo>
                  <a:cubicBezTo>
                    <a:pt x="184175" y="24397"/>
                    <a:pt x="184880" y="30487"/>
                    <a:pt x="180815" y="30354"/>
                  </a:cubicBezTo>
                  <a:cubicBezTo>
                    <a:pt x="177616" y="30239"/>
                    <a:pt x="177330" y="26538"/>
                    <a:pt x="174408" y="25235"/>
                  </a:cubicBezTo>
                  <a:cubicBezTo>
                    <a:pt x="172751" y="24492"/>
                    <a:pt x="171704" y="24302"/>
                    <a:pt x="169924" y="23950"/>
                  </a:cubicBezTo>
                  <a:cubicBezTo>
                    <a:pt x="167458" y="23427"/>
                    <a:pt x="165992" y="23693"/>
                    <a:pt x="163508" y="23303"/>
                  </a:cubicBezTo>
                  <a:cubicBezTo>
                    <a:pt x="160214" y="22799"/>
                    <a:pt x="158509" y="21333"/>
                    <a:pt x="155178" y="21390"/>
                  </a:cubicBezTo>
                  <a:cubicBezTo>
                    <a:pt x="153416" y="21409"/>
                    <a:pt x="152217" y="21143"/>
                    <a:pt x="150694" y="22018"/>
                  </a:cubicBezTo>
                  <a:cubicBezTo>
                    <a:pt x="146610" y="24388"/>
                    <a:pt x="155625" y="27794"/>
                    <a:pt x="157101" y="32276"/>
                  </a:cubicBezTo>
                  <a:cubicBezTo>
                    <a:pt x="158138" y="35397"/>
                    <a:pt x="158014" y="37328"/>
                    <a:pt x="158386" y="40601"/>
                  </a:cubicBezTo>
                  <a:cubicBezTo>
                    <a:pt x="158614" y="42628"/>
                    <a:pt x="158110" y="44503"/>
                    <a:pt x="157843" y="46254"/>
                  </a:cubicBezTo>
                  <a:cubicBezTo>
                    <a:pt x="157558" y="48128"/>
                    <a:pt x="157548" y="49860"/>
                    <a:pt x="159033" y="51496"/>
                  </a:cubicBezTo>
                  <a:cubicBezTo>
                    <a:pt x="162060" y="54855"/>
                    <a:pt x="168429" y="48775"/>
                    <a:pt x="170562" y="52771"/>
                  </a:cubicBezTo>
                  <a:cubicBezTo>
                    <a:pt x="172666" y="56720"/>
                    <a:pt x="168191" y="59508"/>
                    <a:pt x="165431" y="63019"/>
                  </a:cubicBezTo>
                  <a:cubicBezTo>
                    <a:pt x="163146" y="65940"/>
                    <a:pt x="161213" y="67016"/>
                    <a:pt x="158386" y="69432"/>
                  </a:cubicBezTo>
                  <a:cubicBezTo>
                    <a:pt x="154054" y="73134"/>
                    <a:pt x="151341" y="74875"/>
                    <a:pt x="146848" y="78396"/>
                  </a:cubicBezTo>
                  <a:cubicBezTo>
                    <a:pt x="143344" y="81136"/>
                    <a:pt x="142107" y="84057"/>
                    <a:pt x="137880" y="85437"/>
                  </a:cubicBezTo>
                  <a:cubicBezTo>
                    <a:pt x="134072" y="86674"/>
                    <a:pt x="131549" y="86189"/>
                    <a:pt x="127627" y="85437"/>
                  </a:cubicBezTo>
                  <a:cubicBezTo>
                    <a:pt x="123657" y="84685"/>
                    <a:pt x="121743" y="83125"/>
                    <a:pt x="118012" y="81593"/>
                  </a:cubicBezTo>
                  <a:cubicBezTo>
                    <a:pt x="115003" y="80356"/>
                    <a:pt x="112366" y="80917"/>
                    <a:pt x="110319" y="78396"/>
                  </a:cubicBezTo>
                  <a:cubicBezTo>
                    <a:pt x="108672" y="76359"/>
                    <a:pt x="109291" y="74437"/>
                    <a:pt x="108396" y="71992"/>
                  </a:cubicBezTo>
                  <a:cubicBezTo>
                    <a:pt x="106987" y="68110"/>
                    <a:pt x="107958" y="63200"/>
                    <a:pt x="103903" y="62382"/>
                  </a:cubicBezTo>
                  <a:cubicBezTo>
                    <a:pt x="100952" y="61773"/>
                    <a:pt x="99609" y="64332"/>
                    <a:pt x="96858" y="65579"/>
                  </a:cubicBezTo>
                  <a:lnTo>
                    <a:pt x="82759" y="66863"/>
                  </a:lnTo>
                  <a:cubicBezTo>
                    <a:pt x="78009" y="66359"/>
                    <a:pt x="74838" y="63428"/>
                    <a:pt x="70583" y="65579"/>
                  </a:cubicBezTo>
                  <a:cubicBezTo>
                    <a:pt x="68841" y="66473"/>
                    <a:pt x="67956" y="67254"/>
                    <a:pt x="66737" y="68776"/>
                  </a:cubicBezTo>
                  <a:cubicBezTo>
                    <a:pt x="64319" y="71821"/>
                    <a:pt x="61958" y="75208"/>
                    <a:pt x="64176" y="78396"/>
                  </a:cubicBezTo>
                  <a:cubicBezTo>
                    <a:pt x="65842" y="80803"/>
                    <a:pt x="69612" y="78519"/>
                    <a:pt x="71221" y="80965"/>
                  </a:cubicBezTo>
                  <a:cubicBezTo>
                    <a:pt x="72477" y="82830"/>
                    <a:pt x="72801" y="84666"/>
                    <a:pt x="71859" y="86722"/>
                  </a:cubicBezTo>
                  <a:cubicBezTo>
                    <a:pt x="70393" y="89985"/>
                    <a:pt x="65833" y="86598"/>
                    <a:pt x="62891" y="88644"/>
                  </a:cubicBezTo>
                  <a:cubicBezTo>
                    <a:pt x="61520" y="89605"/>
                    <a:pt x="60597" y="90432"/>
                    <a:pt x="59854" y="91612"/>
                  </a:cubicBezTo>
                  <a:cubicBezTo>
                    <a:pt x="59568" y="92050"/>
                    <a:pt x="59302" y="92554"/>
                    <a:pt x="59045" y="93125"/>
                  </a:cubicBezTo>
                  <a:cubicBezTo>
                    <a:pt x="57731" y="96104"/>
                    <a:pt x="58064" y="98359"/>
                    <a:pt x="59045" y="101451"/>
                  </a:cubicBezTo>
                  <a:cubicBezTo>
                    <a:pt x="60073" y="104686"/>
                    <a:pt x="62615" y="105485"/>
                    <a:pt x="64176" y="108492"/>
                  </a:cubicBezTo>
                  <a:cubicBezTo>
                    <a:pt x="66318" y="112641"/>
                    <a:pt x="66499" y="115438"/>
                    <a:pt x="67375" y="120034"/>
                  </a:cubicBezTo>
                  <a:cubicBezTo>
                    <a:pt x="68232" y="124478"/>
                    <a:pt x="68289" y="127056"/>
                    <a:pt x="68660" y="131557"/>
                  </a:cubicBezTo>
                  <a:cubicBezTo>
                    <a:pt x="69088" y="136800"/>
                    <a:pt x="70355" y="139864"/>
                    <a:pt x="69298" y="145012"/>
                  </a:cubicBezTo>
                  <a:cubicBezTo>
                    <a:pt x="68603" y="148418"/>
                    <a:pt x="66975" y="149969"/>
                    <a:pt x="66090" y="153337"/>
                  </a:cubicBezTo>
                  <a:cubicBezTo>
                    <a:pt x="65081" y="157238"/>
                    <a:pt x="65766" y="159674"/>
                    <a:pt x="64814" y="163595"/>
                  </a:cubicBezTo>
                  <a:cubicBezTo>
                    <a:pt x="63938" y="167201"/>
                    <a:pt x="61320" y="168857"/>
                    <a:pt x="61615" y="172548"/>
                  </a:cubicBezTo>
                  <a:cubicBezTo>
                    <a:pt x="61748" y="174366"/>
                    <a:pt x="63529" y="175336"/>
                    <a:pt x="62891" y="177030"/>
                  </a:cubicBezTo>
                  <a:cubicBezTo>
                    <a:pt x="61920" y="179628"/>
                    <a:pt x="58597" y="177886"/>
                    <a:pt x="55837" y="177677"/>
                  </a:cubicBezTo>
                  <a:cubicBezTo>
                    <a:pt x="54333" y="177563"/>
                    <a:pt x="53495" y="177287"/>
                    <a:pt x="51991" y="177030"/>
                  </a:cubicBezTo>
                  <a:lnTo>
                    <a:pt x="50715" y="178315"/>
                  </a:lnTo>
                  <a:cubicBezTo>
                    <a:pt x="49639" y="179818"/>
                    <a:pt x="49439" y="181293"/>
                    <a:pt x="48221" y="182330"/>
                  </a:cubicBezTo>
                  <a:cubicBezTo>
                    <a:pt x="48011" y="182501"/>
                    <a:pt x="47783" y="182663"/>
                    <a:pt x="47516" y="182806"/>
                  </a:cubicBezTo>
                  <a:cubicBezTo>
                    <a:pt x="45774" y="183757"/>
                    <a:pt x="44317" y="183015"/>
                    <a:pt x="42680" y="182330"/>
                  </a:cubicBezTo>
                  <a:cubicBezTo>
                    <a:pt x="41804" y="181968"/>
                    <a:pt x="40871" y="181607"/>
                    <a:pt x="39814" y="181531"/>
                  </a:cubicBezTo>
                  <a:cubicBezTo>
                    <a:pt x="37330" y="181331"/>
                    <a:pt x="35768" y="180693"/>
                    <a:pt x="33408" y="181531"/>
                  </a:cubicBezTo>
                  <a:cubicBezTo>
                    <a:pt x="32808" y="181740"/>
                    <a:pt x="32303" y="182016"/>
                    <a:pt x="31865" y="182330"/>
                  </a:cubicBezTo>
                  <a:cubicBezTo>
                    <a:pt x="30133" y="183576"/>
                    <a:pt x="29438" y="185498"/>
                    <a:pt x="27639" y="187287"/>
                  </a:cubicBezTo>
                  <a:cubicBezTo>
                    <a:pt x="25896" y="189038"/>
                    <a:pt x="25411" y="190722"/>
                    <a:pt x="23164" y="191769"/>
                  </a:cubicBezTo>
                  <a:cubicBezTo>
                    <a:pt x="20432" y="193035"/>
                    <a:pt x="17490" y="189561"/>
                    <a:pt x="15472" y="191769"/>
                  </a:cubicBezTo>
                  <a:cubicBezTo>
                    <a:pt x="13606" y="193796"/>
                    <a:pt x="15796" y="196089"/>
                    <a:pt x="15472" y="198820"/>
                  </a:cubicBezTo>
                  <a:cubicBezTo>
                    <a:pt x="15034" y="202435"/>
                    <a:pt x="14034" y="204329"/>
                    <a:pt x="12902" y="207783"/>
                  </a:cubicBezTo>
                  <a:cubicBezTo>
                    <a:pt x="11397" y="212369"/>
                    <a:pt x="11674" y="215757"/>
                    <a:pt x="8418" y="219315"/>
                  </a:cubicBezTo>
                  <a:cubicBezTo>
                    <a:pt x="6733" y="221142"/>
                    <a:pt x="4857" y="221199"/>
                    <a:pt x="3286" y="223150"/>
                  </a:cubicBezTo>
                  <a:cubicBezTo>
                    <a:pt x="126" y="227089"/>
                    <a:pt x="2277" y="230991"/>
                    <a:pt x="1363" y="235977"/>
                  </a:cubicBezTo>
                  <a:cubicBezTo>
                    <a:pt x="916" y="238479"/>
                    <a:pt x="-341" y="239859"/>
                    <a:pt x="88" y="242371"/>
                  </a:cubicBezTo>
                  <a:cubicBezTo>
                    <a:pt x="602" y="245377"/>
                    <a:pt x="2896" y="246234"/>
                    <a:pt x="4572" y="248784"/>
                  </a:cubicBezTo>
                  <a:cubicBezTo>
                    <a:pt x="5866" y="250754"/>
                    <a:pt x="6809" y="251762"/>
                    <a:pt x="7770" y="253903"/>
                  </a:cubicBezTo>
                  <a:cubicBezTo>
                    <a:pt x="9046" y="256720"/>
                    <a:pt x="8218" y="258870"/>
                    <a:pt x="9703" y="261591"/>
                  </a:cubicBezTo>
                  <a:cubicBezTo>
                    <a:pt x="10969" y="263913"/>
                    <a:pt x="12683" y="264541"/>
                    <a:pt x="14187" y="266720"/>
                  </a:cubicBezTo>
                  <a:cubicBezTo>
                    <a:pt x="15005" y="267909"/>
                    <a:pt x="15910" y="268490"/>
                    <a:pt x="16110" y="269917"/>
                  </a:cubicBezTo>
                  <a:cubicBezTo>
                    <a:pt x="16424" y="272258"/>
                    <a:pt x="11959" y="272895"/>
                    <a:pt x="12902" y="275046"/>
                  </a:cubicBezTo>
                  <a:cubicBezTo>
                    <a:pt x="13825" y="277158"/>
                    <a:pt x="16443" y="275750"/>
                    <a:pt x="18671" y="276330"/>
                  </a:cubicBezTo>
                  <a:cubicBezTo>
                    <a:pt x="21193" y="276977"/>
                    <a:pt x="22983" y="276701"/>
                    <a:pt x="25078" y="278243"/>
                  </a:cubicBezTo>
                  <a:cubicBezTo>
                    <a:pt x="27410" y="279994"/>
                    <a:pt x="26696" y="282782"/>
                    <a:pt x="28924" y="284656"/>
                  </a:cubicBezTo>
                  <a:cubicBezTo>
                    <a:pt x="31713" y="286997"/>
                    <a:pt x="34283" y="286816"/>
                    <a:pt x="37901" y="287225"/>
                  </a:cubicBezTo>
                  <a:cubicBezTo>
                    <a:pt x="40386" y="287501"/>
                    <a:pt x="41947" y="288034"/>
                    <a:pt x="44308" y="287225"/>
                  </a:cubicBezTo>
                  <a:cubicBezTo>
                    <a:pt x="47154" y="286255"/>
                    <a:pt x="47821" y="284104"/>
                    <a:pt x="50068" y="282116"/>
                  </a:cubicBezTo>
                  <a:cubicBezTo>
                    <a:pt x="50068" y="282116"/>
                    <a:pt x="55199" y="280184"/>
                    <a:pt x="53276" y="288510"/>
                  </a:cubicBezTo>
                  <a:cubicBezTo>
                    <a:pt x="52371" y="292430"/>
                    <a:pt x="54513" y="294733"/>
                    <a:pt x="54561" y="298758"/>
                  </a:cubicBezTo>
                  <a:cubicBezTo>
                    <a:pt x="54599" y="302021"/>
                    <a:pt x="51695" y="304695"/>
                    <a:pt x="53923" y="307083"/>
                  </a:cubicBezTo>
                  <a:cubicBezTo>
                    <a:pt x="56141" y="309462"/>
                    <a:pt x="59016" y="307340"/>
                    <a:pt x="62253" y="307083"/>
                  </a:cubicBezTo>
                  <a:cubicBezTo>
                    <a:pt x="64262" y="306922"/>
                    <a:pt x="65366" y="306408"/>
                    <a:pt x="67375" y="306446"/>
                  </a:cubicBezTo>
                  <a:cubicBezTo>
                    <a:pt x="69926" y="306484"/>
                    <a:pt x="71287" y="307226"/>
                    <a:pt x="73791" y="307730"/>
                  </a:cubicBezTo>
                  <a:lnTo>
                    <a:pt x="73144" y="307730"/>
                  </a:lnTo>
                  <a:cubicBezTo>
                    <a:pt x="76895" y="307987"/>
                    <a:pt x="79008" y="308121"/>
                    <a:pt x="82759" y="308358"/>
                  </a:cubicBezTo>
                  <a:cubicBezTo>
                    <a:pt x="87015" y="308634"/>
                    <a:pt x="89747" y="310680"/>
                    <a:pt x="93659" y="309005"/>
                  </a:cubicBezTo>
                  <a:cubicBezTo>
                    <a:pt x="96420" y="307816"/>
                    <a:pt x="97410" y="306103"/>
                    <a:pt x="99419" y="303877"/>
                  </a:cubicBezTo>
                  <a:cubicBezTo>
                    <a:pt x="100495" y="302687"/>
                    <a:pt x="100752" y="301698"/>
                    <a:pt x="101980" y="300670"/>
                  </a:cubicBezTo>
                  <a:cubicBezTo>
                    <a:pt x="104750" y="298406"/>
                    <a:pt x="107730" y="300290"/>
                    <a:pt x="110957" y="298758"/>
                  </a:cubicBezTo>
                  <a:cubicBezTo>
                    <a:pt x="112271" y="298130"/>
                    <a:pt x="113014" y="297730"/>
                    <a:pt x="114156" y="296836"/>
                  </a:cubicBezTo>
                  <a:cubicBezTo>
                    <a:pt x="116841" y="294752"/>
                    <a:pt x="116603" y="291878"/>
                    <a:pt x="119287" y="289794"/>
                  </a:cubicBezTo>
                  <a:cubicBezTo>
                    <a:pt x="122048" y="287653"/>
                    <a:pt x="124171" y="287044"/>
                    <a:pt x="127627" y="286578"/>
                  </a:cubicBezTo>
                  <a:cubicBezTo>
                    <a:pt x="129607" y="286321"/>
                    <a:pt x="130759" y="286797"/>
                    <a:pt x="132748" y="286578"/>
                  </a:cubicBezTo>
                  <a:cubicBezTo>
                    <a:pt x="135576" y="286283"/>
                    <a:pt x="137156" y="285741"/>
                    <a:pt x="139803" y="284666"/>
                  </a:cubicBezTo>
                  <a:cubicBezTo>
                    <a:pt x="141354" y="284038"/>
                    <a:pt x="142135" y="282020"/>
                    <a:pt x="143649" y="282753"/>
                  </a:cubicBezTo>
                  <a:cubicBezTo>
                    <a:pt x="145229" y="283505"/>
                    <a:pt x="144125" y="285465"/>
                    <a:pt x="144287" y="287235"/>
                  </a:cubicBezTo>
                  <a:cubicBezTo>
                    <a:pt x="144582" y="290470"/>
                    <a:pt x="144191" y="292325"/>
                    <a:pt x="144287" y="295560"/>
                  </a:cubicBezTo>
                  <a:cubicBezTo>
                    <a:pt x="144391" y="299566"/>
                    <a:pt x="144572" y="301812"/>
                    <a:pt x="144934" y="305818"/>
                  </a:cubicBezTo>
                  <a:cubicBezTo>
                    <a:pt x="145305" y="310052"/>
                    <a:pt x="145496" y="312469"/>
                    <a:pt x="146200" y="316694"/>
                  </a:cubicBezTo>
                  <a:cubicBezTo>
                    <a:pt x="146809" y="320224"/>
                    <a:pt x="145781" y="322974"/>
                    <a:pt x="148133" y="325666"/>
                  </a:cubicBezTo>
                  <a:cubicBezTo>
                    <a:pt x="150418" y="328283"/>
                    <a:pt x="153835" y="326589"/>
                    <a:pt x="156463" y="328883"/>
                  </a:cubicBezTo>
                  <a:cubicBezTo>
                    <a:pt x="158500" y="330652"/>
                    <a:pt x="158224" y="332917"/>
                    <a:pt x="160309" y="334630"/>
                  </a:cubicBezTo>
                  <a:cubicBezTo>
                    <a:pt x="162213" y="336181"/>
                    <a:pt x="163631" y="336980"/>
                    <a:pt x="166078" y="337199"/>
                  </a:cubicBezTo>
                  <a:cubicBezTo>
                    <a:pt x="168372" y="337408"/>
                    <a:pt x="169543" y="335962"/>
                    <a:pt x="171838" y="335924"/>
                  </a:cubicBezTo>
                  <a:cubicBezTo>
                    <a:pt x="174389" y="335848"/>
                    <a:pt x="175883" y="336238"/>
                    <a:pt x="178244" y="337199"/>
                  </a:cubicBezTo>
                  <a:cubicBezTo>
                    <a:pt x="181405" y="338464"/>
                    <a:pt x="182386" y="340567"/>
                    <a:pt x="185299" y="342318"/>
                  </a:cubicBezTo>
                  <a:cubicBezTo>
                    <a:pt x="188840" y="344459"/>
                    <a:pt x="191277" y="344830"/>
                    <a:pt x="194914" y="346809"/>
                  </a:cubicBezTo>
                  <a:cubicBezTo>
                    <a:pt x="197475" y="348198"/>
                    <a:pt x="198969" y="348922"/>
                    <a:pt x="201321" y="350644"/>
                  </a:cubicBezTo>
                  <a:cubicBezTo>
                    <a:pt x="203463" y="352223"/>
                    <a:pt x="204034" y="354022"/>
                    <a:pt x="206452" y="355126"/>
                  </a:cubicBezTo>
                  <a:cubicBezTo>
                    <a:pt x="209413" y="356505"/>
                    <a:pt x="211574" y="355202"/>
                    <a:pt x="214782" y="355772"/>
                  </a:cubicBezTo>
                  <a:cubicBezTo>
                    <a:pt x="217581" y="356286"/>
                    <a:pt x="219371" y="356267"/>
                    <a:pt x="221836" y="357685"/>
                  </a:cubicBezTo>
                  <a:cubicBezTo>
                    <a:pt x="224283" y="359112"/>
                    <a:pt x="225635" y="360321"/>
                    <a:pt x="226958" y="362814"/>
                  </a:cubicBezTo>
                  <a:cubicBezTo>
                    <a:pt x="227129" y="363128"/>
                    <a:pt x="227272" y="363461"/>
                    <a:pt x="227377" y="363784"/>
                  </a:cubicBezTo>
                  <a:cubicBezTo>
                    <a:pt x="228148" y="366030"/>
                    <a:pt x="227415" y="367971"/>
                    <a:pt x="228243" y="370511"/>
                  </a:cubicBezTo>
                  <a:cubicBezTo>
                    <a:pt x="228824" y="372310"/>
                    <a:pt x="229690" y="373147"/>
                    <a:pt x="230166" y="374993"/>
                  </a:cubicBezTo>
                  <a:cubicBezTo>
                    <a:pt x="231347" y="379646"/>
                    <a:pt x="225939" y="382948"/>
                    <a:pt x="228243" y="387163"/>
                  </a:cubicBezTo>
                  <a:cubicBezTo>
                    <a:pt x="229862" y="390151"/>
                    <a:pt x="233565" y="389352"/>
                    <a:pt x="235288" y="392282"/>
                  </a:cubicBezTo>
                  <a:cubicBezTo>
                    <a:pt x="236830" y="394908"/>
                    <a:pt x="236345" y="396935"/>
                    <a:pt x="236573" y="399980"/>
                  </a:cubicBezTo>
                  <a:cubicBezTo>
                    <a:pt x="236764" y="402463"/>
                    <a:pt x="236573" y="403881"/>
                    <a:pt x="236573" y="406384"/>
                  </a:cubicBezTo>
                  <a:lnTo>
                    <a:pt x="244265" y="408953"/>
                  </a:lnTo>
                  <a:cubicBezTo>
                    <a:pt x="250520" y="409457"/>
                    <a:pt x="254099" y="409210"/>
                    <a:pt x="260287" y="410247"/>
                  </a:cubicBezTo>
                  <a:cubicBezTo>
                    <a:pt x="262801" y="410656"/>
                    <a:pt x="265352" y="409343"/>
                    <a:pt x="266694" y="411512"/>
                  </a:cubicBezTo>
                  <a:cubicBezTo>
                    <a:pt x="268065" y="413729"/>
                    <a:pt x="264943" y="415318"/>
                    <a:pt x="264771" y="417926"/>
                  </a:cubicBezTo>
                  <a:cubicBezTo>
                    <a:pt x="264562" y="421256"/>
                    <a:pt x="264572" y="423682"/>
                    <a:pt x="266694" y="426251"/>
                  </a:cubicBezTo>
                  <a:cubicBezTo>
                    <a:pt x="269208" y="429296"/>
                    <a:pt x="273673" y="426508"/>
                    <a:pt x="276310" y="429448"/>
                  </a:cubicBezTo>
                  <a:cubicBezTo>
                    <a:pt x="277947" y="431285"/>
                    <a:pt x="277623" y="433112"/>
                    <a:pt x="278870" y="435215"/>
                  </a:cubicBezTo>
                  <a:cubicBezTo>
                    <a:pt x="280127" y="437375"/>
                    <a:pt x="281917" y="437974"/>
                    <a:pt x="282716" y="440334"/>
                  </a:cubicBezTo>
                  <a:cubicBezTo>
                    <a:pt x="283830" y="443693"/>
                    <a:pt x="281869" y="445795"/>
                    <a:pt x="281441" y="449307"/>
                  </a:cubicBezTo>
                  <a:cubicBezTo>
                    <a:pt x="280841" y="454045"/>
                    <a:pt x="280965" y="456776"/>
                    <a:pt x="280156" y="461477"/>
                  </a:cubicBezTo>
                  <a:cubicBezTo>
                    <a:pt x="279413" y="465768"/>
                    <a:pt x="276776" y="468080"/>
                    <a:pt x="277585" y="472371"/>
                  </a:cubicBezTo>
                  <a:cubicBezTo>
                    <a:pt x="278042" y="474788"/>
                    <a:pt x="281469" y="476054"/>
                    <a:pt x="280156" y="478128"/>
                  </a:cubicBezTo>
                  <a:cubicBezTo>
                    <a:pt x="278813" y="480241"/>
                    <a:pt x="276243" y="478128"/>
                    <a:pt x="273739" y="478128"/>
                  </a:cubicBezTo>
                  <a:lnTo>
                    <a:pt x="275024" y="480697"/>
                  </a:lnTo>
                  <a:cubicBezTo>
                    <a:pt x="275777" y="485940"/>
                    <a:pt x="277890" y="488918"/>
                    <a:pt x="276947" y="494142"/>
                  </a:cubicBezTo>
                  <a:cubicBezTo>
                    <a:pt x="276519" y="496473"/>
                    <a:pt x="274882" y="497549"/>
                    <a:pt x="275024" y="499908"/>
                  </a:cubicBezTo>
                  <a:cubicBezTo>
                    <a:pt x="275205" y="502820"/>
                    <a:pt x="277300" y="503867"/>
                    <a:pt x="278870" y="506312"/>
                  </a:cubicBezTo>
                  <a:cubicBezTo>
                    <a:pt x="279841" y="507825"/>
                    <a:pt x="281012" y="508405"/>
                    <a:pt x="281441" y="510147"/>
                  </a:cubicBezTo>
                  <a:cubicBezTo>
                    <a:pt x="281974" y="512392"/>
                    <a:pt x="279289" y="513781"/>
                    <a:pt x="280156" y="515913"/>
                  </a:cubicBezTo>
                  <a:cubicBezTo>
                    <a:pt x="281469" y="519196"/>
                    <a:pt x="285601" y="516988"/>
                    <a:pt x="289133" y="517188"/>
                  </a:cubicBezTo>
                  <a:cubicBezTo>
                    <a:pt x="291618" y="517350"/>
                    <a:pt x="293036" y="517188"/>
                    <a:pt x="295530" y="517188"/>
                  </a:cubicBezTo>
                  <a:cubicBezTo>
                    <a:pt x="299281" y="517188"/>
                    <a:pt x="301442" y="516598"/>
                    <a:pt x="305155" y="517188"/>
                  </a:cubicBezTo>
                  <a:cubicBezTo>
                    <a:pt x="307183" y="517521"/>
                    <a:pt x="308268" y="517997"/>
                    <a:pt x="310277" y="518472"/>
                  </a:cubicBezTo>
                  <a:cubicBezTo>
                    <a:pt x="313514" y="519262"/>
                    <a:pt x="316293" y="517997"/>
                    <a:pt x="318607" y="520394"/>
                  </a:cubicBezTo>
                  <a:cubicBezTo>
                    <a:pt x="321044" y="522954"/>
                    <a:pt x="319635" y="525847"/>
                    <a:pt x="319892" y="529367"/>
                  </a:cubicBezTo>
                  <a:cubicBezTo>
                    <a:pt x="320130" y="532850"/>
                    <a:pt x="319559" y="534838"/>
                    <a:pt x="319892" y="538331"/>
                  </a:cubicBezTo>
                  <a:cubicBezTo>
                    <a:pt x="320130" y="540804"/>
                    <a:pt x="319797" y="543136"/>
                    <a:pt x="320016" y="545220"/>
                  </a:cubicBezTo>
                  <a:cubicBezTo>
                    <a:pt x="320197" y="546980"/>
                    <a:pt x="320787" y="548559"/>
                    <a:pt x="322453" y="549853"/>
                  </a:cubicBezTo>
                  <a:cubicBezTo>
                    <a:pt x="324681" y="551623"/>
                    <a:pt x="326651" y="551709"/>
                    <a:pt x="329498" y="551775"/>
                  </a:cubicBezTo>
                  <a:cubicBezTo>
                    <a:pt x="332039" y="551842"/>
                    <a:pt x="333363" y="550538"/>
                    <a:pt x="335914" y="550500"/>
                  </a:cubicBezTo>
                  <a:cubicBezTo>
                    <a:pt x="337923" y="550462"/>
                    <a:pt x="339313" y="550082"/>
                    <a:pt x="341036" y="551138"/>
                  </a:cubicBezTo>
                  <a:cubicBezTo>
                    <a:pt x="343730" y="552784"/>
                    <a:pt x="342949" y="555715"/>
                    <a:pt x="343606" y="558826"/>
                  </a:cubicBezTo>
                  <a:cubicBezTo>
                    <a:pt x="344368" y="562509"/>
                    <a:pt x="344758" y="564716"/>
                    <a:pt x="344244" y="568437"/>
                  </a:cubicBezTo>
                  <a:cubicBezTo>
                    <a:pt x="343720" y="572109"/>
                    <a:pt x="341597" y="573736"/>
                    <a:pt x="341036" y="577390"/>
                  </a:cubicBezTo>
                  <a:cubicBezTo>
                    <a:pt x="340579" y="580369"/>
                    <a:pt x="340036" y="582262"/>
                    <a:pt x="341036" y="585088"/>
                  </a:cubicBezTo>
                  <a:lnTo>
                    <a:pt x="344244" y="583804"/>
                  </a:lnTo>
                  <a:cubicBezTo>
                    <a:pt x="347243" y="584051"/>
                    <a:pt x="349156" y="583280"/>
                    <a:pt x="351936" y="584432"/>
                  </a:cubicBezTo>
                  <a:cubicBezTo>
                    <a:pt x="353907" y="585278"/>
                    <a:pt x="355240" y="585840"/>
                    <a:pt x="356420" y="587648"/>
                  </a:cubicBezTo>
                  <a:cubicBezTo>
                    <a:pt x="357924" y="589950"/>
                    <a:pt x="356772" y="591949"/>
                    <a:pt x="357058" y="594689"/>
                  </a:cubicBezTo>
                  <a:cubicBezTo>
                    <a:pt x="357477" y="598704"/>
                    <a:pt x="358400" y="600912"/>
                    <a:pt x="358343" y="604946"/>
                  </a:cubicBezTo>
                  <a:cubicBezTo>
                    <a:pt x="358305" y="607468"/>
                    <a:pt x="358810" y="609095"/>
                    <a:pt x="357705" y="611341"/>
                  </a:cubicBezTo>
                  <a:cubicBezTo>
                    <a:pt x="356011" y="614756"/>
                    <a:pt x="352955" y="615147"/>
                    <a:pt x="349366" y="616469"/>
                  </a:cubicBezTo>
                  <a:cubicBezTo>
                    <a:pt x="347433" y="617183"/>
                    <a:pt x="345872" y="616488"/>
                    <a:pt x="344244" y="617763"/>
                  </a:cubicBezTo>
                  <a:cubicBezTo>
                    <a:pt x="342473" y="619114"/>
                    <a:pt x="343045" y="621113"/>
                    <a:pt x="341683" y="622873"/>
                  </a:cubicBezTo>
                  <a:cubicBezTo>
                    <a:pt x="340265" y="624690"/>
                    <a:pt x="338941" y="625223"/>
                    <a:pt x="337190" y="626707"/>
                  </a:cubicBezTo>
                  <a:cubicBezTo>
                    <a:pt x="335438" y="628211"/>
                    <a:pt x="334286" y="628886"/>
                    <a:pt x="332706" y="630552"/>
                  </a:cubicBezTo>
                  <a:cubicBezTo>
                    <a:pt x="330231" y="633178"/>
                    <a:pt x="329669" y="635309"/>
                    <a:pt x="327584" y="638249"/>
                  </a:cubicBezTo>
                  <a:cubicBezTo>
                    <a:pt x="326118" y="640276"/>
                    <a:pt x="325033" y="641228"/>
                    <a:pt x="323728" y="643378"/>
                  </a:cubicBezTo>
                  <a:cubicBezTo>
                    <a:pt x="322167" y="645947"/>
                    <a:pt x="322167" y="647907"/>
                    <a:pt x="320530" y="650419"/>
                  </a:cubicBezTo>
                  <a:cubicBezTo>
                    <a:pt x="318892" y="652931"/>
                    <a:pt x="317398" y="653930"/>
                    <a:pt x="315399" y="656176"/>
                  </a:cubicBezTo>
                  <a:lnTo>
                    <a:pt x="310915" y="663864"/>
                  </a:lnTo>
                  <a:cubicBezTo>
                    <a:pt x="308658" y="666100"/>
                    <a:pt x="307392" y="667385"/>
                    <a:pt x="305155" y="669621"/>
                  </a:cubicBezTo>
                  <a:lnTo>
                    <a:pt x="310277" y="672200"/>
                  </a:lnTo>
                  <a:cubicBezTo>
                    <a:pt x="312771" y="671695"/>
                    <a:pt x="314132" y="670991"/>
                    <a:pt x="316684" y="670915"/>
                  </a:cubicBezTo>
                  <a:cubicBezTo>
                    <a:pt x="318940" y="670829"/>
                    <a:pt x="320263" y="670972"/>
                    <a:pt x="322453" y="671543"/>
                  </a:cubicBezTo>
                  <a:cubicBezTo>
                    <a:pt x="324833" y="672171"/>
                    <a:pt x="326470" y="672361"/>
                    <a:pt x="328222" y="674112"/>
                  </a:cubicBezTo>
                  <a:cubicBezTo>
                    <a:pt x="330126" y="676034"/>
                    <a:pt x="329726" y="678042"/>
                    <a:pt x="330783" y="680525"/>
                  </a:cubicBezTo>
                  <a:cubicBezTo>
                    <a:pt x="331744" y="682790"/>
                    <a:pt x="331078" y="687234"/>
                    <a:pt x="333344" y="686282"/>
                  </a:cubicBezTo>
                  <a:cubicBezTo>
                    <a:pt x="334686" y="685711"/>
                    <a:pt x="334201" y="684074"/>
                    <a:pt x="335267" y="683075"/>
                  </a:cubicBezTo>
                  <a:cubicBezTo>
                    <a:pt x="337323" y="681172"/>
                    <a:pt x="339741" y="680725"/>
                    <a:pt x="342321" y="681800"/>
                  </a:cubicBezTo>
                  <a:cubicBezTo>
                    <a:pt x="345415" y="683094"/>
                    <a:pt x="343835" y="687081"/>
                    <a:pt x="346167" y="689498"/>
                  </a:cubicBezTo>
                  <a:cubicBezTo>
                    <a:pt x="348185" y="691582"/>
                    <a:pt x="350013" y="691943"/>
                    <a:pt x="352574" y="693323"/>
                  </a:cubicBezTo>
                  <a:cubicBezTo>
                    <a:pt x="354545" y="694379"/>
                    <a:pt x="355792" y="694712"/>
                    <a:pt x="357705" y="695892"/>
                  </a:cubicBezTo>
                  <a:cubicBezTo>
                    <a:pt x="360733" y="697748"/>
                    <a:pt x="361390" y="700498"/>
                    <a:pt x="364750" y="701649"/>
                  </a:cubicBezTo>
                  <a:cubicBezTo>
                    <a:pt x="366892" y="702391"/>
                    <a:pt x="368444" y="701392"/>
                    <a:pt x="370510" y="702287"/>
                  </a:cubicBezTo>
                  <a:cubicBezTo>
                    <a:pt x="374518" y="704056"/>
                    <a:pt x="374308" y="708005"/>
                    <a:pt x="376279" y="711906"/>
                  </a:cubicBezTo>
                  <a:cubicBezTo>
                    <a:pt x="378002" y="715294"/>
                    <a:pt x="377659" y="717967"/>
                    <a:pt x="380125" y="720860"/>
                  </a:cubicBezTo>
                  <a:cubicBezTo>
                    <a:pt x="383685" y="725028"/>
                    <a:pt x="387950" y="724371"/>
                    <a:pt x="392948" y="726626"/>
                  </a:cubicBezTo>
                  <a:lnTo>
                    <a:pt x="394367" y="726227"/>
                  </a:lnTo>
                  <a:cubicBezTo>
                    <a:pt x="395233" y="724438"/>
                    <a:pt x="395947" y="722582"/>
                    <a:pt x="396794" y="720223"/>
                  </a:cubicBezTo>
                  <a:cubicBezTo>
                    <a:pt x="398184" y="716340"/>
                    <a:pt x="397956" y="713847"/>
                    <a:pt x="399355" y="709965"/>
                  </a:cubicBezTo>
                  <a:cubicBezTo>
                    <a:pt x="400564" y="706597"/>
                    <a:pt x="400355" y="703818"/>
                    <a:pt x="403201" y="701639"/>
                  </a:cubicBezTo>
                  <a:cubicBezTo>
                    <a:pt x="405467" y="699917"/>
                    <a:pt x="408294" y="701801"/>
                    <a:pt x="410256" y="699717"/>
                  </a:cubicBezTo>
                  <a:cubicBezTo>
                    <a:pt x="411722" y="698166"/>
                    <a:pt x="411122" y="696444"/>
                    <a:pt x="412169" y="694598"/>
                  </a:cubicBezTo>
                  <a:cubicBezTo>
                    <a:pt x="413930" y="691534"/>
                    <a:pt x="416872" y="691277"/>
                    <a:pt x="418576" y="688195"/>
                  </a:cubicBezTo>
                  <a:cubicBezTo>
                    <a:pt x="420423" y="684836"/>
                    <a:pt x="419671" y="682314"/>
                    <a:pt x="420499" y="678575"/>
                  </a:cubicBezTo>
                  <a:cubicBezTo>
                    <a:pt x="421403" y="674559"/>
                    <a:pt x="421803" y="672257"/>
                    <a:pt x="423069" y="668327"/>
                  </a:cubicBezTo>
                  <a:cubicBezTo>
                    <a:pt x="424136" y="665025"/>
                    <a:pt x="424764" y="663132"/>
                    <a:pt x="426268" y="660001"/>
                  </a:cubicBezTo>
                  <a:cubicBezTo>
                    <a:pt x="428324" y="655757"/>
                    <a:pt x="430228" y="653788"/>
                    <a:pt x="432685" y="649753"/>
                  </a:cubicBezTo>
                  <a:cubicBezTo>
                    <a:pt x="434198" y="647270"/>
                    <a:pt x="434988" y="645833"/>
                    <a:pt x="436531" y="643359"/>
                  </a:cubicBezTo>
                  <a:cubicBezTo>
                    <a:pt x="439187" y="639049"/>
                    <a:pt x="441967" y="637250"/>
                    <a:pt x="443575" y="632464"/>
                  </a:cubicBezTo>
                  <a:cubicBezTo>
                    <a:pt x="445651" y="626298"/>
                    <a:pt x="443575" y="622302"/>
                    <a:pt x="443575" y="615794"/>
                  </a:cubicBezTo>
                  <a:cubicBezTo>
                    <a:pt x="443575" y="613053"/>
                    <a:pt x="444204" y="611426"/>
                    <a:pt x="443575" y="608752"/>
                  </a:cubicBezTo>
                  <a:cubicBezTo>
                    <a:pt x="442776" y="605384"/>
                    <a:pt x="440215" y="604356"/>
                    <a:pt x="439101" y="601083"/>
                  </a:cubicBezTo>
                  <a:cubicBezTo>
                    <a:pt x="437083" y="595146"/>
                    <a:pt x="436873" y="590616"/>
                    <a:pt x="439729" y="585050"/>
                  </a:cubicBezTo>
                  <a:cubicBezTo>
                    <a:pt x="440872" y="582823"/>
                    <a:pt x="441957" y="581815"/>
                    <a:pt x="443575" y="579921"/>
                  </a:cubicBezTo>
                  <a:cubicBezTo>
                    <a:pt x="445641" y="577505"/>
                    <a:pt x="446955" y="576258"/>
                    <a:pt x="449345" y="574165"/>
                  </a:cubicBezTo>
                  <a:cubicBezTo>
                    <a:pt x="451487" y="572290"/>
                    <a:pt x="452857" y="571434"/>
                    <a:pt x="455114" y="569683"/>
                  </a:cubicBezTo>
                  <a:cubicBezTo>
                    <a:pt x="457370" y="567932"/>
                    <a:pt x="458845" y="567190"/>
                    <a:pt x="460883" y="565201"/>
                  </a:cubicBezTo>
                  <a:cubicBezTo>
                    <a:pt x="463558" y="562566"/>
                    <a:pt x="463729" y="559835"/>
                    <a:pt x="466652" y="557504"/>
                  </a:cubicBezTo>
                  <a:cubicBezTo>
                    <a:pt x="469451" y="555277"/>
                    <a:pt x="471555" y="554687"/>
                    <a:pt x="474982" y="553659"/>
                  </a:cubicBezTo>
                  <a:cubicBezTo>
                    <a:pt x="479085" y="552451"/>
                    <a:pt x="482027" y="554259"/>
                    <a:pt x="485882" y="552384"/>
                  </a:cubicBezTo>
                  <a:cubicBezTo>
                    <a:pt x="489224" y="550757"/>
                    <a:pt x="490071" y="548360"/>
                    <a:pt x="492927" y="545952"/>
                  </a:cubicBezTo>
                  <a:cubicBezTo>
                    <a:pt x="493270" y="545686"/>
                    <a:pt x="493593" y="545410"/>
                    <a:pt x="493888" y="545172"/>
                  </a:cubicBezTo>
                  <a:cubicBezTo>
                    <a:pt x="495545" y="543821"/>
                    <a:pt x="496764" y="542917"/>
                    <a:pt x="498687" y="541480"/>
                  </a:cubicBezTo>
                  <a:cubicBezTo>
                    <a:pt x="501152" y="539672"/>
                    <a:pt x="502333" y="538264"/>
                    <a:pt x="505103" y="536998"/>
                  </a:cubicBezTo>
                  <a:cubicBezTo>
                    <a:pt x="507692" y="535809"/>
                    <a:pt x="509349" y="535590"/>
                    <a:pt x="512157" y="535086"/>
                  </a:cubicBezTo>
                  <a:cubicBezTo>
                    <a:pt x="517812" y="534058"/>
                    <a:pt x="521154" y="535409"/>
                    <a:pt x="526894" y="535086"/>
                  </a:cubicBezTo>
                  <a:cubicBezTo>
                    <a:pt x="531654" y="534810"/>
                    <a:pt x="535405" y="536875"/>
                    <a:pt x="539070" y="533801"/>
                  </a:cubicBezTo>
                  <a:cubicBezTo>
                    <a:pt x="540717" y="532412"/>
                    <a:pt x="541060" y="531080"/>
                    <a:pt x="542269" y="529310"/>
                  </a:cubicBezTo>
                  <a:cubicBezTo>
                    <a:pt x="543297" y="527826"/>
                    <a:pt x="543764" y="526903"/>
                    <a:pt x="544839" y="525466"/>
                  </a:cubicBezTo>
                  <a:cubicBezTo>
                    <a:pt x="546629" y="523059"/>
                    <a:pt x="547676" y="521669"/>
                    <a:pt x="549971" y="519709"/>
                  </a:cubicBezTo>
                  <a:cubicBezTo>
                    <a:pt x="552017" y="517940"/>
                    <a:pt x="554055" y="517968"/>
                    <a:pt x="555730" y="515865"/>
                  </a:cubicBezTo>
                  <a:cubicBezTo>
                    <a:pt x="558253" y="512678"/>
                    <a:pt x="557025" y="509633"/>
                    <a:pt x="557653" y="505627"/>
                  </a:cubicBezTo>
                  <a:cubicBezTo>
                    <a:pt x="558272" y="501640"/>
                    <a:pt x="556121" y="498253"/>
                    <a:pt x="558938" y="495379"/>
                  </a:cubicBezTo>
                  <a:cubicBezTo>
                    <a:pt x="560661" y="493609"/>
                    <a:pt x="562823" y="494390"/>
                    <a:pt x="564698" y="492800"/>
                  </a:cubicBezTo>
                  <a:cubicBezTo>
                    <a:pt x="566345" y="491411"/>
                    <a:pt x="567078" y="490298"/>
                    <a:pt x="567906" y="488328"/>
                  </a:cubicBezTo>
                  <a:cubicBezTo>
                    <a:pt x="569363" y="484865"/>
                    <a:pt x="566088" y="481991"/>
                    <a:pt x="567906" y="478708"/>
                  </a:cubicBezTo>
                  <a:cubicBezTo>
                    <a:pt x="568944" y="476853"/>
                    <a:pt x="570077" y="476158"/>
                    <a:pt x="571752" y="474874"/>
                  </a:cubicBezTo>
                  <a:cubicBezTo>
                    <a:pt x="573790" y="473294"/>
                    <a:pt x="575656" y="473428"/>
                    <a:pt x="577531" y="471658"/>
                  </a:cubicBezTo>
                  <a:cubicBezTo>
                    <a:pt x="582967" y="466510"/>
                    <a:pt x="577283" y="459945"/>
                    <a:pt x="577531" y="452437"/>
                  </a:cubicBezTo>
                  <a:cubicBezTo>
                    <a:pt x="577674" y="447689"/>
                    <a:pt x="575903" y="444444"/>
                    <a:pt x="578159" y="440267"/>
                  </a:cubicBezTo>
                  <a:cubicBezTo>
                    <a:pt x="579673" y="437470"/>
                    <a:pt x="582862" y="437498"/>
                    <a:pt x="583928" y="434511"/>
                  </a:cubicBezTo>
                  <a:cubicBezTo>
                    <a:pt x="585214" y="430923"/>
                    <a:pt x="582196" y="428725"/>
                    <a:pt x="582005" y="424900"/>
                  </a:cubicBezTo>
                  <a:cubicBezTo>
                    <a:pt x="581853" y="421646"/>
                    <a:pt x="581234" y="419515"/>
                    <a:pt x="582653" y="416574"/>
                  </a:cubicBezTo>
                  <a:cubicBezTo>
                    <a:pt x="583652" y="414491"/>
                    <a:pt x="585432" y="414129"/>
                    <a:pt x="586499" y="412083"/>
                  </a:cubicBezTo>
                  <a:cubicBezTo>
                    <a:pt x="589164" y="406955"/>
                    <a:pt x="585109" y="403130"/>
                    <a:pt x="584576" y="397354"/>
                  </a:cubicBezTo>
                  <a:cubicBezTo>
                    <a:pt x="584242" y="393871"/>
                    <a:pt x="584290" y="391883"/>
                    <a:pt x="583928" y="388391"/>
                  </a:cubicBezTo>
                  <a:cubicBezTo>
                    <a:pt x="583548" y="384622"/>
                    <a:pt x="583471" y="382463"/>
                    <a:pt x="582653" y="378780"/>
                  </a:cubicBezTo>
                  <a:cubicBezTo>
                    <a:pt x="581910" y="375450"/>
                    <a:pt x="579978" y="373842"/>
                    <a:pt x="580082" y="370454"/>
                  </a:cubicBezTo>
                  <a:cubicBezTo>
                    <a:pt x="580177" y="367552"/>
                    <a:pt x="582262" y="366125"/>
                    <a:pt x="583024" y="363727"/>
                  </a:cubicBezTo>
                  <a:cubicBezTo>
                    <a:pt x="583176" y="363242"/>
                    <a:pt x="583271" y="362709"/>
                    <a:pt x="583290" y="362129"/>
                  </a:cubicBezTo>
                  <a:cubicBezTo>
                    <a:pt x="583395" y="358732"/>
                    <a:pt x="580615" y="357181"/>
                    <a:pt x="580730" y="353793"/>
                  </a:cubicBezTo>
                  <a:cubicBezTo>
                    <a:pt x="580853" y="349997"/>
                    <a:pt x="581834" y="347475"/>
                    <a:pt x="584576" y="344830"/>
                  </a:cubicBezTo>
                  <a:cubicBezTo>
                    <a:pt x="586423" y="343041"/>
                    <a:pt x="587984" y="342651"/>
                    <a:pt x="590345" y="341623"/>
                  </a:cubicBezTo>
                  <a:cubicBezTo>
                    <a:pt x="592515" y="340681"/>
                    <a:pt x="594210" y="341129"/>
                    <a:pt x="596104" y="339701"/>
                  </a:cubicBezTo>
                  <a:cubicBezTo>
                    <a:pt x="598789" y="337694"/>
                    <a:pt x="598027" y="334753"/>
                    <a:pt x="599960" y="332004"/>
                  </a:cubicBezTo>
                  <a:cubicBezTo>
                    <a:pt x="601074" y="330415"/>
                    <a:pt x="602064" y="329787"/>
                    <a:pt x="603159" y="328179"/>
                  </a:cubicBezTo>
                  <a:cubicBezTo>
                    <a:pt x="605301" y="325039"/>
                    <a:pt x="605444" y="322679"/>
                    <a:pt x="607005" y="319215"/>
                  </a:cubicBezTo>
                  <a:cubicBezTo>
                    <a:pt x="609147" y="314429"/>
                    <a:pt x="610451" y="311755"/>
                    <a:pt x="612774" y="307045"/>
                  </a:cubicBezTo>
                  <a:cubicBezTo>
                    <a:pt x="613754" y="305038"/>
                    <a:pt x="613450" y="303116"/>
                    <a:pt x="615335" y="301926"/>
                  </a:cubicBezTo>
                  <a:cubicBezTo>
                    <a:pt x="616829" y="300975"/>
                    <a:pt x="618200" y="301983"/>
                    <a:pt x="619819" y="301279"/>
                  </a:cubicBezTo>
                  <a:cubicBezTo>
                    <a:pt x="622941" y="299928"/>
                    <a:pt x="622941" y="296988"/>
                    <a:pt x="624950" y="294238"/>
                  </a:cubicBezTo>
                  <a:cubicBezTo>
                    <a:pt x="627692" y="290479"/>
                    <a:pt x="629120" y="288281"/>
                    <a:pt x="631995" y="284628"/>
                  </a:cubicBezTo>
                  <a:cubicBezTo>
                    <a:pt x="634641" y="281288"/>
                    <a:pt x="636279" y="279537"/>
                    <a:pt x="639049" y="276302"/>
                  </a:cubicBezTo>
                  <a:cubicBezTo>
                    <a:pt x="640544" y="274551"/>
                    <a:pt x="641895" y="273885"/>
                    <a:pt x="642895" y="271820"/>
                  </a:cubicBezTo>
                  <a:cubicBezTo>
                    <a:pt x="644304" y="268880"/>
                    <a:pt x="643304" y="266749"/>
                    <a:pt x="643533" y="263494"/>
                  </a:cubicBezTo>
                  <a:cubicBezTo>
                    <a:pt x="643809" y="259488"/>
                    <a:pt x="643419" y="257176"/>
                    <a:pt x="644171" y="253237"/>
                  </a:cubicBezTo>
                  <a:cubicBezTo>
                    <a:pt x="644818" y="249907"/>
                    <a:pt x="645846" y="248194"/>
                    <a:pt x="646741" y="244911"/>
                  </a:cubicBezTo>
                  <a:cubicBezTo>
                    <a:pt x="647950" y="240468"/>
                    <a:pt x="649730" y="237975"/>
                    <a:pt x="649302" y="233388"/>
                  </a:cubicBezTo>
                  <a:cubicBezTo>
                    <a:pt x="648950" y="229687"/>
                    <a:pt x="647227" y="227955"/>
                    <a:pt x="646094" y="224416"/>
                  </a:cubicBezTo>
                  <a:cubicBezTo>
                    <a:pt x="644989" y="220971"/>
                    <a:pt x="644275" y="219021"/>
                    <a:pt x="643533" y="2154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19" name="任意形状 104"/>
            <p:cNvSpPr/>
            <p:nvPr/>
          </p:nvSpPr>
          <p:spPr>
            <a:xfrm>
              <a:off x="14200783" y="4215534"/>
              <a:ext cx="334579" cy="346506"/>
            </a:xfrm>
            <a:custGeom>
              <a:avLst/>
              <a:gdLst>
                <a:gd name="connsiteX0" fmla="*/ 287808 w 334579"/>
                <a:gd name="connsiteY0" fmla="*/ 291866 h 346506"/>
                <a:gd name="connsiteX1" fmla="*/ 304468 w 334579"/>
                <a:gd name="connsiteY1" fmla="*/ 285472 h 346506"/>
                <a:gd name="connsiteX2" fmla="*/ 312807 w 334579"/>
                <a:gd name="connsiteY2" fmla="*/ 277137 h 346506"/>
                <a:gd name="connsiteX3" fmla="*/ 317929 w 334579"/>
                <a:gd name="connsiteY3" fmla="*/ 273302 h 346506"/>
                <a:gd name="connsiteX4" fmla="*/ 323679 w 334579"/>
                <a:gd name="connsiteY4" fmla="*/ 268811 h 346506"/>
                <a:gd name="connsiteX5" fmla="*/ 329448 w 334579"/>
                <a:gd name="connsiteY5" fmla="*/ 264967 h 346506"/>
                <a:gd name="connsiteX6" fmla="*/ 334579 w 334579"/>
                <a:gd name="connsiteY6" fmla="*/ 261123 h 346506"/>
                <a:gd name="connsiteX7" fmla="*/ 331362 w 334579"/>
                <a:gd name="connsiteY7" fmla="*/ 251512 h 346506"/>
                <a:gd name="connsiteX8" fmla="*/ 326249 w 334579"/>
                <a:gd name="connsiteY8" fmla="*/ 248306 h 346506"/>
                <a:gd name="connsiteX9" fmla="*/ 321128 w 334579"/>
                <a:gd name="connsiteY9" fmla="*/ 243833 h 346506"/>
                <a:gd name="connsiteX10" fmla="*/ 315987 w 334579"/>
                <a:gd name="connsiteY10" fmla="*/ 242549 h 346506"/>
                <a:gd name="connsiteX11" fmla="*/ 311512 w 334579"/>
                <a:gd name="connsiteY11" fmla="*/ 241264 h 346506"/>
                <a:gd name="connsiteX12" fmla="*/ 306372 w 334579"/>
                <a:gd name="connsiteY12" fmla="*/ 238705 h 346506"/>
                <a:gd name="connsiteX13" fmla="*/ 301878 w 334579"/>
                <a:gd name="connsiteY13" fmla="*/ 229104 h 346506"/>
                <a:gd name="connsiteX14" fmla="*/ 300593 w 334579"/>
                <a:gd name="connsiteY14" fmla="*/ 221416 h 346506"/>
                <a:gd name="connsiteX15" fmla="*/ 299955 w 334579"/>
                <a:gd name="connsiteY15" fmla="*/ 207961 h 346506"/>
                <a:gd name="connsiteX16" fmla="*/ 298670 w 334579"/>
                <a:gd name="connsiteY16" fmla="*/ 197713 h 346506"/>
                <a:gd name="connsiteX17" fmla="*/ 298670 w 334579"/>
                <a:gd name="connsiteY17" fmla="*/ 188103 h 346506"/>
                <a:gd name="connsiteX18" fmla="*/ 299317 w 334579"/>
                <a:gd name="connsiteY18" fmla="*/ 177218 h 346506"/>
                <a:gd name="connsiteX19" fmla="*/ 299365 w 334579"/>
                <a:gd name="connsiteY19" fmla="*/ 173374 h 346506"/>
                <a:gd name="connsiteX20" fmla="*/ 299317 w 334579"/>
                <a:gd name="connsiteY20" fmla="*/ 167607 h 346506"/>
                <a:gd name="connsiteX21" fmla="*/ 299317 w 334579"/>
                <a:gd name="connsiteY21" fmla="*/ 159272 h 346506"/>
                <a:gd name="connsiteX22" fmla="*/ 296119 w 334579"/>
                <a:gd name="connsiteY22" fmla="*/ 151593 h 346506"/>
                <a:gd name="connsiteX23" fmla="*/ 296119 w 334579"/>
                <a:gd name="connsiteY23" fmla="*/ 142621 h 346506"/>
                <a:gd name="connsiteX24" fmla="*/ 292901 w 334579"/>
                <a:gd name="connsiteY24" fmla="*/ 140061 h 346506"/>
                <a:gd name="connsiteX25" fmla="*/ 291616 w 334579"/>
                <a:gd name="connsiteY25" fmla="*/ 132373 h 346506"/>
                <a:gd name="connsiteX26" fmla="*/ 294177 w 334579"/>
                <a:gd name="connsiteY26" fmla="*/ 132373 h 346506"/>
                <a:gd name="connsiteX27" fmla="*/ 292901 w 334579"/>
                <a:gd name="connsiteY27" fmla="*/ 125969 h 346506"/>
                <a:gd name="connsiteX28" fmla="*/ 290331 w 334579"/>
                <a:gd name="connsiteY28" fmla="*/ 116996 h 346506"/>
                <a:gd name="connsiteX29" fmla="*/ 287779 w 334579"/>
                <a:gd name="connsiteY29" fmla="*/ 106101 h 346506"/>
                <a:gd name="connsiteX30" fmla="*/ 285199 w 334579"/>
                <a:gd name="connsiteY30" fmla="*/ 97785 h 346506"/>
                <a:gd name="connsiteX31" fmla="*/ 278164 w 334579"/>
                <a:gd name="connsiteY31" fmla="*/ 96501 h 346506"/>
                <a:gd name="connsiteX32" fmla="*/ 274308 w 334579"/>
                <a:gd name="connsiteY32" fmla="*/ 92019 h 346506"/>
                <a:gd name="connsiteX33" fmla="*/ 273033 w 334579"/>
                <a:gd name="connsiteY33" fmla="*/ 83046 h 346506"/>
                <a:gd name="connsiteX34" fmla="*/ 268520 w 334579"/>
                <a:gd name="connsiteY34" fmla="*/ 77927 h 346506"/>
                <a:gd name="connsiteX35" fmla="*/ 262123 w 334579"/>
                <a:gd name="connsiteY35" fmla="*/ 74720 h 346506"/>
                <a:gd name="connsiteX36" fmla="*/ 261485 w 334579"/>
                <a:gd name="connsiteY36" fmla="*/ 67679 h 346506"/>
                <a:gd name="connsiteX37" fmla="*/ 261485 w 334579"/>
                <a:gd name="connsiteY37" fmla="*/ 60638 h 346506"/>
                <a:gd name="connsiteX38" fmla="*/ 269815 w 334579"/>
                <a:gd name="connsiteY38" fmla="*/ 52940 h 346506"/>
                <a:gd name="connsiteX39" fmla="*/ 273661 w 334579"/>
                <a:gd name="connsiteY39" fmla="*/ 45899 h 346506"/>
                <a:gd name="connsiteX40" fmla="*/ 273661 w 334579"/>
                <a:gd name="connsiteY40" fmla="*/ 35004 h 346506"/>
                <a:gd name="connsiteX41" fmla="*/ 269167 w 334579"/>
                <a:gd name="connsiteY41" fmla="*/ 25394 h 346506"/>
                <a:gd name="connsiteX42" fmla="*/ 275574 w 334579"/>
                <a:gd name="connsiteY42" fmla="*/ 17715 h 346506"/>
                <a:gd name="connsiteX43" fmla="*/ 276222 w 334579"/>
                <a:gd name="connsiteY43" fmla="*/ 10664 h 346506"/>
                <a:gd name="connsiteX44" fmla="*/ 273651 w 334579"/>
                <a:gd name="connsiteY44" fmla="*/ 4898 h 346506"/>
                <a:gd name="connsiteX45" fmla="*/ 271728 w 334579"/>
                <a:gd name="connsiteY45" fmla="*/ 6183 h 346506"/>
                <a:gd name="connsiteX46" fmla="*/ 260828 w 334579"/>
                <a:gd name="connsiteY46" fmla="*/ 2976 h 346506"/>
                <a:gd name="connsiteX47" fmla="*/ 251860 w 334579"/>
                <a:gd name="connsiteY47" fmla="*/ 416 h 346506"/>
                <a:gd name="connsiteX48" fmla="*/ 246101 w 334579"/>
                <a:gd name="connsiteY48" fmla="*/ 2338 h 346506"/>
                <a:gd name="connsiteX49" fmla="*/ 239684 w 334579"/>
                <a:gd name="connsiteY49" fmla="*/ 416 h 346506"/>
                <a:gd name="connsiteX50" fmla="*/ 237771 w 334579"/>
                <a:gd name="connsiteY50" fmla="*/ 4898 h 346506"/>
                <a:gd name="connsiteX51" fmla="*/ 230059 w 334579"/>
                <a:gd name="connsiteY51" fmla="*/ 6183 h 346506"/>
                <a:gd name="connsiteX52" fmla="*/ 227499 w 334579"/>
                <a:gd name="connsiteY52" fmla="*/ 10027 h 346506"/>
                <a:gd name="connsiteX53" fmla="*/ 223662 w 334579"/>
                <a:gd name="connsiteY53" fmla="*/ 8105 h 346506"/>
                <a:gd name="connsiteX54" fmla="*/ 217246 w 334579"/>
                <a:gd name="connsiteY54" fmla="*/ 4898 h 346506"/>
                <a:gd name="connsiteX55" fmla="*/ 207002 w 334579"/>
                <a:gd name="connsiteY55" fmla="*/ 4260 h 346506"/>
                <a:gd name="connsiteX56" fmla="*/ 196759 w 334579"/>
                <a:gd name="connsiteY56" fmla="*/ 4260 h 346506"/>
                <a:gd name="connsiteX57" fmla="*/ 185220 w 334579"/>
                <a:gd name="connsiteY57" fmla="*/ 4898 h 346506"/>
                <a:gd name="connsiteX58" fmla="*/ 182012 w 334579"/>
                <a:gd name="connsiteY58" fmla="*/ 9380 h 346506"/>
                <a:gd name="connsiteX59" fmla="*/ 174330 w 334579"/>
                <a:gd name="connsiteY59" fmla="*/ 10664 h 346506"/>
                <a:gd name="connsiteX60" fmla="*/ 163420 w 334579"/>
                <a:gd name="connsiteY60" fmla="*/ 11302 h 346506"/>
                <a:gd name="connsiteX61" fmla="*/ 155099 w 334579"/>
                <a:gd name="connsiteY61" fmla="*/ 12586 h 346506"/>
                <a:gd name="connsiteX62" fmla="*/ 149330 w 334579"/>
                <a:gd name="connsiteY62" fmla="*/ 14508 h 346506"/>
                <a:gd name="connsiteX63" fmla="*/ 144837 w 334579"/>
                <a:gd name="connsiteY63" fmla="*/ 23481 h 346506"/>
                <a:gd name="connsiteX64" fmla="*/ 135231 w 334579"/>
                <a:gd name="connsiteY64" fmla="*/ 22834 h 346506"/>
                <a:gd name="connsiteX65" fmla="*/ 127539 w 334579"/>
                <a:gd name="connsiteY65" fmla="*/ 24119 h 346506"/>
                <a:gd name="connsiteX66" fmla="*/ 121122 w 334579"/>
                <a:gd name="connsiteY66" fmla="*/ 26678 h 346506"/>
                <a:gd name="connsiteX67" fmla="*/ 116639 w 334579"/>
                <a:gd name="connsiteY67" fmla="*/ 30522 h 346506"/>
                <a:gd name="connsiteX68" fmla="*/ 110232 w 334579"/>
                <a:gd name="connsiteY68" fmla="*/ 36289 h 346506"/>
                <a:gd name="connsiteX69" fmla="*/ 110232 w 334579"/>
                <a:gd name="connsiteY69" fmla="*/ 37573 h 346506"/>
                <a:gd name="connsiteX70" fmla="*/ 111508 w 334579"/>
                <a:gd name="connsiteY70" fmla="*/ 45261 h 346506"/>
                <a:gd name="connsiteX71" fmla="*/ 116639 w 334579"/>
                <a:gd name="connsiteY71" fmla="*/ 54225 h 346506"/>
                <a:gd name="connsiteX72" fmla="*/ 116001 w 334579"/>
                <a:gd name="connsiteY72" fmla="*/ 63188 h 346506"/>
                <a:gd name="connsiteX73" fmla="*/ 117276 w 334579"/>
                <a:gd name="connsiteY73" fmla="*/ 68317 h 346506"/>
                <a:gd name="connsiteX74" fmla="*/ 117276 w 334579"/>
                <a:gd name="connsiteY74" fmla="*/ 78564 h 346506"/>
                <a:gd name="connsiteX75" fmla="*/ 117924 w 334579"/>
                <a:gd name="connsiteY75" fmla="*/ 88175 h 346506"/>
                <a:gd name="connsiteX76" fmla="*/ 124331 w 334579"/>
                <a:gd name="connsiteY76" fmla="*/ 92019 h 346506"/>
                <a:gd name="connsiteX77" fmla="*/ 121770 w 334579"/>
                <a:gd name="connsiteY77" fmla="*/ 97148 h 346506"/>
                <a:gd name="connsiteX78" fmla="*/ 116639 w 334579"/>
                <a:gd name="connsiteY78" fmla="*/ 100982 h 346506"/>
                <a:gd name="connsiteX79" fmla="*/ 108947 w 334579"/>
                <a:gd name="connsiteY79" fmla="*/ 99060 h 346506"/>
                <a:gd name="connsiteX80" fmla="*/ 101254 w 334579"/>
                <a:gd name="connsiteY80" fmla="*/ 99060 h 346506"/>
                <a:gd name="connsiteX81" fmla="*/ 88450 w 334579"/>
                <a:gd name="connsiteY81" fmla="*/ 104826 h 346506"/>
                <a:gd name="connsiteX82" fmla="*/ 85242 w 334579"/>
                <a:gd name="connsiteY82" fmla="*/ 112515 h 346506"/>
                <a:gd name="connsiteX83" fmla="*/ 88450 w 334579"/>
                <a:gd name="connsiteY83" fmla="*/ 123400 h 346506"/>
                <a:gd name="connsiteX84" fmla="*/ 78835 w 334579"/>
                <a:gd name="connsiteY84" fmla="*/ 127244 h 346506"/>
                <a:gd name="connsiteX85" fmla="*/ 71781 w 334579"/>
                <a:gd name="connsiteY85" fmla="*/ 131088 h 346506"/>
                <a:gd name="connsiteX86" fmla="*/ 66011 w 334579"/>
                <a:gd name="connsiteY86" fmla="*/ 129813 h 346506"/>
                <a:gd name="connsiteX87" fmla="*/ 58319 w 334579"/>
                <a:gd name="connsiteY87" fmla="*/ 135579 h 346506"/>
                <a:gd name="connsiteX88" fmla="*/ 49351 w 334579"/>
                <a:gd name="connsiteY88" fmla="*/ 139414 h 346506"/>
                <a:gd name="connsiteX89" fmla="*/ 41012 w 334579"/>
                <a:gd name="connsiteY89" fmla="*/ 141346 h 346506"/>
                <a:gd name="connsiteX90" fmla="*/ 31397 w 334579"/>
                <a:gd name="connsiteY90" fmla="*/ 145827 h 346506"/>
                <a:gd name="connsiteX91" fmla="*/ 23067 w 334579"/>
                <a:gd name="connsiteY91" fmla="*/ 149671 h 346506"/>
                <a:gd name="connsiteX92" fmla="*/ 15384 w 334579"/>
                <a:gd name="connsiteY92" fmla="*/ 155428 h 346506"/>
                <a:gd name="connsiteX93" fmla="*/ 10900 w 334579"/>
                <a:gd name="connsiteY93" fmla="*/ 156075 h 346506"/>
                <a:gd name="connsiteX94" fmla="*/ 5769 w 334579"/>
                <a:gd name="connsiteY94" fmla="*/ 160557 h 346506"/>
                <a:gd name="connsiteX95" fmla="*/ 1285 w 334579"/>
                <a:gd name="connsiteY95" fmla="*/ 163754 h 346506"/>
                <a:gd name="connsiteX96" fmla="*/ 1285 w 334579"/>
                <a:gd name="connsiteY96" fmla="*/ 181214 h 346506"/>
                <a:gd name="connsiteX97" fmla="*/ 0 w 334579"/>
                <a:gd name="connsiteY97" fmla="*/ 180415 h 346506"/>
                <a:gd name="connsiteX98" fmla="*/ 62165 w 334579"/>
                <a:gd name="connsiteY98" fmla="*/ 232939 h 346506"/>
                <a:gd name="connsiteX99" fmla="*/ 61528 w 334579"/>
                <a:gd name="connsiteY99" fmla="*/ 233576 h 346506"/>
                <a:gd name="connsiteX100" fmla="*/ 160231 w 334579"/>
                <a:gd name="connsiteY100" fmla="*/ 306605 h 346506"/>
                <a:gd name="connsiteX101" fmla="*/ 160231 w 334579"/>
                <a:gd name="connsiteY101" fmla="*/ 313646 h 346506"/>
                <a:gd name="connsiteX102" fmla="*/ 164705 w 334579"/>
                <a:gd name="connsiteY102" fmla="*/ 315568 h 346506"/>
                <a:gd name="connsiteX103" fmla="*/ 166000 w 334579"/>
                <a:gd name="connsiteY103" fmla="*/ 318775 h 346506"/>
                <a:gd name="connsiteX104" fmla="*/ 176890 w 334579"/>
                <a:gd name="connsiteY104" fmla="*/ 321972 h 346506"/>
                <a:gd name="connsiteX105" fmla="*/ 178804 w 334579"/>
                <a:gd name="connsiteY105" fmla="*/ 327748 h 346506"/>
                <a:gd name="connsiteX106" fmla="*/ 184573 w 334579"/>
                <a:gd name="connsiteY106" fmla="*/ 327748 h 346506"/>
                <a:gd name="connsiteX107" fmla="*/ 190990 w 334579"/>
                <a:gd name="connsiteY107" fmla="*/ 330307 h 346506"/>
                <a:gd name="connsiteX108" fmla="*/ 192265 w 334579"/>
                <a:gd name="connsiteY108" fmla="*/ 339271 h 346506"/>
                <a:gd name="connsiteX109" fmla="*/ 192265 w 334579"/>
                <a:gd name="connsiteY109" fmla="*/ 344390 h 346506"/>
                <a:gd name="connsiteX110" fmla="*/ 197387 w 334579"/>
                <a:gd name="connsiteY110" fmla="*/ 346312 h 346506"/>
                <a:gd name="connsiteX111" fmla="*/ 205717 w 334579"/>
                <a:gd name="connsiteY111" fmla="*/ 345674 h 346506"/>
                <a:gd name="connsiteX112" fmla="*/ 204441 w 334579"/>
                <a:gd name="connsiteY112" fmla="*/ 344390 h 346506"/>
                <a:gd name="connsiteX113" fmla="*/ 219188 w 334579"/>
                <a:gd name="connsiteY113" fmla="*/ 339918 h 346506"/>
                <a:gd name="connsiteX114" fmla="*/ 233287 w 334579"/>
                <a:gd name="connsiteY114" fmla="*/ 336711 h 346506"/>
                <a:gd name="connsiteX115" fmla="*/ 237771 w 334579"/>
                <a:gd name="connsiteY115" fmla="*/ 333514 h 346506"/>
                <a:gd name="connsiteX116" fmla="*/ 251860 w 334579"/>
                <a:gd name="connsiteY116" fmla="*/ 323904 h 346506"/>
                <a:gd name="connsiteX117" fmla="*/ 262770 w 334579"/>
                <a:gd name="connsiteY117" fmla="*/ 314293 h 346506"/>
                <a:gd name="connsiteX118" fmla="*/ 276841 w 334579"/>
                <a:gd name="connsiteY118" fmla="*/ 302761 h 346506"/>
                <a:gd name="connsiteX119" fmla="*/ 287808 w 334579"/>
                <a:gd name="connsiteY119" fmla="*/ 291866 h 34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34579" h="346506">
                  <a:moveTo>
                    <a:pt x="287808" y="291866"/>
                  </a:moveTo>
                  <a:cubicBezTo>
                    <a:pt x="293558" y="287984"/>
                    <a:pt x="298784" y="289506"/>
                    <a:pt x="304468" y="285472"/>
                  </a:cubicBezTo>
                  <a:cubicBezTo>
                    <a:pt x="308199" y="282798"/>
                    <a:pt x="309266" y="280077"/>
                    <a:pt x="312807" y="277137"/>
                  </a:cubicBezTo>
                  <a:cubicBezTo>
                    <a:pt x="314711" y="275548"/>
                    <a:pt x="315939" y="274805"/>
                    <a:pt x="317929" y="273302"/>
                  </a:cubicBezTo>
                  <a:cubicBezTo>
                    <a:pt x="320185" y="271570"/>
                    <a:pt x="321365" y="270476"/>
                    <a:pt x="323679" y="268811"/>
                  </a:cubicBezTo>
                  <a:cubicBezTo>
                    <a:pt x="325878" y="267231"/>
                    <a:pt x="327230" y="266527"/>
                    <a:pt x="329448" y="264967"/>
                  </a:cubicBezTo>
                  <a:cubicBezTo>
                    <a:pt x="331485" y="263520"/>
                    <a:pt x="332218" y="261941"/>
                    <a:pt x="334579" y="261123"/>
                  </a:cubicBezTo>
                  <a:cubicBezTo>
                    <a:pt x="333323" y="257374"/>
                    <a:pt x="334084" y="254386"/>
                    <a:pt x="331362" y="251512"/>
                  </a:cubicBezTo>
                  <a:cubicBezTo>
                    <a:pt x="329753" y="249799"/>
                    <a:pt x="328144" y="249714"/>
                    <a:pt x="326249" y="248306"/>
                  </a:cubicBezTo>
                  <a:cubicBezTo>
                    <a:pt x="324079" y="246745"/>
                    <a:pt x="323517" y="244985"/>
                    <a:pt x="321128" y="243833"/>
                  </a:cubicBezTo>
                  <a:cubicBezTo>
                    <a:pt x="319252" y="242930"/>
                    <a:pt x="317976" y="243082"/>
                    <a:pt x="315987" y="242549"/>
                  </a:cubicBezTo>
                  <a:cubicBezTo>
                    <a:pt x="314235" y="242073"/>
                    <a:pt x="313207" y="241911"/>
                    <a:pt x="311512" y="241264"/>
                  </a:cubicBezTo>
                  <a:cubicBezTo>
                    <a:pt x="309399" y="240475"/>
                    <a:pt x="308095" y="240132"/>
                    <a:pt x="306372" y="238705"/>
                  </a:cubicBezTo>
                  <a:cubicBezTo>
                    <a:pt x="303201" y="236060"/>
                    <a:pt x="303011" y="233072"/>
                    <a:pt x="301878" y="229104"/>
                  </a:cubicBezTo>
                  <a:cubicBezTo>
                    <a:pt x="301041" y="226173"/>
                    <a:pt x="300964" y="224432"/>
                    <a:pt x="300593" y="221416"/>
                  </a:cubicBezTo>
                  <a:cubicBezTo>
                    <a:pt x="299955" y="216201"/>
                    <a:pt x="300431" y="213185"/>
                    <a:pt x="299955" y="207961"/>
                  </a:cubicBezTo>
                  <a:cubicBezTo>
                    <a:pt x="299603" y="203955"/>
                    <a:pt x="298917" y="201729"/>
                    <a:pt x="298670" y="197713"/>
                  </a:cubicBezTo>
                  <a:cubicBezTo>
                    <a:pt x="298461" y="193964"/>
                    <a:pt x="298565" y="191852"/>
                    <a:pt x="298670" y="188103"/>
                  </a:cubicBezTo>
                  <a:cubicBezTo>
                    <a:pt x="298803" y="183850"/>
                    <a:pt x="299203" y="181462"/>
                    <a:pt x="299317" y="177218"/>
                  </a:cubicBezTo>
                  <a:cubicBezTo>
                    <a:pt x="299365" y="175743"/>
                    <a:pt x="299365" y="174525"/>
                    <a:pt x="299365" y="173374"/>
                  </a:cubicBezTo>
                  <a:cubicBezTo>
                    <a:pt x="299346" y="171566"/>
                    <a:pt x="299317" y="169882"/>
                    <a:pt x="299317" y="167607"/>
                  </a:cubicBezTo>
                  <a:cubicBezTo>
                    <a:pt x="299317" y="164353"/>
                    <a:pt x="299946" y="162460"/>
                    <a:pt x="299317" y="159272"/>
                  </a:cubicBezTo>
                  <a:cubicBezTo>
                    <a:pt x="298679" y="156085"/>
                    <a:pt x="296776" y="154771"/>
                    <a:pt x="296119" y="151593"/>
                  </a:cubicBezTo>
                  <a:cubicBezTo>
                    <a:pt x="295395" y="148168"/>
                    <a:pt x="298146" y="145456"/>
                    <a:pt x="296119" y="142621"/>
                  </a:cubicBezTo>
                  <a:cubicBezTo>
                    <a:pt x="295176" y="141327"/>
                    <a:pt x="293881" y="141336"/>
                    <a:pt x="292901" y="140061"/>
                  </a:cubicBezTo>
                  <a:cubicBezTo>
                    <a:pt x="291064" y="137635"/>
                    <a:pt x="292130" y="135370"/>
                    <a:pt x="291616" y="132373"/>
                  </a:cubicBezTo>
                  <a:lnTo>
                    <a:pt x="294177" y="132373"/>
                  </a:lnTo>
                  <a:cubicBezTo>
                    <a:pt x="293701" y="129870"/>
                    <a:pt x="293482" y="128453"/>
                    <a:pt x="292901" y="125969"/>
                  </a:cubicBezTo>
                  <a:cubicBezTo>
                    <a:pt x="292082" y="122429"/>
                    <a:pt x="291273" y="120517"/>
                    <a:pt x="290331" y="116996"/>
                  </a:cubicBezTo>
                  <a:cubicBezTo>
                    <a:pt x="289236" y="112781"/>
                    <a:pt x="288950" y="110317"/>
                    <a:pt x="287779" y="106101"/>
                  </a:cubicBezTo>
                  <a:cubicBezTo>
                    <a:pt x="286865" y="102838"/>
                    <a:pt x="287884" y="99888"/>
                    <a:pt x="285199" y="97785"/>
                  </a:cubicBezTo>
                  <a:cubicBezTo>
                    <a:pt x="283019" y="96053"/>
                    <a:pt x="280534" y="97975"/>
                    <a:pt x="278164" y="96501"/>
                  </a:cubicBezTo>
                  <a:cubicBezTo>
                    <a:pt x="276203" y="95283"/>
                    <a:pt x="275375" y="94046"/>
                    <a:pt x="274308" y="92019"/>
                  </a:cubicBezTo>
                  <a:cubicBezTo>
                    <a:pt x="272661" y="88898"/>
                    <a:pt x="274642" y="86196"/>
                    <a:pt x="273033" y="83046"/>
                  </a:cubicBezTo>
                  <a:cubicBezTo>
                    <a:pt x="271824" y="80686"/>
                    <a:pt x="270634" y="79564"/>
                    <a:pt x="268520" y="77927"/>
                  </a:cubicBezTo>
                  <a:cubicBezTo>
                    <a:pt x="266340" y="76205"/>
                    <a:pt x="263684" y="77033"/>
                    <a:pt x="262123" y="74720"/>
                  </a:cubicBezTo>
                  <a:cubicBezTo>
                    <a:pt x="260581" y="72437"/>
                    <a:pt x="261609" y="70429"/>
                    <a:pt x="261485" y="67679"/>
                  </a:cubicBezTo>
                  <a:cubicBezTo>
                    <a:pt x="261361" y="64929"/>
                    <a:pt x="260647" y="63245"/>
                    <a:pt x="261485" y="60638"/>
                  </a:cubicBezTo>
                  <a:cubicBezTo>
                    <a:pt x="262837" y="56423"/>
                    <a:pt x="267206" y="56499"/>
                    <a:pt x="269815" y="52940"/>
                  </a:cubicBezTo>
                  <a:cubicBezTo>
                    <a:pt x="271671" y="50419"/>
                    <a:pt x="272785" y="48896"/>
                    <a:pt x="273661" y="45899"/>
                  </a:cubicBezTo>
                  <a:cubicBezTo>
                    <a:pt x="274861" y="41826"/>
                    <a:pt x="274613" y="39153"/>
                    <a:pt x="273661" y="35004"/>
                  </a:cubicBezTo>
                  <a:cubicBezTo>
                    <a:pt x="272737" y="30970"/>
                    <a:pt x="268558" y="29485"/>
                    <a:pt x="269167" y="25394"/>
                  </a:cubicBezTo>
                  <a:cubicBezTo>
                    <a:pt x="269748" y="21540"/>
                    <a:pt x="274289" y="21397"/>
                    <a:pt x="275574" y="17715"/>
                  </a:cubicBezTo>
                  <a:cubicBezTo>
                    <a:pt x="276517" y="15108"/>
                    <a:pt x="276708" y="13386"/>
                    <a:pt x="276222" y="10664"/>
                  </a:cubicBezTo>
                  <a:cubicBezTo>
                    <a:pt x="275784" y="8238"/>
                    <a:pt x="274661" y="7144"/>
                    <a:pt x="273651" y="4898"/>
                  </a:cubicBezTo>
                  <a:lnTo>
                    <a:pt x="271728" y="6183"/>
                  </a:lnTo>
                  <a:cubicBezTo>
                    <a:pt x="267425" y="7153"/>
                    <a:pt x="265102" y="4213"/>
                    <a:pt x="260828" y="2976"/>
                  </a:cubicBezTo>
                  <a:cubicBezTo>
                    <a:pt x="257325" y="1977"/>
                    <a:pt x="255345" y="1415"/>
                    <a:pt x="251860" y="416"/>
                  </a:cubicBezTo>
                  <a:lnTo>
                    <a:pt x="246101" y="2338"/>
                  </a:lnTo>
                  <a:cubicBezTo>
                    <a:pt x="243606" y="1596"/>
                    <a:pt x="241874" y="-1001"/>
                    <a:pt x="239684" y="416"/>
                  </a:cubicBezTo>
                  <a:cubicBezTo>
                    <a:pt x="238104" y="1454"/>
                    <a:pt x="239104" y="3556"/>
                    <a:pt x="237771" y="4898"/>
                  </a:cubicBezTo>
                  <a:cubicBezTo>
                    <a:pt x="235610" y="7058"/>
                    <a:pt x="232421" y="4260"/>
                    <a:pt x="230059" y="6183"/>
                  </a:cubicBezTo>
                  <a:cubicBezTo>
                    <a:pt x="228679" y="7324"/>
                    <a:pt x="229260" y="9618"/>
                    <a:pt x="227499" y="10027"/>
                  </a:cubicBezTo>
                  <a:cubicBezTo>
                    <a:pt x="225880" y="10407"/>
                    <a:pt x="225166" y="8847"/>
                    <a:pt x="223662" y="8105"/>
                  </a:cubicBezTo>
                  <a:cubicBezTo>
                    <a:pt x="221168" y="6858"/>
                    <a:pt x="219940" y="5726"/>
                    <a:pt x="217246" y="4898"/>
                  </a:cubicBezTo>
                  <a:cubicBezTo>
                    <a:pt x="213419" y="3718"/>
                    <a:pt x="211001" y="4384"/>
                    <a:pt x="207002" y="4260"/>
                  </a:cubicBezTo>
                  <a:cubicBezTo>
                    <a:pt x="203004" y="4137"/>
                    <a:pt x="200757" y="4156"/>
                    <a:pt x="196759" y="4260"/>
                  </a:cubicBezTo>
                  <a:cubicBezTo>
                    <a:pt x="192237" y="4375"/>
                    <a:pt x="188743" y="2101"/>
                    <a:pt x="185220" y="4898"/>
                  </a:cubicBezTo>
                  <a:cubicBezTo>
                    <a:pt x="183526" y="6240"/>
                    <a:pt x="183754" y="8124"/>
                    <a:pt x="182012" y="9380"/>
                  </a:cubicBezTo>
                  <a:cubicBezTo>
                    <a:pt x="179546" y="11168"/>
                    <a:pt x="177338" y="10293"/>
                    <a:pt x="174330" y="10664"/>
                  </a:cubicBezTo>
                  <a:cubicBezTo>
                    <a:pt x="170093" y="11178"/>
                    <a:pt x="167656" y="10835"/>
                    <a:pt x="163420" y="11302"/>
                  </a:cubicBezTo>
                  <a:cubicBezTo>
                    <a:pt x="160164" y="11673"/>
                    <a:pt x="158269" y="11768"/>
                    <a:pt x="155099" y="12586"/>
                  </a:cubicBezTo>
                  <a:cubicBezTo>
                    <a:pt x="152805" y="13176"/>
                    <a:pt x="151272" y="13138"/>
                    <a:pt x="149330" y="14508"/>
                  </a:cubicBezTo>
                  <a:cubicBezTo>
                    <a:pt x="146132" y="16754"/>
                    <a:pt x="148264" y="21588"/>
                    <a:pt x="144837" y="23481"/>
                  </a:cubicBezTo>
                  <a:cubicBezTo>
                    <a:pt x="141552" y="25299"/>
                    <a:pt x="138972" y="22606"/>
                    <a:pt x="135231" y="22834"/>
                  </a:cubicBezTo>
                  <a:cubicBezTo>
                    <a:pt x="132194" y="23024"/>
                    <a:pt x="130462" y="23272"/>
                    <a:pt x="127539" y="24119"/>
                  </a:cubicBezTo>
                  <a:cubicBezTo>
                    <a:pt x="124950" y="24861"/>
                    <a:pt x="123407" y="25251"/>
                    <a:pt x="121122" y="26678"/>
                  </a:cubicBezTo>
                  <a:cubicBezTo>
                    <a:pt x="119171" y="27896"/>
                    <a:pt x="118381" y="29009"/>
                    <a:pt x="116639" y="30522"/>
                  </a:cubicBezTo>
                  <a:cubicBezTo>
                    <a:pt x="114106" y="32739"/>
                    <a:pt x="113345" y="35023"/>
                    <a:pt x="110232" y="36289"/>
                  </a:cubicBezTo>
                  <a:lnTo>
                    <a:pt x="110232" y="37573"/>
                  </a:lnTo>
                  <a:cubicBezTo>
                    <a:pt x="110736" y="40570"/>
                    <a:pt x="110565" y="42369"/>
                    <a:pt x="111508" y="45261"/>
                  </a:cubicBezTo>
                  <a:cubicBezTo>
                    <a:pt x="112764" y="49077"/>
                    <a:pt x="115820" y="50276"/>
                    <a:pt x="116639" y="54225"/>
                  </a:cubicBezTo>
                  <a:cubicBezTo>
                    <a:pt x="117343" y="57660"/>
                    <a:pt x="115553" y="59715"/>
                    <a:pt x="116001" y="63188"/>
                  </a:cubicBezTo>
                  <a:cubicBezTo>
                    <a:pt x="116267" y="65234"/>
                    <a:pt x="116943" y="66280"/>
                    <a:pt x="117276" y="68317"/>
                  </a:cubicBezTo>
                  <a:cubicBezTo>
                    <a:pt x="117924" y="72265"/>
                    <a:pt x="117143" y="74568"/>
                    <a:pt x="117276" y="78564"/>
                  </a:cubicBezTo>
                  <a:cubicBezTo>
                    <a:pt x="117410" y="82323"/>
                    <a:pt x="115763" y="85101"/>
                    <a:pt x="117924" y="88175"/>
                  </a:cubicBezTo>
                  <a:cubicBezTo>
                    <a:pt x="119599" y="90554"/>
                    <a:pt x="123864" y="89145"/>
                    <a:pt x="124331" y="92019"/>
                  </a:cubicBezTo>
                  <a:cubicBezTo>
                    <a:pt x="124692" y="94226"/>
                    <a:pt x="123179" y="95406"/>
                    <a:pt x="121770" y="97148"/>
                  </a:cubicBezTo>
                  <a:cubicBezTo>
                    <a:pt x="120190" y="99079"/>
                    <a:pt x="119057" y="100364"/>
                    <a:pt x="116639" y="100982"/>
                  </a:cubicBezTo>
                  <a:cubicBezTo>
                    <a:pt x="113640" y="101743"/>
                    <a:pt x="112012" y="99441"/>
                    <a:pt x="108947" y="99060"/>
                  </a:cubicBezTo>
                  <a:cubicBezTo>
                    <a:pt x="105976" y="98708"/>
                    <a:pt x="104225" y="98613"/>
                    <a:pt x="101254" y="99060"/>
                  </a:cubicBezTo>
                  <a:cubicBezTo>
                    <a:pt x="95837" y="99878"/>
                    <a:pt x="91849" y="100535"/>
                    <a:pt x="88450" y="104826"/>
                  </a:cubicBezTo>
                  <a:cubicBezTo>
                    <a:pt x="86422" y="107376"/>
                    <a:pt x="85584" y="109279"/>
                    <a:pt x="85242" y="112515"/>
                  </a:cubicBezTo>
                  <a:cubicBezTo>
                    <a:pt x="84756" y="116920"/>
                    <a:pt x="90544" y="119508"/>
                    <a:pt x="88450" y="123400"/>
                  </a:cubicBezTo>
                  <a:cubicBezTo>
                    <a:pt x="86527" y="126949"/>
                    <a:pt x="82471" y="125503"/>
                    <a:pt x="78835" y="127244"/>
                  </a:cubicBezTo>
                  <a:cubicBezTo>
                    <a:pt x="75998" y="128605"/>
                    <a:pt x="74894" y="130831"/>
                    <a:pt x="71781" y="131088"/>
                  </a:cubicBezTo>
                  <a:cubicBezTo>
                    <a:pt x="69486" y="131278"/>
                    <a:pt x="68296" y="129575"/>
                    <a:pt x="66011" y="129813"/>
                  </a:cubicBezTo>
                  <a:cubicBezTo>
                    <a:pt x="62289" y="130203"/>
                    <a:pt x="61566" y="133695"/>
                    <a:pt x="58319" y="135579"/>
                  </a:cubicBezTo>
                  <a:cubicBezTo>
                    <a:pt x="55025" y="137482"/>
                    <a:pt x="52969" y="138253"/>
                    <a:pt x="49351" y="139414"/>
                  </a:cubicBezTo>
                  <a:cubicBezTo>
                    <a:pt x="46172" y="140432"/>
                    <a:pt x="44182" y="140289"/>
                    <a:pt x="41012" y="141346"/>
                  </a:cubicBezTo>
                  <a:cubicBezTo>
                    <a:pt x="37090" y="142640"/>
                    <a:pt x="35157" y="144086"/>
                    <a:pt x="31397" y="145827"/>
                  </a:cubicBezTo>
                  <a:cubicBezTo>
                    <a:pt x="28160" y="147331"/>
                    <a:pt x="26151" y="147844"/>
                    <a:pt x="23067" y="149671"/>
                  </a:cubicBezTo>
                  <a:cubicBezTo>
                    <a:pt x="19849" y="151584"/>
                    <a:pt x="18964" y="154324"/>
                    <a:pt x="15384" y="155428"/>
                  </a:cubicBezTo>
                  <a:cubicBezTo>
                    <a:pt x="13699" y="155961"/>
                    <a:pt x="12547" y="155428"/>
                    <a:pt x="10900" y="156075"/>
                  </a:cubicBezTo>
                  <a:cubicBezTo>
                    <a:pt x="8416" y="157036"/>
                    <a:pt x="7863" y="158920"/>
                    <a:pt x="5769" y="160557"/>
                  </a:cubicBezTo>
                  <a:cubicBezTo>
                    <a:pt x="4065" y="161889"/>
                    <a:pt x="3075" y="162583"/>
                    <a:pt x="1285" y="163754"/>
                  </a:cubicBezTo>
                  <a:lnTo>
                    <a:pt x="1285" y="181214"/>
                  </a:lnTo>
                  <a:lnTo>
                    <a:pt x="0" y="180415"/>
                  </a:lnTo>
                  <a:lnTo>
                    <a:pt x="62165" y="232939"/>
                  </a:lnTo>
                  <a:lnTo>
                    <a:pt x="61528" y="233576"/>
                  </a:lnTo>
                  <a:lnTo>
                    <a:pt x="160231" y="306605"/>
                  </a:lnTo>
                  <a:cubicBezTo>
                    <a:pt x="158441" y="308698"/>
                    <a:pt x="158441" y="311553"/>
                    <a:pt x="160231" y="313646"/>
                  </a:cubicBezTo>
                  <a:cubicBezTo>
                    <a:pt x="161449" y="315102"/>
                    <a:pt x="163467" y="314122"/>
                    <a:pt x="164705" y="315568"/>
                  </a:cubicBezTo>
                  <a:cubicBezTo>
                    <a:pt x="165571" y="316596"/>
                    <a:pt x="165495" y="317528"/>
                    <a:pt x="166000" y="318775"/>
                  </a:cubicBezTo>
                  <a:lnTo>
                    <a:pt x="176890" y="321972"/>
                  </a:lnTo>
                  <a:cubicBezTo>
                    <a:pt x="177633" y="324227"/>
                    <a:pt x="176852" y="326397"/>
                    <a:pt x="178804" y="327748"/>
                  </a:cubicBezTo>
                  <a:cubicBezTo>
                    <a:pt x="180651" y="329023"/>
                    <a:pt x="182355" y="327358"/>
                    <a:pt x="184573" y="327748"/>
                  </a:cubicBezTo>
                  <a:cubicBezTo>
                    <a:pt x="187229" y="328204"/>
                    <a:pt x="189171" y="328328"/>
                    <a:pt x="190990" y="330307"/>
                  </a:cubicBezTo>
                  <a:cubicBezTo>
                    <a:pt x="193379" y="332905"/>
                    <a:pt x="192084" y="335750"/>
                    <a:pt x="192265" y="339271"/>
                  </a:cubicBezTo>
                  <a:cubicBezTo>
                    <a:pt x="192360" y="341269"/>
                    <a:pt x="191161" y="342734"/>
                    <a:pt x="192265" y="344390"/>
                  </a:cubicBezTo>
                  <a:cubicBezTo>
                    <a:pt x="193436" y="346179"/>
                    <a:pt x="195302" y="345922"/>
                    <a:pt x="197387" y="346312"/>
                  </a:cubicBezTo>
                  <a:cubicBezTo>
                    <a:pt x="200595" y="346921"/>
                    <a:pt x="202480" y="345931"/>
                    <a:pt x="205717" y="345674"/>
                  </a:cubicBezTo>
                  <a:lnTo>
                    <a:pt x="204441" y="344390"/>
                  </a:lnTo>
                  <a:cubicBezTo>
                    <a:pt x="210191" y="342649"/>
                    <a:pt x="213371" y="341450"/>
                    <a:pt x="219188" y="339918"/>
                  </a:cubicBezTo>
                  <a:cubicBezTo>
                    <a:pt x="224643" y="338471"/>
                    <a:pt x="228365" y="339470"/>
                    <a:pt x="233287" y="336711"/>
                  </a:cubicBezTo>
                  <a:cubicBezTo>
                    <a:pt x="235153" y="335655"/>
                    <a:pt x="236009" y="334741"/>
                    <a:pt x="237771" y="333514"/>
                  </a:cubicBezTo>
                  <a:cubicBezTo>
                    <a:pt x="243207" y="329670"/>
                    <a:pt x="246634" y="328005"/>
                    <a:pt x="251860" y="323904"/>
                  </a:cubicBezTo>
                  <a:cubicBezTo>
                    <a:pt x="256325" y="320402"/>
                    <a:pt x="258448" y="317966"/>
                    <a:pt x="262770" y="314293"/>
                  </a:cubicBezTo>
                  <a:cubicBezTo>
                    <a:pt x="268149" y="309688"/>
                    <a:pt x="271595" y="307547"/>
                    <a:pt x="276841" y="302761"/>
                  </a:cubicBezTo>
                  <a:cubicBezTo>
                    <a:pt x="281334" y="298717"/>
                    <a:pt x="282800" y="295215"/>
                    <a:pt x="287808" y="2918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0" name="任意形状 105"/>
            <p:cNvSpPr/>
            <p:nvPr/>
          </p:nvSpPr>
          <p:spPr>
            <a:xfrm>
              <a:off x="14738451" y="4322150"/>
              <a:ext cx="184592" cy="192337"/>
            </a:xfrm>
            <a:custGeom>
              <a:avLst/>
              <a:gdLst>
                <a:gd name="connsiteX0" fmla="*/ 148074 w 184592"/>
                <a:gd name="connsiteY0" fmla="*/ 187820 h 192337"/>
                <a:gd name="connsiteX1" fmla="*/ 150644 w 184592"/>
                <a:gd name="connsiteY1" fmla="*/ 192301 h 192337"/>
                <a:gd name="connsiteX2" fmla="*/ 154481 w 184592"/>
                <a:gd name="connsiteY2" fmla="*/ 189742 h 192337"/>
                <a:gd name="connsiteX3" fmla="*/ 159612 w 184592"/>
                <a:gd name="connsiteY3" fmla="*/ 181416 h 192337"/>
                <a:gd name="connsiteX4" fmla="*/ 163449 w 184592"/>
                <a:gd name="connsiteY4" fmla="*/ 179494 h 192337"/>
                <a:gd name="connsiteX5" fmla="*/ 166657 w 184592"/>
                <a:gd name="connsiteY5" fmla="*/ 176925 h 192337"/>
                <a:gd name="connsiteX6" fmla="*/ 167942 w 184592"/>
                <a:gd name="connsiteY6" fmla="*/ 169883 h 192337"/>
                <a:gd name="connsiteX7" fmla="*/ 173711 w 184592"/>
                <a:gd name="connsiteY7" fmla="*/ 168599 h 192337"/>
                <a:gd name="connsiteX8" fmla="*/ 179470 w 184592"/>
                <a:gd name="connsiteY8" fmla="*/ 165402 h 192337"/>
                <a:gd name="connsiteX9" fmla="*/ 184592 w 184592"/>
                <a:gd name="connsiteY9" fmla="*/ 162195 h 192337"/>
                <a:gd name="connsiteX10" fmla="*/ 183974 w 184592"/>
                <a:gd name="connsiteY10" fmla="*/ 161558 h 192337"/>
                <a:gd name="connsiteX11" fmla="*/ 182041 w 184592"/>
                <a:gd name="connsiteY11" fmla="*/ 153869 h 192337"/>
                <a:gd name="connsiteX12" fmla="*/ 183317 w 184592"/>
                <a:gd name="connsiteY12" fmla="*/ 141690 h 192337"/>
                <a:gd name="connsiteX13" fmla="*/ 177567 w 184592"/>
                <a:gd name="connsiteY13" fmla="*/ 138493 h 192337"/>
                <a:gd name="connsiteX14" fmla="*/ 175653 w 184592"/>
                <a:gd name="connsiteY14" fmla="*/ 130167 h 192337"/>
                <a:gd name="connsiteX15" fmla="*/ 170512 w 184592"/>
                <a:gd name="connsiteY15" fmla="*/ 121194 h 192337"/>
                <a:gd name="connsiteX16" fmla="*/ 167942 w 184592"/>
                <a:gd name="connsiteY16" fmla="*/ 115438 h 192337"/>
                <a:gd name="connsiteX17" fmla="*/ 161526 w 184592"/>
                <a:gd name="connsiteY17" fmla="*/ 107749 h 192337"/>
                <a:gd name="connsiteX18" fmla="*/ 160250 w 184592"/>
                <a:gd name="connsiteY18" fmla="*/ 103905 h 192337"/>
                <a:gd name="connsiteX19" fmla="*/ 155756 w 184592"/>
                <a:gd name="connsiteY19" fmla="*/ 99424 h 192337"/>
                <a:gd name="connsiteX20" fmla="*/ 150635 w 184592"/>
                <a:gd name="connsiteY20" fmla="*/ 93020 h 192337"/>
                <a:gd name="connsiteX21" fmla="*/ 150635 w 184592"/>
                <a:gd name="connsiteY21" fmla="*/ 85332 h 192337"/>
                <a:gd name="connsiteX22" fmla="*/ 149978 w 184592"/>
                <a:gd name="connsiteY22" fmla="*/ 79556 h 192337"/>
                <a:gd name="connsiteX23" fmla="*/ 144228 w 184592"/>
                <a:gd name="connsiteY23" fmla="*/ 75084 h 192337"/>
                <a:gd name="connsiteX24" fmla="*/ 139734 w 184592"/>
                <a:gd name="connsiteY24" fmla="*/ 68671 h 192337"/>
                <a:gd name="connsiteX25" fmla="*/ 133984 w 184592"/>
                <a:gd name="connsiteY25" fmla="*/ 62267 h 192337"/>
                <a:gd name="connsiteX26" fmla="*/ 128853 w 184592"/>
                <a:gd name="connsiteY26" fmla="*/ 52657 h 192337"/>
                <a:gd name="connsiteX27" fmla="*/ 125654 w 184592"/>
                <a:gd name="connsiteY27" fmla="*/ 45615 h 192337"/>
                <a:gd name="connsiteX28" fmla="*/ 123731 w 184592"/>
                <a:gd name="connsiteY28" fmla="*/ 36643 h 192337"/>
                <a:gd name="connsiteX29" fmla="*/ 125654 w 184592"/>
                <a:gd name="connsiteY29" fmla="*/ 33445 h 192337"/>
                <a:gd name="connsiteX30" fmla="*/ 130786 w 184592"/>
                <a:gd name="connsiteY30" fmla="*/ 40487 h 192337"/>
                <a:gd name="connsiteX31" fmla="*/ 132680 w 184592"/>
                <a:gd name="connsiteY31" fmla="*/ 48812 h 192337"/>
                <a:gd name="connsiteX32" fmla="*/ 139115 w 184592"/>
                <a:gd name="connsiteY32" fmla="*/ 58423 h 192337"/>
                <a:gd name="connsiteX33" fmla="*/ 145513 w 184592"/>
                <a:gd name="connsiteY33" fmla="*/ 66111 h 192337"/>
                <a:gd name="connsiteX34" fmla="*/ 149349 w 184592"/>
                <a:gd name="connsiteY34" fmla="*/ 73799 h 192337"/>
                <a:gd name="connsiteX35" fmla="*/ 154481 w 184592"/>
                <a:gd name="connsiteY35" fmla="*/ 70602 h 192337"/>
                <a:gd name="connsiteX36" fmla="*/ 158974 w 184592"/>
                <a:gd name="connsiteY36" fmla="*/ 63542 h 192337"/>
                <a:gd name="connsiteX37" fmla="*/ 159612 w 184592"/>
                <a:gd name="connsiteY37" fmla="*/ 54579 h 192337"/>
                <a:gd name="connsiteX38" fmla="*/ 160250 w 184592"/>
                <a:gd name="connsiteY38" fmla="*/ 49459 h 192337"/>
                <a:gd name="connsiteX39" fmla="*/ 160878 w 184592"/>
                <a:gd name="connsiteY39" fmla="*/ 43693 h 192337"/>
                <a:gd name="connsiteX40" fmla="*/ 160878 w 184592"/>
                <a:gd name="connsiteY40" fmla="*/ 35367 h 192337"/>
                <a:gd name="connsiteX41" fmla="*/ 160878 w 184592"/>
                <a:gd name="connsiteY41" fmla="*/ 28964 h 192337"/>
                <a:gd name="connsiteX42" fmla="*/ 157670 w 184592"/>
                <a:gd name="connsiteY42" fmla="*/ 23198 h 192337"/>
                <a:gd name="connsiteX43" fmla="*/ 156394 w 184592"/>
                <a:gd name="connsiteY43" fmla="*/ 17431 h 192337"/>
                <a:gd name="connsiteX44" fmla="*/ 151910 w 184592"/>
                <a:gd name="connsiteY44" fmla="*/ 9743 h 192337"/>
                <a:gd name="connsiteX45" fmla="*/ 149330 w 184592"/>
                <a:gd name="connsiteY45" fmla="*/ 5252 h 192337"/>
                <a:gd name="connsiteX46" fmla="*/ 146132 w 184592"/>
                <a:gd name="connsiteY46" fmla="*/ 9106 h 192337"/>
                <a:gd name="connsiteX47" fmla="*/ 137802 w 184592"/>
                <a:gd name="connsiteY47" fmla="*/ 9106 h 192337"/>
                <a:gd name="connsiteX48" fmla="*/ 126254 w 184592"/>
                <a:gd name="connsiteY48" fmla="*/ 8459 h 192337"/>
                <a:gd name="connsiteX49" fmla="*/ 114725 w 184592"/>
                <a:gd name="connsiteY49" fmla="*/ 5252 h 192337"/>
                <a:gd name="connsiteX50" fmla="*/ 103178 w 184592"/>
                <a:gd name="connsiteY50" fmla="*/ 2055 h 192337"/>
                <a:gd name="connsiteX51" fmla="*/ 92306 w 184592"/>
                <a:gd name="connsiteY51" fmla="*/ 780 h 192337"/>
                <a:gd name="connsiteX52" fmla="*/ 88450 w 184592"/>
                <a:gd name="connsiteY52" fmla="*/ 4614 h 192337"/>
                <a:gd name="connsiteX53" fmla="*/ 81386 w 184592"/>
                <a:gd name="connsiteY53" fmla="*/ 7184 h 192337"/>
                <a:gd name="connsiteX54" fmla="*/ 76922 w 184592"/>
                <a:gd name="connsiteY54" fmla="*/ 14225 h 192337"/>
                <a:gd name="connsiteX55" fmla="*/ 67297 w 184592"/>
                <a:gd name="connsiteY55" fmla="*/ 15500 h 192337"/>
                <a:gd name="connsiteX56" fmla="*/ 53845 w 184592"/>
                <a:gd name="connsiteY56" fmla="*/ 12312 h 192337"/>
                <a:gd name="connsiteX57" fmla="*/ 44239 w 184592"/>
                <a:gd name="connsiteY57" fmla="*/ 10381 h 192337"/>
                <a:gd name="connsiteX58" fmla="*/ 37195 w 184592"/>
                <a:gd name="connsiteY58" fmla="*/ 5899 h 192337"/>
                <a:gd name="connsiteX59" fmla="*/ 31416 w 184592"/>
                <a:gd name="connsiteY59" fmla="*/ 4614 h 192337"/>
                <a:gd name="connsiteX60" fmla="*/ 20516 w 184592"/>
                <a:gd name="connsiteY60" fmla="*/ 2702 h 192337"/>
                <a:gd name="connsiteX61" fmla="*/ 14118 w 184592"/>
                <a:gd name="connsiteY61" fmla="*/ 1417 h 192337"/>
                <a:gd name="connsiteX62" fmla="*/ 10891 w 184592"/>
                <a:gd name="connsiteY62" fmla="*/ 5252 h 192337"/>
                <a:gd name="connsiteX63" fmla="*/ 6407 w 184592"/>
                <a:gd name="connsiteY63" fmla="*/ 780 h 192337"/>
                <a:gd name="connsiteX64" fmla="*/ 3846 w 184592"/>
                <a:gd name="connsiteY64" fmla="*/ 780 h 192337"/>
                <a:gd name="connsiteX65" fmla="*/ 1266 w 184592"/>
                <a:gd name="connsiteY65" fmla="*/ 3977 h 192337"/>
                <a:gd name="connsiteX66" fmla="*/ 0 w 184592"/>
                <a:gd name="connsiteY66" fmla="*/ 11028 h 192337"/>
                <a:gd name="connsiteX67" fmla="*/ 638 w 184592"/>
                <a:gd name="connsiteY67" fmla="*/ 16147 h 192337"/>
                <a:gd name="connsiteX68" fmla="*/ 4465 w 184592"/>
                <a:gd name="connsiteY68" fmla="*/ 37927 h 192337"/>
                <a:gd name="connsiteX69" fmla="*/ 5122 w 184592"/>
                <a:gd name="connsiteY69" fmla="*/ 43693 h 192337"/>
                <a:gd name="connsiteX70" fmla="*/ 10872 w 184592"/>
                <a:gd name="connsiteY70" fmla="*/ 182700 h 192337"/>
                <a:gd name="connsiteX71" fmla="*/ 11500 w 184592"/>
                <a:gd name="connsiteY71" fmla="*/ 183338 h 192337"/>
                <a:gd name="connsiteX72" fmla="*/ 145456 w 184592"/>
                <a:gd name="connsiteY72" fmla="*/ 183975 h 192337"/>
                <a:gd name="connsiteX73" fmla="*/ 148074 w 184592"/>
                <a:gd name="connsiteY73" fmla="*/ 187820 h 19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84592" h="192337">
                  <a:moveTo>
                    <a:pt x="148074" y="187820"/>
                  </a:moveTo>
                  <a:cubicBezTo>
                    <a:pt x="149140" y="189532"/>
                    <a:pt x="148654" y="191959"/>
                    <a:pt x="150644" y="192301"/>
                  </a:cubicBezTo>
                  <a:cubicBezTo>
                    <a:pt x="152405" y="192606"/>
                    <a:pt x="153138" y="190941"/>
                    <a:pt x="154481" y="189742"/>
                  </a:cubicBezTo>
                  <a:cubicBezTo>
                    <a:pt x="157346" y="187211"/>
                    <a:pt x="156537" y="183661"/>
                    <a:pt x="159612" y="181416"/>
                  </a:cubicBezTo>
                  <a:cubicBezTo>
                    <a:pt x="160964" y="180426"/>
                    <a:pt x="162049" y="180398"/>
                    <a:pt x="163449" y="179494"/>
                  </a:cubicBezTo>
                  <a:cubicBezTo>
                    <a:pt x="164800" y="178628"/>
                    <a:pt x="165695" y="178209"/>
                    <a:pt x="166657" y="176925"/>
                  </a:cubicBezTo>
                  <a:cubicBezTo>
                    <a:pt x="168313" y="174689"/>
                    <a:pt x="165867" y="171767"/>
                    <a:pt x="167942" y="169883"/>
                  </a:cubicBezTo>
                  <a:cubicBezTo>
                    <a:pt x="169665" y="168332"/>
                    <a:pt x="171550" y="169408"/>
                    <a:pt x="173711" y="168599"/>
                  </a:cubicBezTo>
                  <a:cubicBezTo>
                    <a:pt x="176110" y="167714"/>
                    <a:pt x="177271" y="166715"/>
                    <a:pt x="179470" y="165402"/>
                  </a:cubicBezTo>
                  <a:cubicBezTo>
                    <a:pt x="181489" y="164193"/>
                    <a:pt x="182603" y="163442"/>
                    <a:pt x="184592" y="162195"/>
                  </a:cubicBezTo>
                  <a:lnTo>
                    <a:pt x="183974" y="161558"/>
                  </a:lnTo>
                  <a:cubicBezTo>
                    <a:pt x="182355" y="158912"/>
                    <a:pt x="182374" y="156943"/>
                    <a:pt x="182041" y="153869"/>
                  </a:cubicBezTo>
                  <a:cubicBezTo>
                    <a:pt x="181518" y="149121"/>
                    <a:pt x="186306" y="145420"/>
                    <a:pt x="183317" y="141690"/>
                  </a:cubicBezTo>
                  <a:cubicBezTo>
                    <a:pt x="181708" y="139692"/>
                    <a:pt x="179214" y="140463"/>
                    <a:pt x="177567" y="138493"/>
                  </a:cubicBezTo>
                  <a:cubicBezTo>
                    <a:pt x="175396" y="135952"/>
                    <a:pt x="176805" y="133288"/>
                    <a:pt x="175653" y="130167"/>
                  </a:cubicBezTo>
                  <a:cubicBezTo>
                    <a:pt x="174215" y="126399"/>
                    <a:pt x="172283" y="124820"/>
                    <a:pt x="170512" y="121194"/>
                  </a:cubicBezTo>
                  <a:cubicBezTo>
                    <a:pt x="169417" y="118996"/>
                    <a:pt x="169170" y="117569"/>
                    <a:pt x="167942" y="115438"/>
                  </a:cubicBezTo>
                  <a:cubicBezTo>
                    <a:pt x="165981" y="112060"/>
                    <a:pt x="163144" y="111299"/>
                    <a:pt x="161526" y="107749"/>
                  </a:cubicBezTo>
                  <a:cubicBezTo>
                    <a:pt x="160888" y="106313"/>
                    <a:pt x="161011" y="105294"/>
                    <a:pt x="160250" y="103905"/>
                  </a:cubicBezTo>
                  <a:cubicBezTo>
                    <a:pt x="159060" y="101745"/>
                    <a:pt x="157422" y="101251"/>
                    <a:pt x="155756" y="99424"/>
                  </a:cubicBezTo>
                  <a:cubicBezTo>
                    <a:pt x="153595" y="97054"/>
                    <a:pt x="151653" y="96046"/>
                    <a:pt x="150635" y="93020"/>
                  </a:cubicBezTo>
                  <a:cubicBezTo>
                    <a:pt x="149654" y="90175"/>
                    <a:pt x="150816" y="88319"/>
                    <a:pt x="150635" y="85332"/>
                  </a:cubicBezTo>
                  <a:cubicBezTo>
                    <a:pt x="150482" y="83077"/>
                    <a:pt x="151006" y="81583"/>
                    <a:pt x="149978" y="79556"/>
                  </a:cubicBezTo>
                  <a:cubicBezTo>
                    <a:pt x="148721" y="77015"/>
                    <a:pt x="146208" y="77139"/>
                    <a:pt x="144228" y="75084"/>
                  </a:cubicBezTo>
                  <a:cubicBezTo>
                    <a:pt x="142095" y="72876"/>
                    <a:pt x="141638" y="71068"/>
                    <a:pt x="139734" y="68671"/>
                  </a:cubicBezTo>
                  <a:cubicBezTo>
                    <a:pt x="137649" y="66035"/>
                    <a:pt x="135955" y="64998"/>
                    <a:pt x="133984" y="62267"/>
                  </a:cubicBezTo>
                  <a:cubicBezTo>
                    <a:pt x="131480" y="58822"/>
                    <a:pt x="130700" y="56482"/>
                    <a:pt x="128853" y="52657"/>
                  </a:cubicBezTo>
                  <a:cubicBezTo>
                    <a:pt x="127530" y="49954"/>
                    <a:pt x="126616" y="48470"/>
                    <a:pt x="125654" y="45615"/>
                  </a:cubicBezTo>
                  <a:cubicBezTo>
                    <a:pt x="124502" y="42228"/>
                    <a:pt x="122570" y="40030"/>
                    <a:pt x="123731" y="36643"/>
                  </a:cubicBezTo>
                  <a:cubicBezTo>
                    <a:pt x="124198" y="35272"/>
                    <a:pt x="124445" y="34245"/>
                    <a:pt x="125654" y="33445"/>
                  </a:cubicBezTo>
                  <a:cubicBezTo>
                    <a:pt x="128472" y="31561"/>
                    <a:pt x="129367" y="37394"/>
                    <a:pt x="130786" y="40487"/>
                  </a:cubicBezTo>
                  <a:cubicBezTo>
                    <a:pt x="132156" y="43522"/>
                    <a:pt x="131442" y="45720"/>
                    <a:pt x="132680" y="48812"/>
                  </a:cubicBezTo>
                  <a:cubicBezTo>
                    <a:pt x="134374" y="52999"/>
                    <a:pt x="136402" y="54826"/>
                    <a:pt x="139115" y="58423"/>
                  </a:cubicBezTo>
                  <a:cubicBezTo>
                    <a:pt x="141457" y="61544"/>
                    <a:pt x="143399" y="62828"/>
                    <a:pt x="145513" y="66111"/>
                  </a:cubicBezTo>
                  <a:cubicBezTo>
                    <a:pt x="147322" y="68937"/>
                    <a:pt x="146018" y="73523"/>
                    <a:pt x="149349" y="73799"/>
                  </a:cubicBezTo>
                  <a:cubicBezTo>
                    <a:pt x="151710" y="73999"/>
                    <a:pt x="152748" y="72191"/>
                    <a:pt x="154481" y="70602"/>
                  </a:cubicBezTo>
                  <a:cubicBezTo>
                    <a:pt x="156880" y="68385"/>
                    <a:pt x="157908" y="66634"/>
                    <a:pt x="158974" y="63542"/>
                  </a:cubicBezTo>
                  <a:cubicBezTo>
                    <a:pt x="160107" y="60231"/>
                    <a:pt x="159231" y="58071"/>
                    <a:pt x="159612" y="54579"/>
                  </a:cubicBezTo>
                  <a:cubicBezTo>
                    <a:pt x="159821" y="52571"/>
                    <a:pt x="160002" y="51458"/>
                    <a:pt x="160250" y="49459"/>
                  </a:cubicBezTo>
                  <a:cubicBezTo>
                    <a:pt x="160516" y="47214"/>
                    <a:pt x="158650" y="43960"/>
                    <a:pt x="160878" y="43693"/>
                  </a:cubicBezTo>
                  <a:lnTo>
                    <a:pt x="160878" y="35367"/>
                  </a:lnTo>
                  <a:cubicBezTo>
                    <a:pt x="160878" y="32865"/>
                    <a:pt x="161497" y="31381"/>
                    <a:pt x="160878" y="28964"/>
                  </a:cubicBezTo>
                  <a:cubicBezTo>
                    <a:pt x="160250" y="26471"/>
                    <a:pt x="158593" y="25605"/>
                    <a:pt x="157670" y="23198"/>
                  </a:cubicBezTo>
                  <a:cubicBezTo>
                    <a:pt x="156870" y="21038"/>
                    <a:pt x="157165" y="19601"/>
                    <a:pt x="156394" y="17431"/>
                  </a:cubicBezTo>
                  <a:cubicBezTo>
                    <a:pt x="155223" y="14158"/>
                    <a:pt x="153643" y="12750"/>
                    <a:pt x="151910" y="9743"/>
                  </a:cubicBezTo>
                  <a:cubicBezTo>
                    <a:pt x="150892" y="7992"/>
                    <a:pt x="150339" y="7003"/>
                    <a:pt x="149330" y="5252"/>
                  </a:cubicBezTo>
                  <a:lnTo>
                    <a:pt x="146132" y="9106"/>
                  </a:lnTo>
                  <a:cubicBezTo>
                    <a:pt x="142885" y="9106"/>
                    <a:pt x="141048" y="9172"/>
                    <a:pt x="137802" y="9106"/>
                  </a:cubicBezTo>
                  <a:cubicBezTo>
                    <a:pt x="133289" y="8991"/>
                    <a:pt x="130700" y="9182"/>
                    <a:pt x="126254" y="8459"/>
                  </a:cubicBezTo>
                  <a:cubicBezTo>
                    <a:pt x="121656" y="7707"/>
                    <a:pt x="119238" y="6508"/>
                    <a:pt x="114725" y="5252"/>
                  </a:cubicBezTo>
                  <a:cubicBezTo>
                    <a:pt x="110222" y="4015"/>
                    <a:pt x="107785" y="2940"/>
                    <a:pt x="103178" y="2055"/>
                  </a:cubicBezTo>
                  <a:cubicBezTo>
                    <a:pt x="99008" y="1246"/>
                    <a:pt x="96057" y="-1256"/>
                    <a:pt x="92306" y="780"/>
                  </a:cubicBezTo>
                  <a:cubicBezTo>
                    <a:pt x="90430" y="1779"/>
                    <a:pt x="90183" y="3416"/>
                    <a:pt x="88450" y="4614"/>
                  </a:cubicBezTo>
                  <a:cubicBezTo>
                    <a:pt x="86042" y="6280"/>
                    <a:pt x="83709" y="5395"/>
                    <a:pt x="81386" y="7184"/>
                  </a:cubicBezTo>
                  <a:cubicBezTo>
                    <a:pt x="78816" y="9172"/>
                    <a:pt x="79606" y="12379"/>
                    <a:pt x="76922" y="14225"/>
                  </a:cubicBezTo>
                  <a:cubicBezTo>
                    <a:pt x="73799" y="16375"/>
                    <a:pt x="71086" y="15576"/>
                    <a:pt x="67297" y="15500"/>
                  </a:cubicBezTo>
                  <a:cubicBezTo>
                    <a:pt x="61899" y="15414"/>
                    <a:pt x="59119" y="13444"/>
                    <a:pt x="53845" y="12312"/>
                  </a:cubicBezTo>
                  <a:cubicBezTo>
                    <a:pt x="50085" y="11494"/>
                    <a:pt x="47743" y="11865"/>
                    <a:pt x="44239" y="10381"/>
                  </a:cubicBezTo>
                  <a:cubicBezTo>
                    <a:pt x="41231" y="9125"/>
                    <a:pt x="40212" y="7050"/>
                    <a:pt x="37195" y="5899"/>
                  </a:cubicBezTo>
                  <a:cubicBezTo>
                    <a:pt x="35015" y="5081"/>
                    <a:pt x="33682" y="5081"/>
                    <a:pt x="31416" y="4614"/>
                  </a:cubicBezTo>
                  <a:cubicBezTo>
                    <a:pt x="27199" y="3749"/>
                    <a:pt x="24752" y="3511"/>
                    <a:pt x="20516" y="2702"/>
                  </a:cubicBezTo>
                  <a:cubicBezTo>
                    <a:pt x="18012" y="2217"/>
                    <a:pt x="16432" y="380"/>
                    <a:pt x="14118" y="1417"/>
                  </a:cubicBezTo>
                  <a:cubicBezTo>
                    <a:pt x="12329" y="2207"/>
                    <a:pt x="12824" y="4919"/>
                    <a:pt x="10891" y="5252"/>
                  </a:cubicBezTo>
                  <a:cubicBezTo>
                    <a:pt x="8454" y="5680"/>
                    <a:pt x="7987" y="2683"/>
                    <a:pt x="6407" y="780"/>
                  </a:cubicBezTo>
                  <a:lnTo>
                    <a:pt x="3846" y="780"/>
                  </a:lnTo>
                  <a:cubicBezTo>
                    <a:pt x="2647" y="1827"/>
                    <a:pt x="2037" y="2569"/>
                    <a:pt x="1266" y="3977"/>
                  </a:cubicBezTo>
                  <a:cubicBezTo>
                    <a:pt x="-38" y="6432"/>
                    <a:pt x="0" y="8230"/>
                    <a:pt x="0" y="11028"/>
                  </a:cubicBezTo>
                  <a:cubicBezTo>
                    <a:pt x="0" y="13035"/>
                    <a:pt x="371" y="14149"/>
                    <a:pt x="638" y="16147"/>
                  </a:cubicBezTo>
                  <a:cubicBezTo>
                    <a:pt x="1790" y="24701"/>
                    <a:pt x="3418" y="29373"/>
                    <a:pt x="4465" y="37927"/>
                  </a:cubicBezTo>
                  <a:cubicBezTo>
                    <a:pt x="4751" y="40163"/>
                    <a:pt x="4893" y="41448"/>
                    <a:pt x="5122" y="43693"/>
                  </a:cubicBezTo>
                  <a:lnTo>
                    <a:pt x="10872" y="182700"/>
                  </a:lnTo>
                  <a:lnTo>
                    <a:pt x="11500" y="183338"/>
                  </a:lnTo>
                  <a:lnTo>
                    <a:pt x="145456" y="183975"/>
                  </a:lnTo>
                  <a:cubicBezTo>
                    <a:pt x="146560" y="185441"/>
                    <a:pt x="147112" y="186288"/>
                    <a:pt x="148074" y="18782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1" name="任意形状 106"/>
            <p:cNvSpPr/>
            <p:nvPr/>
          </p:nvSpPr>
          <p:spPr>
            <a:xfrm>
              <a:off x="15163442" y="4422105"/>
              <a:ext cx="93581" cy="69927"/>
            </a:xfrm>
            <a:custGeom>
              <a:avLst/>
              <a:gdLst>
                <a:gd name="connsiteX0" fmla="*/ 87793 w 93581"/>
                <a:gd name="connsiteY0" fmla="*/ 10981 h 69927"/>
                <a:gd name="connsiteX1" fmla="*/ 91620 w 93581"/>
                <a:gd name="connsiteY1" fmla="*/ 8431 h 69927"/>
                <a:gd name="connsiteX2" fmla="*/ 92277 w 93581"/>
                <a:gd name="connsiteY2" fmla="*/ 3940 h 69927"/>
                <a:gd name="connsiteX3" fmla="*/ 88412 w 93581"/>
                <a:gd name="connsiteY3" fmla="*/ 96 h 69927"/>
                <a:gd name="connsiteX4" fmla="*/ 87155 w 93581"/>
                <a:gd name="connsiteY4" fmla="*/ 5225 h 69927"/>
                <a:gd name="connsiteX5" fmla="*/ 82014 w 93581"/>
                <a:gd name="connsiteY5" fmla="*/ 10344 h 69927"/>
                <a:gd name="connsiteX6" fmla="*/ 77531 w 93581"/>
                <a:gd name="connsiteY6" fmla="*/ 16748 h 69927"/>
                <a:gd name="connsiteX7" fmla="*/ 74951 w 93581"/>
                <a:gd name="connsiteY7" fmla="*/ 22523 h 69927"/>
                <a:gd name="connsiteX8" fmla="*/ 69838 w 93581"/>
                <a:gd name="connsiteY8" fmla="*/ 27642 h 69927"/>
                <a:gd name="connsiteX9" fmla="*/ 69201 w 93581"/>
                <a:gd name="connsiteY9" fmla="*/ 32762 h 69927"/>
                <a:gd name="connsiteX10" fmla="*/ 64698 w 93581"/>
                <a:gd name="connsiteY10" fmla="*/ 37253 h 69927"/>
                <a:gd name="connsiteX11" fmla="*/ 58281 w 93581"/>
                <a:gd name="connsiteY11" fmla="*/ 41725 h 69927"/>
                <a:gd name="connsiteX12" fmla="*/ 51874 w 93581"/>
                <a:gd name="connsiteY12" fmla="*/ 43656 h 69927"/>
                <a:gd name="connsiteX13" fmla="*/ 44830 w 93581"/>
                <a:gd name="connsiteY13" fmla="*/ 45579 h 69927"/>
                <a:gd name="connsiteX14" fmla="*/ 41003 w 93581"/>
                <a:gd name="connsiteY14" fmla="*/ 43656 h 69927"/>
                <a:gd name="connsiteX15" fmla="*/ 35224 w 93581"/>
                <a:gd name="connsiteY15" fmla="*/ 41097 h 69927"/>
                <a:gd name="connsiteX16" fmla="*/ 29474 w 93581"/>
                <a:gd name="connsiteY16" fmla="*/ 44294 h 69927"/>
                <a:gd name="connsiteX17" fmla="*/ 24971 w 93581"/>
                <a:gd name="connsiteY17" fmla="*/ 44931 h 69927"/>
                <a:gd name="connsiteX18" fmla="*/ 20487 w 93581"/>
                <a:gd name="connsiteY18" fmla="*/ 41097 h 69927"/>
                <a:gd name="connsiteX19" fmla="*/ 13433 w 93581"/>
                <a:gd name="connsiteY19" fmla="*/ 38528 h 69927"/>
                <a:gd name="connsiteX20" fmla="*/ 13433 w 93581"/>
                <a:gd name="connsiteY20" fmla="*/ 32762 h 69927"/>
                <a:gd name="connsiteX21" fmla="*/ 13623 w 93581"/>
                <a:gd name="connsiteY21" fmla="*/ 30735 h 69927"/>
                <a:gd name="connsiteX22" fmla="*/ 3837 w 93581"/>
                <a:gd name="connsiteY22" fmla="*/ 29565 h 69927"/>
                <a:gd name="connsiteX23" fmla="*/ 0 w 93581"/>
                <a:gd name="connsiteY23" fmla="*/ 29565 h 69927"/>
                <a:gd name="connsiteX24" fmla="*/ 1904 w 93581"/>
                <a:gd name="connsiteY24" fmla="*/ 31487 h 69927"/>
                <a:gd name="connsiteX25" fmla="*/ 6397 w 93581"/>
                <a:gd name="connsiteY25" fmla="*/ 39812 h 69927"/>
                <a:gd name="connsiteX26" fmla="*/ 14109 w 93581"/>
                <a:gd name="connsiteY26" fmla="*/ 51335 h 69927"/>
                <a:gd name="connsiteX27" fmla="*/ 18583 w 93581"/>
                <a:gd name="connsiteY27" fmla="*/ 55189 h 69927"/>
                <a:gd name="connsiteX28" fmla="*/ 25628 w 93581"/>
                <a:gd name="connsiteY28" fmla="*/ 57748 h 69927"/>
                <a:gd name="connsiteX29" fmla="*/ 36528 w 93581"/>
                <a:gd name="connsiteY29" fmla="*/ 59023 h 69927"/>
                <a:gd name="connsiteX30" fmla="*/ 48704 w 93581"/>
                <a:gd name="connsiteY30" fmla="*/ 60946 h 69927"/>
                <a:gd name="connsiteX31" fmla="*/ 62803 w 93581"/>
                <a:gd name="connsiteY31" fmla="*/ 63524 h 69927"/>
                <a:gd name="connsiteX32" fmla="*/ 74332 w 93581"/>
                <a:gd name="connsiteY32" fmla="*/ 69928 h 69927"/>
                <a:gd name="connsiteX33" fmla="*/ 73694 w 93581"/>
                <a:gd name="connsiteY33" fmla="*/ 69290 h 69927"/>
                <a:gd name="connsiteX34" fmla="*/ 76265 w 93581"/>
                <a:gd name="connsiteY34" fmla="*/ 56483 h 69927"/>
                <a:gd name="connsiteX35" fmla="*/ 78845 w 93581"/>
                <a:gd name="connsiteY35" fmla="*/ 41106 h 69927"/>
                <a:gd name="connsiteX36" fmla="*/ 82043 w 93581"/>
                <a:gd name="connsiteY36" fmla="*/ 30212 h 69927"/>
                <a:gd name="connsiteX37" fmla="*/ 90364 w 93581"/>
                <a:gd name="connsiteY37" fmla="*/ 21886 h 69927"/>
                <a:gd name="connsiteX38" fmla="*/ 93581 w 93581"/>
                <a:gd name="connsiteY38" fmla="*/ 18679 h 69927"/>
                <a:gd name="connsiteX39" fmla="*/ 91020 w 93581"/>
                <a:gd name="connsiteY39" fmla="*/ 14844 h 69927"/>
                <a:gd name="connsiteX40" fmla="*/ 87793 w 93581"/>
                <a:gd name="connsiteY40" fmla="*/ 10981 h 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3581" h="69927">
                  <a:moveTo>
                    <a:pt x="87793" y="10981"/>
                  </a:moveTo>
                  <a:cubicBezTo>
                    <a:pt x="88107" y="9221"/>
                    <a:pt x="90687" y="9954"/>
                    <a:pt x="91620" y="8431"/>
                  </a:cubicBezTo>
                  <a:cubicBezTo>
                    <a:pt x="92563" y="6928"/>
                    <a:pt x="92744" y="5643"/>
                    <a:pt x="92277" y="3940"/>
                  </a:cubicBezTo>
                  <a:cubicBezTo>
                    <a:pt x="91677" y="1894"/>
                    <a:pt x="90449" y="-513"/>
                    <a:pt x="88412" y="96"/>
                  </a:cubicBezTo>
                  <a:cubicBezTo>
                    <a:pt x="86432" y="695"/>
                    <a:pt x="88069" y="3379"/>
                    <a:pt x="87155" y="5225"/>
                  </a:cubicBezTo>
                  <a:cubicBezTo>
                    <a:pt x="85861" y="7737"/>
                    <a:pt x="83833" y="8184"/>
                    <a:pt x="82014" y="10344"/>
                  </a:cubicBezTo>
                  <a:cubicBezTo>
                    <a:pt x="80035" y="12675"/>
                    <a:pt x="78997" y="14074"/>
                    <a:pt x="77531" y="16748"/>
                  </a:cubicBezTo>
                  <a:cubicBezTo>
                    <a:pt x="76341" y="18907"/>
                    <a:pt x="76322" y="20468"/>
                    <a:pt x="74951" y="22523"/>
                  </a:cubicBezTo>
                  <a:cubicBezTo>
                    <a:pt x="73370" y="24864"/>
                    <a:pt x="70924" y="25035"/>
                    <a:pt x="69838" y="27642"/>
                  </a:cubicBezTo>
                  <a:cubicBezTo>
                    <a:pt x="69039" y="29498"/>
                    <a:pt x="70019" y="30925"/>
                    <a:pt x="69201" y="32762"/>
                  </a:cubicBezTo>
                  <a:cubicBezTo>
                    <a:pt x="68182" y="35026"/>
                    <a:pt x="66592" y="35645"/>
                    <a:pt x="64698" y="37253"/>
                  </a:cubicBezTo>
                  <a:cubicBezTo>
                    <a:pt x="62403" y="39232"/>
                    <a:pt x="61042" y="40440"/>
                    <a:pt x="58281" y="41725"/>
                  </a:cubicBezTo>
                  <a:cubicBezTo>
                    <a:pt x="55930" y="42838"/>
                    <a:pt x="54388" y="42933"/>
                    <a:pt x="51874" y="43656"/>
                  </a:cubicBezTo>
                  <a:cubicBezTo>
                    <a:pt x="49142" y="44446"/>
                    <a:pt x="47628" y="46140"/>
                    <a:pt x="44830" y="45579"/>
                  </a:cubicBezTo>
                  <a:cubicBezTo>
                    <a:pt x="43192" y="45245"/>
                    <a:pt x="42507" y="44380"/>
                    <a:pt x="41003" y="43656"/>
                  </a:cubicBezTo>
                  <a:cubicBezTo>
                    <a:pt x="38775" y="42600"/>
                    <a:pt x="37671" y="41011"/>
                    <a:pt x="35224" y="41097"/>
                  </a:cubicBezTo>
                  <a:cubicBezTo>
                    <a:pt x="32663" y="41183"/>
                    <a:pt x="31930" y="43561"/>
                    <a:pt x="29474" y="44294"/>
                  </a:cubicBezTo>
                  <a:cubicBezTo>
                    <a:pt x="27770" y="44798"/>
                    <a:pt x="26703" y="45322"/>
                    <a:pt x="24971" y="44931"/>
                  </a:cubicBezTo>
                  <a:cubicBezTo>
                    <a:pt x="22743" y="44427"/>
                    <a:pt x="22448" y="42296"/>
                    <a:pt x="20487" y="41097"/>
                  </a:cubicBezTo>
                  <a:cubicBezTo>
                    <a:pt x="17993" y="39565"/>
                    <a:pt x="14889" y="41068"/>
                    <a:pt x="13433" y="38528"/>
                  </a:cubicBezTo>
                  <a:cubicBezTo>
                    <a:pt x="12328" y="36577"/>
                    <a:pt x="13299" y="35007"/>
                    <a:pt x="13433" y="32762"/>
                  </a:cubicBezTo>
                  <a:cubicBezTo>
                    <a:pt x="13490" y="31991"/>
                    <a:pt x="13547" y="31353"/>
                    <a:pt x="13623" y="30735"/>
                  </a:cubicBezTo>
                  <a:lnTo>
                    <a:pt x="3837" y="29565"/>
                  </a:lnTo>
                  <a:cubicBezTo>
                    <a:pt x="2466" y="30212"/>
                    <a:pt x="1390" y="30116"/>
                    <a:pt x="0" y="29565"/>
                  </a:cubicBezTo>
                  <a:lnTo>
                    <a:pt x="1904" y="31487"/>
                  </a:lnTo>
                  <a:cubicBezTo>
                    <a:pt x="3665" y="34731"/>
                    <a:pt x="4522" y="36634"/>
                    <a:pt x="6397" y="39812"/>
                  </a:cubicBezTo>
                  <a:cubicBezTo>
                    <a:pt x="9130" y="44465"/>
                    <a:pt x="10282" y="47501"/>
                    <a:pt x="14109" y="51335"/>
                  </a:cubicBezTo>
                  <a:cubicBezTo>
                    <a:pt x="15727" y="52981"/>
                    <a:pt x="16612" y="53980"/>
                    <a:pt x="18583" y="55189"/>
                  </a:cubicBezTo>
                  <a:cubicBezTo>
                    <a:pt x="21077" y="56711"/>
                    <a:pt x="22801" y="57006"/>
                    <a:pt x="25628" y="57748"/>
                  </a:cubicBezTo>
                  <a:cubicBezTo>
                    <a:pt x="29778" y="58824"/>
                    <a:pt x="32292" y="58453"/>
                    <a:pt x="36528" y="59023"/>
                  </a:cubicBezTo>
                  <a:cubicBezTo>
                    <a:pt x="41288" y="59680"/>
                    <a:pt x="43973" y="60146"/>
                    <a:pt x="48704" y="60946"/>
                  </a:cubicBezTo>
                  <a:cubicBezTo>
                    <a:pt x="54216" y="61878"/>
                    <a:pt x="57548" y="61602"/>
                    <a:pt x="62803" y="63524"/>
                  </a:cubicBezTo>
                  <a:cubicBezTo>
                    <a:pt x="67639" y="65284"/>
                    <a:pt x="69838" y="67425"/>
                    <a:pt x="74332" y="69928"/>
                  </a:cubicBezTo>
                  <a:lnTo>
                    <a:pt x="73694" y="69290"/>
                  </a:lnTo>
                  <a:cubicBezTo>
                    <a:pt x="74703" y="64285"/>
                    <a:pt x="75331" y="61488"/>
                    <a:pt x="76265" y="56483"/>
                  </a:cubicBezTo>
                  <a:cubicBezTo>
                    <a:pt x="77369" y="50498"/>
                    <a:pt x="77397" y="47015"/>
                    <a:pt x="78845" y="41106"/>
                  </a:cubicBezTo>
                  <a:cubicBezTo>
                    <a:pt x="79863" y="36796"/>
                    <a:pt x="79797" y="34027"/>
                    <a:pt x="82043" y="30212"/>
                  </a:cubicBezTo>
                  <a:cubicBezTo>
                    <a:pt x="84385" y="26253"/>
                    <a:pt x="87136" y="25130"/>
                    <a:pt x="90364" y="21886"/>
                  </a:cubicBezTo>
                  <a:lnTo>
                    <a:pt x="93581" y="18679"/>
                  </a:lnTo>
                  <a:cubicBezTo>
                    <a:pt x="92991" y="16976"/>
                    <a:pt x="92096" y="16291"/>
                    <a:pt x="91020" y="14844"/>
                  </a:cubicBezTo>
                  <a:cubicBezTo>
                    <a:pt x="89830" y="13265"/>
                    <a:pt x="87431" y="12903"/>
                    <a:pt x="87793" y="1098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2" name="任意形状 107"/>
            <p:cNvSpPr/>
            <p:nvPr/>
          </p:nvSpPr>
          <p:spPr>
            <a:xfrm>
              <a:off x="15321711" y="4217273"/>
              <a:ext cx="243549" cy="257509"/>
            </a:xfrm>
            <a:custGeom>
              <a:avLst/>
              <a:gdLst>
                <a:gd name="connsiteX0" fmla="*/ 97456 w 243549"/>
                <a:gd name="connsiteY0" fmla="*/ 222284 h 257509"/>
                <a:gd name="connsiteX1" fmla="*/ 103206 w 243549"/>
                <a:gd name="connsiteY1" fmla="*/ 225490 h 257509"/>
                <a:gd name="connsiteX2" fmla="*/ 101921 w 243549"/>
                <a:gd name="connsiteY2" fmla="*/ 233169 h 257509"/>
                <a:gd name="connsiteX3" fmla="*/ 106424 w 243549"/>
                <a:gd name="connsiteY3" fmla="*/ 236376 h 257509"/>
                <a:gd name="connsiteX4" fmla="*/ 112831 w 243549"/>
                <a:gd name="connsiteY4" fmla="*/ 238935 h 257509"/>
                <a:gd name="connsiteX5" fmla="*/ 117315 w 243549"/>
                <a:gd name="connsiteY5" fmla="*/ 246614 h 257509"/>
                <a:gd name="connsiteX6" fmla="*/ 121180 w 243549"/>
                <a:gd name="connsiteY6" fmla="*/ 253027 h 257509"/>
                <a:gd name="connsiteX7" fmla="*/ 128853 w 243549"/>
                <a:gd name="connsiteY7" fmla="*/ 256872 h 257509"/>
                <a:gd name="connsiteX8" fmla="*/ 130138 w 243549"/>
                <a:gd name="connsiteY8" fmla="*/ 257509 h 257509"/>
                <a:gd name="connsiteX9" fmla="*/ 139115 w 243549"/>
                <a:gd name="connsiteY9" fmla="*/ 249821 h 257509"/>
                <a:gd name="connsiteX10" fmla="*/ 142952 w 243549"/>
                <a:gd name="connsiteY10" fmla="*/ 244064 h 257509"/>
                <a:gd name="connsiteX11" fmla="*/ 148074 w 243549"/>
                <a:gd name="connsiteY11" fmla="*/ 244064 h 257509"/>
                <a:gd name="connsiteX12" fmla="*/ 155109 w 243549"/>
                <a:gd name="connsiteY12" fmla="*/ 244702 h 257509"/>
                <a:gd name="connsiteX13" fmla="*/ 160887 w 243549"/>
                <a:gd name="connsiteY13" fmla="*/ 244702 h 257509"/>
                <a:gd name="connsiteX14" fmla="*/ 167304 w 243549"/>
                <a:gd name="connsiteY14" fmla="*/ 240858 h 257509"/>
                <a:gd name="connsiteX15" fmla="*/ 173054 w 243549"/>
                <a:gd name="connsiteY15" fmla="*/ 244702 h 257509"/>
                <a:gd name="connsiteX16" fmla="*/ 177557 w 243549"/>
                <a:gd name="connsiteY16" fmla="*/ 240211 h 257509"/>
                <a:gd name="connsiteX17" fmla="*/ 174987 w 243549"/>
                <a:gd name="connsiteY17" fmla="*/ 234454 h 257509"/>
                <a:gd name="connsiteX18" fmla="*/ 171140 w 243549"/>
                <a:gd name="connsiteY18" fmla="*/ 227413 h 257509"/>
                <a:gd name="connsiteX19" fmla="*/ 167951 w 243549"/>
                <a:gd name="connsiteY19" fmla="*/ 219077 h 257509"/>
                <a:gd name="connsiteX20" fmla="*/ 162173 w 243549"/>
                <a:gd name="connsiteY20" fmla="*/ 215233 h 257509"/>
                <a:gd name="connsiteX21" fmla="*/ 157032 w 243549"/>
                <a:gd name="connsiteY21" fmla="*/ 210752 h 257509"/>
                <a:gd name="connsiteX22" fmla="*/ 158974 w 243549"/>
                <a:gd name="connsiteY22" fmla="*/ 203063 h 257509"/>
                <a:gd name="connsiteX23" fmla="*/ 155766 w 243549"/>
                <a:gd name="connsiteY23" fmla="*/ 200504 h 257509"/>
                <a:gd name="connsiteX24" fmla="*/ 148064 w 243549"/>
                <a:gd name="connsiteY24" fmla="*/ 202426 h 257509"/>
                <a:gd name="connsiteX25" fmla="*/ 146150 w 243549"/>
                <a:gd name="connsiteY25" fmla="*/ 194100 h 257509"/>
                <a:gd name="connsiteX26" fmla="*/ 148702 w 243549"/>
                <a:gd name="connsiteY26" fmla="*/ 186412 h 257509"/>
                <a:gd name="connsiteX27" fmla="*/ 154480 w 243549"/>
                <a:gd name="connsiteY27" fmla="*/ 183843 h 257509"/>
                <a:gd name="connsiteX28" fmla="*/ 153833 w 243549"/>
                <a:gd name="connsiteY28" fmla="*/ 176154 h 257509"/>
                <a:gd name="connsiteX29" fmla="*/ 157689 w 243549"/>
                <a:gd name="connsiteY29" fmla="*/ 172320 h 257509"/>
                <a:gd name="connsiteX30" fmla="*/ 160887 w 243549"/>
                <a:gd name="connsiteY30" fmla="*/ 173595 h 257509"/>
                <a:gd name="connsiteX31" fmla="*/ 160887 w 243549"/>
                <a:gd name="connsiteY31" fmla="*/ 178086 h 257509"/>
                <a:gd name="connsiteX32" fmla="*/ 164086 w 243549"/>
                <a:gd name="connsiteY32" fmla="*/ 180008 h 257509"/>
                <a:gd name="connsiteX33" fmla="*/ 169227 w 243549"/>
                <a:gd name="connsiteY33" fmla="*/ 175526 h 257509"/>
                <a:gd name="connsiteX34" fmla="*/ 176281 w 243549"/>
                <a:gd name="connsiteY34" fmla="*/ 174242 h 257509"/>
                <a:gd name="connsiteX35" fmla="*/ 182031 w 243549"/>
                <a:gd name="connsiteY35" fmla="*/ 172957 h 257509"/>
                <a:gd name="connsiteX36" fmla="*/ 183954 w 243549"/>
                <a:gd name="connsiteY36" fmla="*/ 166544 h 257509"/>
                <a:gd name="connsiteX37" fmla="*/ 188429 w 243549"/>
                <a:gd name="connsiteY37" fmla="*/ 158228 h 257509"/>
                <a:gd name="connsiteX38" fmla="*/ 194845 w 243549"/>
                <a:gd name="connsiteY38" fmla="*/ 153737 h 257509"/>
                <a:gd name="connsiteX39" fmla="*/ 198691 w 243549"/>
                <a:gd name="connsiteY39" fmla="*/ 148617 h 257509"/>
                <a:gd name="connsiteX40" fmla="*/ 198691 w 243549"/>
                <a:gd name="connsiteY40" fmla="*/ 140929 h 257509"/>
                <a:gd name="connsiteX41" fmla="*/ 201900 w 243549"/>
                <a:gd name="connsiteY41" fmla="*/ 134516 h 257509"/>
                <a:gd name="connsiteX42" fmla="*/ 208307 w 243549"/>
                <a:gd name="connsiteY42" fmla="*/ 133888 h 257509"/>
                <a:gd name="connsiteX43" fmla="*/ 208307 w 243549"/>
                <a:gd name="connsiteY43" fmla="*/ 128759 h 257509"/>
                <a:gd name="connsiteX44" fmla="*/ 208307 w 243549"/>
                <a:gd name="connsiteY44" fmla="*/ 126837 h 257509"/>
                <a:gd name="connsiteX45" fmla="*/ 210220 w 243549"/>
                <a:gd name="connsiteY45" fmla="*/ 122356 h 257509"/>
                <a:gd name="connsiteX46" fmla="*/ 214732 w 243549"/>
                <a:gd name="connsiteY46" fmla="*/ 118502 h 257509"/>
                <a:gd name="connsiteX47" fmla="*/ 213438 w 243549"/>
                <a:gd name="connsiteY47" fmla="*/ 113383 h 257509"/>
                <a:gd name="connsiteX48" fmla="*/ 212133 w 243549"/>
                <a:gd name="connsiteY48" fmla="*/ 106342 h 257509"/>
                <a:gd name="connsiteX49" fmla="*/ 211505 w 243549"/>
                <a:gd name="connsiteY49" fmla="*/ 99291 h 257509"/>
                <a:gd name="connsiteX50" fmla="*/ 215351 w 243549"/>
                <a:gd name="connsiteY50" fmla="*/ 98653 h 257509"/>
                <a:gd name="connsiteX51" fmla="*/ 221120 w 243549"/>
                <a:gd name="connsiteY51" fmla="*/ 92250 h 257509"/>
                <a:gd name="connsiteX52" fmla="*/ 215999 w 243549"/>
                <a:gd name="connsiteY52" fmla="*/ 90328 h 257509"/>
                <a:gd name="connsiteX53" fmla="*/ 210220 w 243549"/>
                <a:gd name="connsiteY53" fmla="*/ 89043 h 257509"/>
                <a:gd name="connsiteX54" fmla="*/ 203175 w 243549"/>
                <a:gd name="connsiteY54" fmla="*/ 83277 h 257509"/>
                <a:gd name="connsiteX55" fmla="*/ 198044 w 243549"/>
                <a:gd name="connsiteY55" fmla="*/ 74313 h 257509"/>
                <a:gd name="connsiteX56" fmla="*/ 198044 w 243549"/>
                <a:gd name="connsiteY56" fmla="*/ 67263 h 257509"/>
                <a:gd name="connsiteX57" fmla="*/ 197425 w 243549"/>
                <a:gd name="connsiteY57" fmla="*/ 57015 h 257509"/>
                <a:gd name="connsiteX58" fmla="*/ 201262 w 243549"/>
                <a:gd name="connsiteY58" fmla="*/ 48042 h 257509"/>
                <a:gd name="connsiteX59" fmla="*/ 212800 w 243549"/>
                <a:gd name="connsiteY59" fmla="*/ 50611 h 257509"/>
                <a:gd name="connsiteX60" fmla="*/ 223700 w 243549"/>
                <a:gd name="connsiteY60" fmla="*/ 51249 h 257509"/>
                <a:gd name="connsiteX61" fmla="*/ 226889 w 243549"/>
                <a:gd name="connsiteY61" fmla="*/ 46767 h 257509"/>
                <a:gd name="connsiteX62" fmla="*/ 234601 w 243549"/>
                <a:gd name="connsiteY62" fmla="*/ 44208 h 257509"/>
                <a:gd name="connsiteX63" fmla="*/ 239722 w 243549"/>
                <a:gd name="connsiteY63" fmla="*/ 41001 h 257509"/>
                <a:gd name="connsiteX64" fmla="*/ 241636 w 243549"/>
                <a:gd name="connsiteY64" fmla="*/ 33960 h 257509"/>
                <a:gd name="connsiteX65" fmla="*/ 243549 w 243549"/>
                <a:gd name="connsiteY65" fmla="*/ 33313 h 257509"/>
                <a:gd name="connsiteX66" fmla="*/ 232668 w 243549"/>
                <a:gd name="connsiteY66" fmla="*/ 30753 h 257509"/>
                <a:gd name="connsiteX67" fmla="*/ 225623 w 243549"/>
                <a:gd name="connsiteY67" fmla="*/ 27556 h 257509"/>
                <a:gd name="connsiteX68" fmla="*/ 217284 w 243549"/>
                <a:gd name="connsiteY68" fmla="*/ 24987 h 257509"/>
                <a:gd name="connsiteX69" fmla="*/ 213447 w 243549"/>
                <a:gd name="connsiteY69" fmla="*/ 22427 h 257509"/>
                <a:gd name="connsiteX70" fmla="*/ 212143 w 243549"/>
                <a:gd name="connsiteY70" fmla="*/ 16024 h 257509"/>
                <a:gd name="connsiteX71" fmla="*/ 207031 w 243549"/>
                <a:gd name="connsiteY71" fmla="*/ 9610 h 257509"/>
                <a:gd name="connsiteX72" fmla="*/ 199358 w 243549"/>
                <a:gd name="connsiteY72" fmla="*/ 8973 h 257509"/>
                <a:gd name="connsiteX73" fmla="*/ 196140 w 243549"/>
                <a:gd name="connsiteY73" fmla="*/ 3854 h 257509"/>
                <a:gd name="connsiteX74" fmla="*/ 193570 w 243549"/>
                <a:gd name="connsiteY74" fmla="*/ 0 h 257509"/>
                <a:gd name="connsiteX75" fmla="*/ 187810 w 243549"/>
                <a:gd name="connsiteY75" fmla="*/ 647 h 257509"/>
                <a:gd name="connsiteX76" fmla="*/ 181384 w 243549"/>
                <a:gd name="connsiteY76" fmla="*/ 8973 h 257509"/>
                <a:gd name="connsiteX77" fmla="*/ 171140 w 243549"/>
                <a:gd name="connsiteY77" fmla="*/ 9610 h 257509"/>
                <a:gd name="connsiteX78" fmla="*/ 162173 w 243549"/>
                <a:gd name="connsiteY78" fmla="*/ 8973 h 257509"/>
                <a:gd name="connsiteX79" fmla="*/ 152577 w 243549"/>
                <a:gd name="connsiteY79" fmla="*/ 14739 h 257509"/>
                <a:gd name="connsiteX80" fmla="*/ 145503 w 243549"/>
                <a:gd name="connsiteY80" fmla="*/ 24349 h 257509"/>
                <a:gd name="connsiteX81" fmla="*/ 150644 w 243549"/>
                <a:gd name="connsiteY81" fmla="*/ 33313 h 257509"/>
                <a:gd name="connsiteX82" fmla="*/ 157689 w 243549"/>
                <a:gd name="connsiteY82" fmla="*/ 39079 h 257509"/>
                <a:gd name="connsiteX83" fmla="*/ 160250 w 243549"/>
                <a:gd name="connsiteY83" fmla="*/ 57652 h 257509"/>
                <a:gd name="connsiteX84" fmla="*/ 150644 w 243549"/>
                <a:gd name="connsiteY84" fmla="*/ 60859 h 257509"/>
                <a:gd name="connsiteX85" fmla="*/ 139106 w 243549"/>
                <a:gd name="connsiteY85" fmla="*/ 61497 h 257509"/>
                <a:gd name="connsiteX86" fmla="*/ 130129 w 243549"/>
                <a:gd name="connsiteY86" fmla="*/ 79433 h 257509"/>
                <a:gd name="connsiteX87" fmla="*/ 125635 w 243549"/>
                <a:gd name="connsiteY87" fmla="*/ 87121 h 257509"/>
                <a:gd name="connsiteX88" fmla="*/ 128843 w 243549"/>
                <a:gd name="connsiteY88" fmla="*/ 94809 h 257509"/>
                <a:gd name="connsiteX89" fmla="*/ 127568 w 243549"/>
                <a:gd name="connsiteY89" fmla="*/ 105057 h 257509"/>
                <a:gd name="connsiteX90" fmla="*/ 123074 w 243549"/>
                <a:gd name="connsiteY90" fmla="*/ 106979 h 257509"/>
                <a:gd name="connsiteX91" fmla="*/ 118571 w 243549"/>
                <a:gd name="connsiteY91" fmla="*/ 102488 h 257509"/>
                <a:gd name="connsiteX92" fmla="*/ 113459 w 243549"/>
                <a:gd name="connsiteY92" fmla="*/ 101860 h 257509"/>
                <a:gd name="connsiteX93" fmla="*/ 105767 w 243549"/>
                <a:gd name="connsiteY93" fmla="*/ 105704 h 257509"/>
                <a:gd name="connsiteX94" fmla="*/ 99988 w 243549"/>
                <a:gd name="connsiteY94" fmla="*/ 114030 h 257509"/>
                <a:gd name="connsiteX95" fmla="*/ 95514 w 243549"/>
                <a:gd name="connsiteY95" fmla="*/ 114667 h 257509"/>
                <a:gd name="connsiteX96" fmla="*/ 89107 w 243549"/>
                <a:gd name="connsiteY96" fmla="*/ 113383 h 257509"/>
                <a:gd name="connsiteX97" fmla="*/ 84613 w 243549"/>
                <a:gd name="connsiteY97" fmla="*/ 121071 h 257509"/>
                <a:gd name="connsiteX98" fmla="*/ 85251 w 243549"/>
                <a:gd name="connsiteY98" fmla="*/ 128759 h 257509"/>
                <a:gd name="connsiteX99" fmla="*/ 85251 w 243549"/>
                <a:gd name="connsiteY99" fmla="*/ 129397 h 257509"/>
                <a:gd name="connsiteX100" fmla="*/ 83976 w 243549"/>
                <a:gd name="connsiteY100" fmla="*/ 138370 h 257509"/>
                <a:gd name="connsiteX101" fmla="*/ 76274 w 243549"/>
                <a:gd name="connsiteY101" fmla="*/ 145411 h 257509"/>
                <a:gd name="connsiteX102" fmla="*/ 67306 w 243549"/>
                <a:gd name="connsiteY102" fmla="*/ 147980 h 257509"/>
                <a:gd name="connsiteX103" fmla="*/ 53845 w 243549"/>
                <a:gd name="connsiteY103" fmla="*/ 148617 h 257509"/>
                <a:gd name="connsiteX104" fmla="*/ 48704 w 243549"/>
                <a:gd name="connsiteY104" fmla="*/ 147333 h 257509"/>
                <a:gd name="connsiteX105" fmla="*/ 36547 w 243549"/>
                <a:gd name="connsiteY105" fmla="*/ 145411 h 257509"/>
                <a:gd name="connsiteX106" fmla="*/ 25637 w 243549"/>
                <a:gd name="connsiteY106" fmla="*/ 145411 h 257509"/>
                <a:gd name="connsiteX107" fmla="*/ 14118 w 243549"/>
                <a:gd name="connsiteY107" fmla="*/ 141567 h 257509"/>
                <a:gd name="connsiteX108" fmla="*/ 6407 w 243549"/>
                <a:gd name="connsiteY108" fmla="*/ 140292 h 257509"/>
                <a:gd name="connsiteX109" fmla="*/ 0 w 243549"/>
                <a:gd name="connsiteY109" fmla="*/ 137085 h 257509"/>
                <a:gd name="connsiteX110" fmla="*/ 6407 w 243549"/>
                <a:gd name="connsiteY110" fmla="*/ 143489 h 257509"/>
                <a:gd name="connsiteX111" fmla="*/ 9625 w 243549"/>
                <a:gd name="connsiteY111" fmla="*/ 153099 h 257509"/>
                <a:gd name="connsiteX112" fmla="*/ 16660 w 243549"/>
                <a:gd name="connsiteY112" fmla="*/ 160150 h 257509"/>
                <a:gd name="connsiteX113" fmla="*/ 21791 w 243549"/>
                <a:gd name="connsiteY113" fmla="*/ 165279 h 257509"/>
                <a:gd name="connsiteX114" fmla="*/ 25628 w 243549"/>
                <a:gd name="connsiteY114" fmla="*/ 163347 h 257509"/>
                <a:gd name="connsiteX115" fmla="*/ 30768 w 243549"/>
                <a:gd name="connsiteY115" fmla="*/ 165916 h 257509"/>
                <a:gd name="connsiteX116" fmla="*/ 38442 w 243549"/>
                <a:gd name="connsiteY116" fmla="*/ 169760 h 257509"/>
                <a:gd name="connsiteX117" fmla="*/ 39736 w 243549"/>
                <a:gd name="connsiteY117" fmla="*/ 180646 h 257509"/>
                <a:gd name="connsiteX118" fmla="*/ 40365 w 243549"/>
                <a:gd name="connsiteY118" fmla="*/ 186412 h 257509"/>
                <a:gd name="connsiteX119" fmla="*/ 44220 w 243549"/>
                <a:gd name="connsiteY119" fmla="*/ 194100 h 257509"/>
                <a:gd name="connsiteX120" fmla="*/ 37813 w 243549"/>
                <a:gd name="connsiteY120" fmla="*/ 199857 h 257509"/>
                <a:gd name="connsiteX121" fmla="*/ 32673 w 243549"/>
                <a:gd name="connsiteY121" fmla="*/ 201141 h 257509"/>
                <a:gd name="connsiteX122" fmla="*/ 25628 w 243549"/>
                <a:gd name="connsiteY122" fmla="*/ 208829 h 257509"/>
                <a:gd name="connsiteX123" fmla="*/ 23057 w 243549"/>
                <a:gd name="connsiteY123" fmla="*/ 219077 h 257509"/>
                <a:gd name="connsiteX124" fmla="*/ 24980 w 243549"/>
                <a:gd name="connsiteY124" fmla="*/ 229972 h 257509"/>
                <a:gd name="connsiteX125" fmla="*/ 25485 w 243549"/>
                <a:gd name="connsiteY125" fmla="*/ 230771 h 257509"/>
                <a:gd name="connsiteX126" fmla="*/ 31387 w 243549"/>
                <a:gd name="connsiteY126" fmla="*/ 228688 h 257509"/>
                <a:gd name="connsiteX127" fmla="*/ 44858 w 243549"/>
                <a:gd name="connsiteY127" fmla="*/ 228688 h 257509"/>
                <a:gd name="connsiteX128" fmla="*/ 53179 w 243549"/>
                <a:gd name="connsiteY128" fmla="*/ 226766 h 257509"/>
                <a:gd name="connsiteX129" fmla="*/ 59595 w 243549"/>
                <a:gd name="connsiteY129" fmla="*/ 226119 h 257509"/>
                <a:gd name="connsiteX130" fmla="*/ 67297 w 243549"/>
                <a:gd name="connsiteY130" fmla="*/ 228050 h 257509"/>
                <a:gd name="connsiteX131" fmla="*/ 78188 w 243549"/>
                <a:gd name="connsiteY131" fmla="*/ 228050 h 257509"/>
                <a:gd name="connsiteX132" fmla="*/ 86518 w 243549"/>
                <a:gd name="connsiteY132" fmla="*/ 226119 h 257509"/>
                <a:gd name="connsiteX133" fmla="*/ 92296 w 243549"/>
                <a:gd name="connsiteY133" fmla="*/ 222284 h 257509"/>
                <a:gd name="connsiteX134" fmla="*/ 97456 w 243549"/>
                <a:gd name="connsiteY134" fmla="*/ 222284 h 25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43549" h="257509">
                  <a:moveTo>
                    <a:pt x="97456" y="222284"/>
                  </a:moveTo>
                  <a:cubicBezTo>
                    <a:pt x="99960" y="222845"/>
                    <a:pt x="101968" y="223235"/>
                    <a:pt x="103206" y="225490"/>
                  </a:cubicBezTo>
                  <a:cubicBezTo>
                    <a:pt x="104691" y="228145"/>
                    <a:pt x="100474" y="230505"/>
                    <a:pt x="101921" y="233169"/>
                  </a:cubicBezTo>
                  <a:cubicBezTo>
                    <a:pt x="102958" y="235053"/>
                    <a:pt x="104539" y="235320"/>
                    <a:pt x="106424" y="236376"/>
                  </a:cubicBezTo>
                  <a:cubicBezTo>
                    <a:pt x="108756" y="237699"/>
                    <a:pt x="110717" y="237261"/>
                    <a:pt x="112831" y="238935"/>
                  </a:cubicBezTo>
                  <a:cubicBezTo>
                    <a:pt x="115563" y="241086"/>
                    <a:pt x="115534" y="243636"/>
                    <a:pt x="117315" y="246614"/>
                  </a:cubicBezTo>
                  <a:cubicBezTo>
                    <a:pt x="118800" y="249126"/>
                    <a:pt x="119076" y="251001"/>
                    <a:pt x="121180" y="253027"/>
                  </a:cubicBezTo>
                  <a:cubicBezTo>
                    <a:pt x="123579" y="255349"/>
                    <a:pt x="126044" y="255064"/>
                    <a:pt x="128853" y="256872"/>
                  </a:cubicBezTo>
                  <a:lnTo>
                    <a:pt x="130138" y="257509"/>
                  </a:lnTo>
                  <a:cubicBezTo>
                    <a:pt x="133641" y="254512"/>
                    <a:pt x="136183" y="253379"/>
                    <a:pt x="139115" y="249821"/>
                  </a:cubicBezTo>
                  <a:cubicBezTo>
                    <a:pt x="140829" y="247737"/>
                    <a:pt x="140467" y="245139"/>
                    <a:pt x="142952" y="244064"/>
                  </a:cubicBezTo>
                  <a:cubicBezTo>
                    <a:pt x="144780" y="243265"/>
                    <a:pt x="146065" y="243978"/>
                    <a:pt x="148074" y="244064"/>
                  </a:cubicBezTo>
                  <a:cubicBezTo>
                    <a:pt x="150825" y="244159"/>
                    <a:pt x="152367" y="244587"/>
                    <a:pt x="155109" y="244702"/>
                  </a:cubicBezTo>
                  <a:cubicBezTo>
                    <a:pt x="157375" y="244787"/>
                    <a:pt x="158698" y="245225"/>
                    <a:pt x="160887" y="244702"/>
                  </a:cubicBezTo>
                  <a:cubicBezTo>
                    <a:pt x="163734" y="244026"/>
                    <a:pt x="164391" y="240724"/>
                    <a:pt x="167304" y="240858"/>
                  </a:cubicBezTo>
                  <a:cubicBezTo>
                    <a:pt x="169998" y="240981"/>
                    <a:pt x="170388" y="245063"/>
                    <a:pt x="173054" y="244702"/>
                  </a:cubicBezTo>
                  <a:cubicBezTo>
                    <a:pt x="175520" y="244369"/>
                    <a:pt x="177100" y="242646"/>
                    <a:pt x="177557" y="240211"/>
                  </a:cubicBezTo>
                  <a:cubicBezTo>
                    <a:pt x="177995" y="237794"/>
                    <a:pt x="176072" y="236661"/>
                    <a:pt x="174987" y="234454"/>
                  </a:cubicBezTo>
                  <a:cubicBezTo>
                    <a:pt x="173616" y="231637"/>
                    <a:pt x="172454" y="230239"/>
                    <a:pt x="171140" y="227413"/>
                  </a:cubicBezTo>
                  <a:cubicBezTo>
                    <a:pt x="169674" y="224254"/>
                    <a:pt x="170208" y="221704"/>
                    <a:pt x="167951" y="219077"/>
                  </a:cubicBezTo>
                  <a:cubicBezTo>
                    <a:pt x="166162" y="217041"/>
                    <a:pt x="164296" y="216879"/>
                    <a:pt x="162173" y="215233"/>
                  </a:cubicBezTo>
                  <a:cubicBezTo>
                    <a:pt x="160059" y="213616"/>
                    <a:pt x="157955" y="213245"/>
                    <a:pt x="157032" y="210752"/>
                  </a:cubicBezTo>
                  <a:cubicBezTo>
                    <a:pt x="155975" y="207849"/>
                    <a:pt x="160516" y="205737"/>
                    <a:pt x="158974" y="203063"/>
                  </a:cubicBezTo>
                  <a:cubicBezTo>
                    <a:pt x="158165" y="201684"/>
                    <a:pt x="157260" y="201084"/>
                    <a:pt x="155766" y="200504"/>
                  </a:cubicBezTo>
                  <a:cubicBezTo>
                    <a:pt x="152891" y="199381"/>
                    <a:pt x="150768" y="203929"/>
                    <a:pt x="148064" y="202426"/>
                  </a:cubicBezTo>
                  <a:cubicBezTo>
                    <a:pt x="145161" y="200799"/>
                    <a:pt x="145951" y="197430"/>
                    <a:pt x="146150" y="194100"/>
                  </a:cubicBezTo>
                  <a:cubicBezTo>
                    <a:pt x="146322" y="190941"/>
                    <a:pt x="146455" y="188629"/>
                    <a:pt x="148702" y="186412"/>
                  </a:cubicBezTo>
                  <a:cubicBezTo>
                    <a:pt x="150482" y="184680"/>
                    <a:pt x="153072" y="185869"/>
                    <a:pt x="154480" y="183843"/>
                  </a:cubicBezTo>
                  <a:cubicBezTo>
                    <a:pt x="156185" y="181369"/>
                    <a:pt x="152586" y="178895"/>
                    <a:pt x="153833" y="176154"/>
                  </a:cubicBezTo>
                  <a:cubicBezTo>
                    <a:pt x="154728" y="174232"/>
                    <a:pt x="155566" y="172434"/>
                    <a:pt x="157689" y="172320"/>
                  </a:cubicBezTo>
                  <a:cubicBezTo>
                    <a:pt x="159022" y="172244"/>
                    <a:pt x="160050" y="172558"/>
                    <a:pt x="160887" y="173595"/>
                  </a:cubicBezTo>
                  <a:cubicBezTo>
                    <a:pt x="162001" y="174955"/>
                    <a:pt x="159945" y="176602"/>
                    <a:pt x="160887" y="178086"/>
                  </a:cubicBezTo>
                  <a:cubicBezTo>
                    <a:pt x="161668" y="179313"/>
                    <a:pt x="162649" y="179837"/>
                    <a:pt x="164086" y="180008"/>
                  </a:cubicBezTo>
                  <a:cubicBezTo>
                    <a:pt x="166723" y="180322"/>
                    <a:pt x="166837" y="176687"/>
                    <a:pt x="169227" y="175526"/>
                  </a:cubicBezTo>
                  <a:cubicBezTo>
                    <a:pt x="171721" y="174289"/>
                    <a:pt x="173530" y="174794"/>
                    <a:pt x="176281" y="174242"/>
                  </a:cubicBezTo>
                  <a:cubicBezTo>
                    <a:pt x="178519" y="173785"/>
                    <a:pt x="180289" y="174461"/>
                    <a:pt x="182031" y="172957"/>
                  </a:cubicBezTo>
                  <a:cubicBezTo>
                    <a:pt x="183983" y="171254"/>
                    <a:pt x="183012" y="168980"/>
                    <a:pt x="183954" y="166544"/>
                  </a:cubicBezTo>
                  <a:cubicBezTo>
                    <a:pt x="185306" y="163119"/>
                    <a:pt x="185925" y="160930"/>
                    <a:pt x="188429" y="158228"/>
                  </a:cubicBezTo>
                  <a:cubicBezTo>
                    <a:pt x="190533" y="155992"/>
                    <a:pt x="192694" y="155906"/>
                    <a:pt x="194845" y="153737"/>
                  </a:cubicBezTo>
                  <a:cubicBezTo>
                    <a:pt x="196625" y="151976"/>
                    <a:pt x="197835" y="150968"/>
                    <a:pt x="198691" y="148617"/>
                  </a:cubicBezTo>
                  <a:cubicBezTo>
                    <a:pt x="199739" y="145801"/>
                    <a:pt x="197977" y="143841"/>
                    <a:pt x="198691" y="140929"/>
                  </a:cubicBezTo>
                  <a:cubicBezTo>
                    <a:pt x="199358" y="138217"/>
                    <a:pt x="199548" y="136048"/>
                    <a:pt x="201900" y="134516"/>
                  </a:cubicBezTo>
                  <a:cubicBezTo>
                    <a:pt x="204013" y="133155"/>
                    <a:pt x="206545" y="135677"/>
                    <a:pt x="208307" y="133888"/>
                  </a:cubicBezTo>
                  <a:cubicBezTo>
                    <a:pt x="209753" y="132404"/>
                    <a:pt x="208640" y="130672"/>
                    <a:pt x="208307" y="128759"/>
                  </a:cubicBezTo>
                  <a:cubicBezTo>
                    <a:pt x="208173" y="128141"/>
                    <a:pt x="208145" y="127494"/>
                    <a:pt x="208307" y="126837"/>
                  </a:cubicBezTo>
                  <a:cubicBezTo>
                    <a:pt x="208754" y="124991"/>
                    <a:pt x="209144" y="123907"/>
                    <a:pt x="210220" y="122356"/>
                  </a:cubicBezTo>
                  <a:cubicBezTo>
                    <a:pt x="211553" y="120472"/>
                    <a:pt x="214095" y="120729"/>
                    <a:pt x="214732" y="118502"/>
                  </a:cubicBezTo>
                  <a:cubicBezTo>
                    <a:pt x="215285" y="116523"/>
                    <a:pt x="213885" y="115390"/>
                    <a:pt x="213438" y="113383"/>
                  </a:cubicBezTo>
                  <a:cubicBezTo>
                    <a:pt x="212838" y="110652"/>
                    <a:pt x="212514" y="109110"/>
                    <a:pt x="212133" y="106342"/>
                  </a:cubicBezTo>
                  <a:cubicBezTo>
                    <a:pt x="211781" y="103601"/>
                    <a:pt x="209316" y="100965"/>
                    <a:pt x="211505" y="99291"/>
                  </a:cubicBezTo>
                  <a:cubicBezTo>
                    <a:pt x="212743" y="98377"/>
                    <a:pt x="213952" y="99205"/>
                    <a:pt x="215351" y="98653"/>
                  </a:cubicBezTo>
                  <a:cubicBezTo>
                    <a:pt x="218493" y="97435"/>
                    <a:pt x="222901" y="95104"/>
                    <a:pt x="221120" y="92250"/>
                  </a:cubicBezTo>
                  <a:cubicBezTo>
                    <a:pt x="220007" y="90432"/>
                    <a:pt x="218036" y="90936"/>
                    <a:pt x="215999" y="90328"/>
                  </a:cubicBezTo>
                  <a:cubicBezTo>
                    <a:pt x="213780" y="89671"/>
                    <a:pt x="212343" y="89947"/>
                    <a:pt x="210220" y="89043"/>
                  </a:cubicBezTo>
                  <a:cubicBezTo>
                    <a:pt x="206964" y="87663"/>
                    <a:pt x="205498" y="85960"/>
                    <a:pt x="203175" y="83277"/>
                  </a:cubicBezTo>
                  <a:cubicBezTo>
                    <a:pt x="200548" y="80232"/>
                    <a:pt x="198910" y="78253"/>
                    <a:pt x="198044" y="74313"/>
                  </a:cubicBezTo>
                  <a:cubicBezTo>
                    <a:pt x="197473" y="71621"/>
                    <a:pt x="198130" y="70013"/>
                    <a:pt x="198044" y="67263"/>
                  </a:cubicBezTo>
                  <a:cubicBezTo>
                    <a:pt x="197949" y="63257"/>
                    <a:pt x="196702" y="60954"/>
                    <a:pt x="197425" y="57015"/>
                  </a:cubicBezTo>
                  <a:cubicBezTo>
                    <a:pt x="198092" y="53266"/>
                    <a:pt x="198016" y="50050"/>
                    <a:pt x="201262" y="48042"/>
                  </a:cubicBezTo>
                  <a:cubicBezTo>
                    <a:pt x="205165" y="45635"/>
                    <a:pt x="208221" y="49993"/>
                    <a:pt x="212800" y="50611"/>
                  </a:cubicBezTo>
                  <a:cubicBezTo>
                    <a:pt x="217008" y="51192"/>
                    <a:pt x="220235" y="53742"/>
                    <a:pt x="223700" y="51249"/>
                  </a:cubicBezTo>
                  <a:cubicBezTo>
                    <a:pt x="225452" y="49993"/>
                    <a:pt x="225252" y="48147"/>
                    <a:pt x="226889" y="46767"/>
                  </a:cubicBezTo>
                  <a:cubicBezTo>
                    <a:pt x="229308" y="44740"/>
                    <a:pt x="231745" y="45597"/>
                    <a:pt x="234601" y="44208"/>
                  </a:cubicBezTo>
                  <a:cubicBezTo>
                    <a:pt x="236724" y="43170"/>
                    <a:pt x="238256" y="42847"/>
                    <a:pt x="239722" y="41001"/>
                  </a:cubicBezTo>
                  <a:cubicBezTo>
                    <a:pt x="241512" y="38774"/>
                    <a:pt x="240893" y="36700"/>
                    <a:pt x="241636" y="33960"/>
                  </a:cubicBezTo>
                  <a:lnTo>
                    <a:pt x="243549" y="33313"/>
                  </a:lnTo>
                  <a:cubicBezTo>
                    <a:pt x="239313" y="32314"/>
                    <a:pt x="236771" y="32237"/>
                    <a:pt x="232668" y="30753"/>
                  </a:cubicBezTo>
                  <a:cubicBezTo>
                    <a:pt x="229821" y="29725"/>
                    <a:pt x="228441" y="28631"/>
                    <a:pt x="225623" y="27556"/>
                  </a:cubicBezTo>
                  <a:cubicBezTo>
                    <a:pt x="222444" y="26328"/>
                    <a:pt x="220292" y="26585"/>
                    <a:pt x="217284" y="24987"/>
                  </a:cubicBezTo>
                  <a:cubicBezTo>
                    <a:pt x="215694" y="24140"/>
                    <a:pt x="214533" y="23845"/>
                    <a:pt x="213447" y="22427"/>
                  </a:cubicBezTo>
                  <a:cubicBezTo>
                    <a:pt x="211886" y="20420"/>
                    <a:pt x="213190" y="18355"/>
                    <a:pt x="212143" y="16024"/>
                  </a:cubicBezTo>
                  <a:cubicBezTo>
                    <a:pt x="210905" y="13083"/>
                    <a:pt x="209877" y="11076"/>
                    <a:pt x="207031" y="9610"/>
                  </a:cubicBezTo>
                  <a:cubicBezTo>
                    <a:pt x="204356" y="8231"/>
                    <a:pt x="201814" y="10695"/>
                    <a:pt x="199358" y="8973"/>
                  </a:cubicBezTo>
                  <a:cubicBezTo>
                    <a:pt x="197406" y="7631"/>
                    <a:pt x="197425" y="5823"/>
                    <a:pt x="196140" y="3854"/>
                  </a:cubicBezTo>
                  <a:cubicBezTo>
                    <a:pt x="195150" y="2341"/>
                    <a:pt x="194579" y="1503"/>
                    <a:pt x="193570" y="0"/>
                  </a:cubicBezTo>
                  <a:lnTo>
                    <a:pt x="187810" y="647"/>
                  </a:lnTo>
                  <a:cubicBezTo>
                    <a:pt x="185306" y="3892"/>
                    <a:pt x="185030" y="7070"/>
                    <a:pt x="181384" y="8973"/>
                  </a:cubicBezTo>
                  <a:cubicBezTo>
                    <a:pt x="177862" y="10828"/>
                    <a:pt x="175148" y="9658"/>
                    <a:pt x="171140" y="9610"/>
                  </a:cubicBezTo>
                  <a:cubicBezTo>
                    <a:pt x="167647" y="9582"/>
                    <a:pt x="165609" y="8278"/>
                    <a:pt x="162173" y="8973"/>
                  </a:cubicBezTo>
                  <a:cubicBezTo>
                    <a:pt x="157870" y="9839"/>
                    <a:pt x="155804" y="11818"/>
                    <a:pt x="152577" y="14739"/>
                  </a:cubicBezTo>
                  <a:cubicBezTo>
                    <a:pt x="149102" y="17841"/>
                    <a:pt x="145560" y="19706"/>
                    <a:pt x="145503" y="24349"/>
                  </a:cubicBezTo>
                  <a:cubicBezTo>
                    <a:pt x="145475" y="28374"/>
                    <a:pt x="147997" y="30268"/>
                    <a:pt x="150644" y="33313"/>
                  </a:cubicBezTo>
                  <a:cubicBezTo>
                    <a:pt x="152967" y="35996"/>
                    <a:pt x="155547" y="36243"/>
                    <a:pt x="157689" y="39079"/>
                  </a:cubicBezTo>
                  <a:cubicBezTo>
                    <a:pt x="162087" y="44921"/>
                    <a:pt x="165486" y="52562"/>
                    <a:pt x="160250" y="57652"/>
                  </a:cubicBezTo>
                  <a:cubicBezTo>
                    <a:pt x="157422" y="60412"/>
                    <a:pt x="154509" y="60088"/>
                    <a:pt x="150644" y="60859"/>
                  </a:cubicBezTo>
                  <a:cubicBezTo>
                    <a:pt x="146217" y="61744"/>
                    <a:pt x="143209" y="59641"/>
                    <a:pt x="139106" y="61497"/>
                  </a:cubicBezTo>
                  <a:cubicBezTo>
                    <a:pt x="131975" y="64732"/>
                    <a:pt x="133936" y="72610"/>
                    <a:pt x="130129" y="79433"/>
                  </a:cubicBezTo>
                  <a:cubicBezTo>
                    <a:pt x="128443" y="82468"/>
                    <a:pt x="125816" y="83657"/>
                    <a:pt x="125635" y="87121"/>
                  </a:cubicBezTo>
                  <a:cubicBezTo>
                    <a:pt x="125483" y="90366"/>
                    <a:pt x="128329" y="91603"/>
                    <a:pt x="128843" y="94809"/>
                  </a:cubicBezTo>
                  <a:cubicBezTo>
                    <a:pt x="129510" y="98787"/>
                    <a:pt x="130576" y="102393"/>
                    <a:pt x="127568" y="105057"/>
                  </a:cubicBezTo>
                  <a:cubicBezTo>
                    <a:pt x="126140" y="106313"/>
                    <a:pt x="124969" y="107169"/>
                    <a:pt x="123074" y="106979"/>
                  </a:cubicBezTo>
                  <a:cubicBezTo>
                    <a:pt x="120599" y="106732"/>
                    <a:pt x="120856" y="103506"/>
                    <a:pt x="118571" y="102488"/>
                  </a:cubicBezTo>
                  <a:cubicBezTo>
                    <a:pt x="116753" y="101670"/>
                    <a:pt x="115468" y="101660"/>
                    <a:pt x="113459" y="101860"/>
                  </a:cubicBezTo>
                  <a:cubicBezTo>
                    <a:pt x="110127" y="102174"/>
                    <a:pt x="108337" y="103554"/>
                    <a:pt x="105767" y="105704"/>
                  </a:cubicBezTo>
                  <a:cubicBezTo>
                    <a:pt x="102730" y="108226"/>
                    <a:pt x="103663" y="112526"/>
                    <a:pt x="99988" y="114030"/>
                  </a:cubicBezTo>
                  <a:cubicBezTo>
                    <a:pt x="98360" y="114686"/>
                    <a:pt x="97275" y="114658"/>
                    <a:pt x="95514" y="114667"/>
                  </a:cubicBezTo>
                  <a:cubicBezTo>
                    <a:pt x="92953" y="114677"/>
                    <a:pt x="91525" y="112603"/>
                    <a:pt x="89107" y="113383"/>
                  </a:cubicBezTo>
                  <a:cubicBezTo>
                    <a:pt x="85794" y="114458"/>
                    <a:pt x="85346" y="117684"/>
                    <a:pt x="84613" y="121071"/>
                  </a:cubicBezTo>
                  <a:cubicBezTo>
                    <a:pt x="83976" y="124040"/>
                    <a:pt x="85166" y="125886"/>
                    <a:pt x="85251" y="128759"/>
                  </a:cubicBezTo>
                  <a:lnTo>
                    <a:pt x="85251" y="129397"/>
                  </a:lnTo>
                  <a:cubicBezTo>
                    <a:pt x="85147" y="132927"/>
                    <a:pt x="85546" y="135201"/>
                    <a:pt x="83976" y="138370"/>
                  </a:cubicBezTo>
                  <a:cubicBezTo>
                    <a:pt x="82157" y="142014"/>
                    <a:pt x="79854" y="143470"/>
                    <a:pt x="76274" y="145411"/>
                  </a:cubicBezTo>
                  <a:cubicBezTo>
                    <a:pt x="73075" y="147152"/>
                    <a:pt x="70895" y="147304"/>
                    <a:pt x="67306" y="147980"/>
                  </a:cubicBezTo>
                  <a:cubicBezTo>
                    <a:pt x="62137" y="148931"/>
                    <a:pt x="59024" y="149464"/>
                    <a:pt x="53845" y="148617"/>
                  </a:cubicBezTo>
                  <a:cubicBezTo>
                    <a:pt x="51817" y="148284"/>
                    <a:pt x="50732" y="147780"/>
                    <a:pt x="48704" y="147333"/>
                  </a:cubicBezTo>
                  <a:cubicBezTo>
                    <a:pt x="44020" y="146296"/>
                    <a:pt x="41326" y="145763"/>
                    <a:pt x="36547" y="145411"/>
                  </a:cubicBezTo>
                  <a:cubicBezTo>
                    <a:pt x="32320" y="145097"/>
                    <a:pt x="29836" y="146058"/>
                    <a:pt x="25637" y="145411"/>
                  </a:cubicBezTo>
                  <a:cubicBezTo>
                    <a:pt x="20954" y="144697"/>
                    <a:pt x="18726" y="142632"/>
                    <a:pt x="14118" y="141567"/>
                  </a:cubicBezTo>
                  <a:cubicBezTo>
                    <a:pt x="11138" y="140882"/>
                    <a:pt x="9425" y="140796"/>
                    <a:pt x="6407" y="140292"/>
                  </a:cubicBezTo>
                  <a:lnTo>
                    <a:pt x="0" y="137085"/>
                  </a:lnTo>
                  <a:cubicBezTo>
                    <a:pt x="276" y="140615"/>
                    <a:pt x="4522" y="140511"/>
                    <a:pt x="6407" y="143489"/>
                  </a:cubicBezTo>
                  <a:cubicBezTo>
                    <a:pt x="8539" y="146819"/>
                    <a:pt x="7530" y="149750"/>
                    <a:pt x="9625" y="153099"/>
                  </a:cubicBezTo>
                  <a:cubicBezTo>
                    <a:pt x="11690" y="156410"/>
                    <a:pt x="13909" y="157400"/>
                    <a:pt x="16660" y="160150"/>
                  </a:cubicBezTo>
                  <a:cubicBezTo>
                    <a:pt x="18650" y="162148"/>
                    <a:pt x="18954" y="165326"/>
                    <a:pt x="21791" y="165279"/>
                  </a:cubicBezTo>
                  <a:cubicBezTo>
                    <a:pt x="23467" y="165240"/>
                    <a:pt x="23971" y="163461"/>
                    <a:pt x="25628" y="163347"/>
                  </a:cubicBezTo>
                  <a:cubicBezTo>
                    <a:pt x="27846" y="163195"/>
                    <a:pt x="28760" y="164907"/>
                    <a:pt x="30768" y="165916"/>
                  </a:cubicBezTo>
                  <a:cubicBezTo>
                    <a:pt x="33758" y="167410"/>
                    <a:pt x="36357" y="167144"/>
                    <a:pt x="38442" y="169760"/>
                  </a:cubicBezTo>
                  <a:cubicBezTo>
                    <a:pt x="41136" y="173090"/>
                    <a:pt x="39251" y="176392"/>
                    <a:pt x="39736" y="180646"/>
                  </a:cubicBezTo>
                  <a:cubicBezTo>
                    <a:pt x="39974" y="182891"/>
                    <a:pt x="39822" y="184223"/>
                    <a:pt x="40365" y="186412"/>
                  </a:cubicBezTo>
                  <a:cubicBezTo>
                    <a:pt x="41202" y="189656"/>
                    <a:pt x="44849" y="190798"/>
                    <a:pt x="44220" y="194100"/>
                  </a:cubicBezTo>
                  <a:cubicBezTo>
                    <a:pt x="43602" y="197402"/>
                    <a:pt x="40869" y="198467"/>
                    <a:pt x="37813" y="199857"/>
                  </a:cubicBezTo>
                  <a:cubicBezTo>
                    <a:pt x="35938" y="200713"/>
                    <a:pt x="34529" y="200266"/>
                    <a:pt x="32673" y="201141"/>
                  </a:cubicBezTo>
                  <a:cubicBezTo>
                    <a:pt x="28998" y="202873"/>
                    <a:pt x="27579" y="205252"/>
                    <a:pt x="25628" y="208829"/>
                  </a:cubicBezTo>
                  <a:cubicBezTo>
                    <a:pt x="23695" y="212455"/>
                    <a:pt x="23248" y="214967"/>
                    <a:pt x="23057" y="219077"/>
                  </a:cubicBezTo>
                  <a:cubicBezTo>
                    <a:pt x="22896" y="223388"/>
                    <a:pt x="24238" y="225719"/>
                    <a:pt x="24980" y="229972"/>
                  </a:cubicBezTo>
                  <a:lnTo>
                    <a:pt x="25485" y="230771"/>
                  </a:lnTo>
                  <a:cubicBezTo>
                    <a:pt x="27503" y="230096"/>
                    <a:pt x="28950" y="229192"/>
                    <a:pt x="31387" y="228688"/>
                  </a:cubicBezTo>
                  <a:cubicBezTo>
                    <a:pt x="36538" y="227641"/>
                    <a:pt x="39651" y="229411"/>
                    <a:pt x="44858" y="228688"/>
                  </a:cubicBezTo>
                  <a:cubicBezTo>
                    <a:pt x="48161" y="228231"/>
                    <a:pt x="49894" y="227279"/>
                    <a:pt x="53179" y="226766"/>
                  </a:cubicBezTo>
                  <a:cubicBezTo>
                    <a:pt x="55673" y="226375"/>
                    <a:pt x="57082" y="225985"/>
                    <a:pt x="59595" y="226119"/>
                  </a:cubicBezTo>
                  <a:cubicBezTo>
                    <a:pt x="62680" y="226290"/>
                    <a:pt x="64231" y="227612"/>
                    <a:pt x="67297" y="228050"/>
                  </a:cubicBezTo>
                  <a:cubicBezTo>
                    <a:pt x="71495" y="228650"/>
                    <a:pt x="73970" y="228592"/>
                    <a:pt x="78188" y="228050"/>
                  </a:cubicBezTo>
                  <a:cubicBezTo>
                    <a:pt x="81510" y="227622"/>
                    <a:pt x="83500" y="227498"/>
                    <a:pt x="86518" y="226119"/>
                  </a:cubicBezTo>
                  <a:cubicBezTo>
                    <a:pt x="89002" y="225005"/>
                    <a:pt x="89669" y="222940"/>
                    <a:pt x="92296" y="222284"/>
                  </a:cubicBezTo>
                  <a:cubicBezTo>
                    <a:pt x="94257" y="221789"/>
                    <a:pt x="95504" y="221846"/>
                    <a:pt x="97456" y="2222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3" name="任意形状 108"/>
            <p:cNvSpPr/>
            <p:nvPr/>
          </p:nvSpPr>
          <p:spPr>
            <a:xfrm>
              <a:off x="14475148" y="4672600"/>
              <a:ext cx="131450" cy="219476"/>
            </a:xfrm>
            <a:custGeom>
              <a:avLst/>
              <a:gdLst>
                <a:gd name="connsiteX0" fmla="*/ 64088 w 131450"/>
                <a:gd name="connsiteY0" fmla="*/ 201230 h 219476"/>
                <a:gd name="connsiteX1" fmla="*/ 69838 w 131450"/>
                <a:gd name="connsiteY1" fmla="*/ 201230 h 219476"/>
                <a:gd name="connsiteX2" fmla="*/ 81377 w 131450"/>
                <a:gd name="connsiteY2" fmla="*/ 202514 h 219476"/>
                <a:gd name="connsiteX3" fmla="*/ 89088 w 131450"/>
                <a:gd name="connsiteY3" fmla="*/ 203799 h 219476"/>
                <a:gd name="connsiteX4" fmla="*/ 96123 w 131450"/>
                <a:gd name="connsiteY4" fmla="*/ 203799 h 219476"/>
                <a:gd name="connsiteX5" fmla="*/ 103168 w 131450"/>
                <a:gd name="connsiteY5" fmla="*/ 203799 h 219476"/>
                <a:gd name="connsiteX6" fmla="*/ 112155 w 131450"/>
                <a:gd name="connsiteY6" fmla="*/ 207006 h 219476"/>
                <a:gd name="connsiteX7" fmla="*/ 116638 w 131450"/>
                <a:gd name="connsiteY7" fmla="*/ 209565 h 219476"/>
                <a:gd name="connsiteX8" fmla="*/ 119180 w 131450"/>
                <a:gd name="connsiteY8" fmla="*/ 217263 h 219476"/>
                <a:gd name="connsiteX9" fmla="*/ 126244 w 131450"/>
                <a:gd name="connsiteY9" fmla="*/ 219175 h 219476"/>
                <a:gd name="connsiteX10" fmla="*/ 130747 w 131450"/>
                <a:gd name="connsiteY10" fmla="*/ 215341 h 219476"/>
                <a:gd name="connsiteX11" fmla="*/ 131366 w 131450"/>
                <a:gd name="connsiteY11" fmla="*/ 209575 h 219476"/>
                <a:gd name="connsiteX12" fmla="*/ 131366 w 131450"/>
                <a:gd name="connsiteY12" fmla="*/ 202533 h 219476"/>
                <a:gd name="connsiteX13" fmla="*/ 130747 w 131450"/>
                <a:gd name="connsiteY13" fmla="*/ 201896 h 219476"/>
                <a:gd name="connsiteX14" fmla="*/ 125606 w 131450"/>
                <a:gd name="connsiteY14" fmla="*/ 189089 h 219476"/>
                <a:gd name="connsiteX15" fmla="*/ 123045 w 131450"/>
                <a:gd name="connsiteY15" fmla="*/ 181400 h 219476"/>
                <a:gd name="connsiteX16" fmla="*/ 119180 w 131450"/>
                <a:gd name="connsiteY16" fmla="*/ 171790 h 219476"/>
                <a:gd name="connsiteX17" fmla="*/ 111498 w 131450"/>
                <a:gd name="connsiteY17" fmla="*/ 162817 h 219476"/>
                <a:gd name="connsiteX18" fmla="*/ 105748 w 131450"/>
                <a:gd name="connsiteY18" fmla="*/ 156423 h 219476"/>
                <a:gd name="connsiteX19" fmla="*/ 105100 w 131450"/>
                <a:gd name="connsiteY19" fmla="*/ 149372 h 219476"/>
                <a:gd name="connsiteX20" fmla="*/ 101902 w 131450"/>
                <a:gd name="connsiteY20" fmla="*/ 144881 h 219476"/>
                <a:gd name="connsiteX21" fmla="*/ 105748 w 131450"/>
                <a:gd name="connsiteY21" fmla="*/ 143596 h 219476"/>
                <a:gd name="connsiteX22" fmla="*/ 105748 w 131450"/>
                <a:gd name="connsiteY22" fmla="*/ 135271 h 219476"/>
                <a:gd name="connsiteX23" fmla="*/ 102540 w 131450"/>
                <a:gd name="connsiteY23" fmla="*/ 130142 h 219476"/>
                <a:gd name="connsiteX24" fmla="*/ 107661 w 131450"/>
                <a:gd name="connsiteY24" fmla="*/ 128229 h 219476"/>
                <a:gd name="connsiteX25" fmla="*/ 111498 w 131450"/>
                <a:gd name="connsiteY25" fmla="*/ 124385 h 219476"/>
                <a:gd name="connsiteX26" fmla="*/ 112783 w 131450"/>
                <a:gd name="connsiteY26" fmla="*/ 115422 h 219476"/>
                <a:gd name="connsiteX27" fmla="*/ 116648 w 131450"/>
                <a:gd name="connsiteY27" fmla="*/ 109665 h 219476"/>
                <a:gd name="connsiteX28" fmla="*/ 117914 w 131450"/>
                <a:gd name="connsiteY28" fmla="*/ 107743 h 219476"/>
                <a:gd name="connsiteX29" fmla="*/ 120494 w 131450"/>
                <a:gd name="connsiteY29" fmla="*/ 102615 h 219476"/>
                <a:gd name="connsiteX30" fmla="*/ 120494 w 131450"/>
                <a:gd name="connsiteY30" fmla="*/ 101987 h 219476"/>
                <a:gd name="connsiteX31" fmla="*/ 116648 w 131450"/>
                <a:gd name="connsiteY31" fmla="*/ 92376 h 219476"/>
                <a:gd name="connsiteX32" fmla="*/ 116001 w 131450"/>
                <a:gd name="connsiteY32" fmla="*/ 85963 h 219476"/>
                <a:gd name="connsiteX33" fmla="*/ 106395 w 131450"/>
                <a:gd name="connsiteY33" fmla="*/ 79550 h 219476"/>
                <a:gd name="connsiteX34" fmla="*/ 101902 w 131450"/>
                <a:gd name="connsiteY34" fmla="*/ 77000 h 219476"/>
                <a:gd name="connsiteX35" fmla="*/ 99988 w 131450"/>
                <a:gd name="connsiteY35" fmla="*/ 71234 h 219476"/>
                <a:gd name="connsiteX36" fmla="*/ 95485 w 131450"/>
                <a:gd name="connsiteY36" fmla="*/ 65467 h 219476"/>
                <a:gd name="connsiteX37" fmla="*/ 98046 w 131450"/>
                <a:gd name="connsiteY37" fmla="*/ 59064 h 219476"/>
                <a:gd name="connsiteX38" fmla="*/ 105100 w 131450"/>
                <a:gd name="connsiteY38" fmla="*/ 58417 h 219476"/>
                <a:gd name="connsiteX39" fmla="*/ 114078 w 131450"/>
                <a:gd name="connsiteY39" fmla="*/ 59064 h 219476"/>
                <a:gd name="connsiteX40" fmla="*/ 119828 w 131450"/>
                <a:gd name="connsiteY40" fmla="*/ 57779 h 219476"/>
                <a:gd name="connsiteX41" fmla="*/ 116638 w 131450"/>
                <a:gd name="connsiteY41" fmla="*/ 50728 h 219476"/>
                <a:gd name="connsiteX42" fmla="*/ 113440 w 131450"/>
                <a:gd name="connsiteY42" fmla="*/ 48806 h 219476"/>
                <a:gd name="connsiteX43" fmla="*/ 110860 w 131450"/>
                <a:gd name="connsiteY43" fmla="*/ 42403 h 219476"/>
                <a:gd name="connsiteX44" fmla="*/ 114068 w 131450"/>
                <a:gd name="connsiteY44" fmla="*/ 29595 h 219476"/>
                <a:gd name="connsiteX45" fmla="*/ 112155 w 131450"/>
                <a:gd name="connsiteY45" fmla="*/ 26389 h 219476"/>
                <a:gd name="connsiteX46" fmla="*/ 110222 w 131450"/>
                <a:gd name="connsiteY46" fmla="*/ 19985 h 219476"/>
                <a:gd name="connsiteX47" fmla="*/ 109575 w 131450"/>
                <a:gd name="connsiteY47" fmla="*/ 12944 h 219476"/>
                <a:gd name="connsiteX48" fmla="*/ 103815 w 131450"/>
                <a:gd name="connsiteY48" fmla="*/ 6530 h 219476"/>
                <a:gd name="connsiteX49" fmla="*/ 99341 w 131450"/>
                <a:gd name="connsiteY49" fmla="*/ 117 h 219476"/>
                <a:gd name="connsiteX50" fmla="*/ 94838 w 131450"/>
                <a:gd name="connsiteY50" fmla="*/ 764 h 219476"/>
                <a:gd name="connsiteX51" fmla="*/ 94200 w 131450"/>
                <a:gd name="connsiteY51" fmla="*/ 2696 h 219476"/>
                <a:gd name="connsiteX52" fmla="*/ 94200 w 131450"/>
                <a:gd name="connsiteY52" fmla="*/ 7177 h 219476"/>
                <a:gd name="connsiteX53" fmla="*/ 96123 w 131450"/>
                <a:gd name="connsiteY53" fmla="*/ 12297 h 219476"/>
                <a:gd name="connsiteX54" fmla="*/ 99979 w 131450"/>
                <a:gd name="connsiteY54" fmla="*/ 12944 h 219476"/>
                <a:gd name="connsiteX55" fmla="*/ 103168 w 131450"/>
                <a:gd name="connsiteY55" fmla="*/ 18710 h 219476"/>
                <a:gd name="connsiteX56" fmla="*/ 102540 w 131450"/>
                <a:gd name="connsiteY56" fmla="*/ 26389 h 219476"/>
                <a:gd name="connsiteX57" fmla="*/ 98037 w 131450"/>
                <a:gd name="connsiteY57" fmla="*/ 33439 h 219476"/>
                <a:gd name="connsiteX58" fmla="*/ 94200 w 131450"/>
                <a:gd name="connsiteY58" fmla="*/ 32155 h 219476"/>
                <a:gd name="connsiteX59" fmla="*/ 90992 w 131450"/>
                <a:gd name="connsiteY59" fmla="*/ 38558 h 219476"/>
                <a:gd name="connsiteX60" fmla="*/ 87155 w 131450"/>
                <a:gd name="connsiteY60" fmla="*/ 44325 h 219476"/>
                <a:gd name="connsiteX61" fmla="*/ 85870 w 131450"/>
                <a:gd name="connsiteY61" fmla="*/ 50728 h 219476"/>
                <a:gd name="connsiteX62" fmla="*/ 81377 w 131450"/>
                <a:gd name="connsiteY62" fmla="*/ 55220 h 219476"/>
                <a:gd name="connsiteX63" fmla="*/ 81377 w 131450"/>
                <a:gd name="connsiteY63" fmla="*/ 63545 h 219476"/>
                <a:gd name="connsiteX64" fmla="*/ 76264 w 131450"/>
                <a:gd name="connsiteY64" fmla="*/ 65467 h 219476"/>
                <a:gd name="connsiteX65" fmla="*/ 74979 w 131450"/>
                <a:gd name="connsiteY65" fmla="*/ 72509 h 219476"/>
                <a:gd name="connsiteX66" fmla="*/ 73047 w 131450"/>
                <a:gd name="connsiteY66" fmla="*/ 78275 h 219476"/>
                <a:gd name="connsiteX67" fmla="*/ 67297 w 131450"/>
                <a:gd name="connsiteY67" fmla="*/ 82766 h 219476"/>
                <a:gd name="connsiteX68" fmla="*/ 64717 w 131450"/>
                <a:gd name="connsiteY68" fmla="*/ 87248 h 219476"/>
                <a:gd name="connsiteX69" fmla="*/ 61509 w 131450"/>
                <a:gd name="connsiteY69" fmla="*/ 96858 h 219476"/>
                <a:gd name="connsiteX70" fmla="*/ 58319 w 131450"/>
                <a:gd name="connsiteY70" fmla="*/ 102615 h 219476"/>
                <a:gd name="connsiteX71" fmla="*/ 57025 w 131450"/>
                <a:gd name="connsiteY71" fmla="*/ 108371 h 219476"/>
                <a:gd name="connsiteX72" fmla="*/ 56739 w 131450"/>
                <a:gd name="connsiteY72" fmla="*/ 109665 h 219476"/>
                <a:gd name="connsiteX73" fmla="*/ 55111 w 131450"/>
                <a:gd name="connsiteY73" fmla="*/ 115422 h 219476"/>
                <a:gd name="connsiteX74" fmla="*/ 49980 w 131450"/>
                <a:gd name="connsiteY74" fmla="*/ 121188 h 219476"/>
                <a:gd name="connsiteX75" fmla="*/ 46790 w 131450"/>
                <a:gd name="connsiteY75" fmla="*/ 118619 h 219476"/>
                <a:gd name="connsiteX76" fmla="*/ 40365 w 131450"/>
                <a:gd name="connsiteY76" fmla="*/ 113490 h 219476"/>
                <a:gd name="connsiteX77" fmla="*/ 35871 w 131450"/>
                <a:gd name="connsiteY77" fmla="*/ 114128 h 219476"/>
                <a:gd name="connsiteX78" fmla="*/ 32035 w 131450"/>
                <a:gd name="connsiteY78" fmla="*/ 111559 h 219476"/>
                <a:gd name="connsiteX79" fmla="*/ 25618 w 131450"/>
                <a:gd name="connsiteY79" fmla="*/ 118610 h 219476"/>
                <a:gd name="connsiteX80" fmla="*/ 21791 w 131450"/>
                <a:gd name="connsiteY80" fmla="*/ 123738 h 219476"/>
                <a:gd name="connsiteX81" fmla="*/ 16013 w 131450"/>
                <a:gd name="connsiteY81" fmla="*/ 127563 h 219476"/>
                <a:gd name="connsiteX82" fmla="*/ 11519 w 131450"/>
                <a:gd name="connsiteY82" fmla="*/ 132064 h 219476"/>
                <a:gd name="connsiteX83" fmla="*/ 8320 w 131450"/>
                <a:gd name="connsiteY83" fmla="*/ 137821 h 219476"/>
                <a:gd name="connsiteX84" fmla="*/ 8320 w 131450"/>
                <a:gd name="connsiteY84" fmla="*/ 143577 h 219476"/>
                <a:gd name="connsiteX85" fmla="*/ 6407 w 131450"/>
                <a:gd name="connsiteY85" fmla="*/ 148706 h 219476"/>
                <a:gd name="connsiteX86" fmla="*/ 2542 w 131450"/>
                <a:gd name="connsiteY86" fmla="*/ 152550 h 219476"/>
                <a:gd name="connsiteX87" fmla="*/ 647 w 131450"/>
                <a:gd name="connsiteY87" fmla="*/ 155747 h 219476"/>
                <a:gd name="connsiteX88" fmla="*/ 0 w 131450"/>
                <a:gd name="connsiteY88" fmla="*/ 158954 h 219476"/>
                <a:gd name="connsiteX89" fmla="*/ 5141 w 131450"/>
                <a:gd name="connsiteY89" fmla="*/ 159591 h 219476"/>
                <a:gd name="connsiteX90" fmla="*/ 10253 w 131450"/>
                <a:gd name="connsiteY90" fmla="*/ 164073 h 219476"/>
                <a:gd name="connsiteX91" fmla="*/ 17298 w 131450"/>
                <a:gd name="connsiteY91" fmla="*/ 172399 h 219476"/>
                <a:gd name="connsiteX92" fmla="*/ 23057 w 131450"/>
                <a:gd name="connsiteY92" fmla="*/ 182647 h 219476"/>
                <a:gd name="connsiteX93" fmla="*/ 24990 w 131450"/>
                <a:gd name="connsiteY93" fmla="*/ 193551 h 219476"/>
                <a:gd name="connsiteX94" fmla="*/ 24990 w 131450"/>
                <a:gd name="connsiteY94" fmla="*/ 205074 h 219476"/>
                <a:gd name="connsiteX95" fmla="*/ 26903 w 131450"/>
                <a:gd name="connsiteY95" fmla="*/ 203789 h 219476"/>
                <a:gd name="connsiteX96" fmla="*/ 33948 w 131450"/>
                <a:gd name="connsiteY96" fmla="*/ 204436 h 219476"/>
                <a:gd name="connsiteX97" fmla="*/ 43582 w 131450"/>
                <a:gd name="connsiteY97" fmla="*/ 203789 h 219476"/>
                <a:gd name="connsiteX98" fmla="*/ 51274 w 131450"/>
                <a:gd name="connsiteY98" fmla="*/ 203161 h 219476"/>
                <a:gd name="connsiteX99" fmla="*/ 51912 w 131450"/>
                <a:gd name="connsiteY99" fmla="*/ 203789 h 219476"/>
                <a:gd name="connsiteX100" fmla="*/ 55730 w 131450"/>
                <a:gd name="connsiteY100" fmla="*/ 201220 h 219476"/>
                <a:gd name="connsiteX101" fmla="*/ 64088 w 131450"/>
                <a:gd name="connsiteY101" fmla="*/ 201230 h 21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31450" h="219476">
                  <a:moveTo>
                    <a:pt x="64088" y="201230"/>
                  </a:moveTo>
                  <a:cubicBezTo>
                    <a:pt x="66325" y="201230"/>
                    <a:pt x="67592" y="201154"/>
                    <a:pt x="69838" y="201230"/>
                  </a:cubicBezTo>
                  <a:cubicBezTo>
                    <a:pt x="74389" y="201401"/>
                    <a:pt x="76902" y="201867"/>
                    <a:pt x="81377" y="202514"/>
                  </a:cubicBezTo>
                  <a:cubicBezTo>
                    <a:pt x="84404" y="202962"/>
                    <a:pt x="86051" y="203552"/>
                    <a:pt x="89088" y="203799"/>
                  </a:cubicBezTo>
                  <a:cubicBezTo>
                    <a:pt x="91810" y="204018"/>
                    <a:pt x="93372" y="203799"/>
                    <a:pt x="96123" y="203799"/>
                  </a:cubicBezTo>
                  <a:cubicBezTo>
                    <a:pt x="98874" y="203799"/>
                    <a:pt x="100455" y="203399"/>
                    <a:pt x="103168" y="203799"/>
                  </a:cubicBezTo>
                  <a:cubicBezTo>
                    <a:pt x="106843" y="204341"/>
                    <a:pt x="108823" y="205359"/>
                    <a:pt x="112155" y="207006"/>
                  </a:cubicBezTo>
                  <a:cubicBezTo>
                    <a:pt x="113944" y="207891"/>
                    <a:pt x="115230" y="208119"/>
                    <a:pt x="116638" y="209565"/>
                  </a:cubicBezTo>
                  <a:cubicBezTo>
                    <a:pt x="118838" y="211830"/>
                    <a:pt x="116838" y="215141"/>
                    <a:pt x="119180" y="217263"/>
                  </a:cubicBezTo>
                  <a:cubicBezTo>
                    <a:pt x="121332" y="219156"/>
                    <a:pt x="123493" y="219965"/>
                    <a:pt x="126244" y="219175"/>
                  </a:cubicBezTo>
                  <a:cubicBezTo>
                    <a:pt x="128462" y="218547"/>
                    <a:pt x="129672" y="217377"/>
                    <a:pt x="130747" y="215341"/>
                  </a:cubicBezTo>
                  <a:cubicBezTo>
                    <a:pt x="131785" y="213333"/>
                    <a:pt x="131261" y="211839"/>
                    <a:pt x="131366" y="209575"/>
                  </a:cubicBezTo>
                  <a:cubicBezTo>
                    <a:pt x="131556" y="206844"/>
                    <a:pt x="131366" y="205283"/>
                    <a:pt x="131366" y="202533"/>
                  </a:cubicBezTo>
                  <a:lnTo>
                    <a:pt x="130747" y="201896"/>
                  </a:lnTo>
                  <a:cubicBezTo>
                    <a:pt x="128748" y="196910"/>
                    <a:pt x="127415" y="194160"/>
                    <a:pt x="125606" y="189089"/>
                  </a:cubicBezTo>
                  <a:cubicBezTo>
                    <a:pt x="124559" y="186110"/>
                    <a:pt x="124131" y="184378"/>
                    <a:pt x="123045" y="181400"/>
                  </a:cubicBezTo>
                  <a:cubicBezTo>
                    <a:pt x="121675" y="177594"/>
                    <a:pt x="121256" y="175263"/>
                    <a:pt x="119180" y="171790"/>
                  </a:cubicBezTo>
                  <a:cubicBezTo>
                    <a:pt x="116858" y="167813"/>
                    <a:pt x="114563" y="166271"/>
                    <a:pt x="111498" y="162817"/>
                  </a:cubicBezTo>
                  <a:cubicBezTo>
                    <a:pt x="109270" y="160296"/>
                    <a:pt x="106985" y="159534"/>
                    <a:pt x="105748" y="156423"/>
                  </a:cubicBezTo>
                  <a:cubicBezTo>
                    <a:pt x="104729" y="153844"/>
                    <a:pt x="106157" y="151913"/>
                    <a:pt x="105100" y="149372"/>
                  </a:cubicBezTo>
                  <a:cubicBezTo>
                    <a:pt x="104301" y="147383"/>
                    <a:pt x="100845" y="146756"/>
                    <a:pt x="101902" y="144881"/>
                  </a:cubicBezTo>
                  <a:cubicBezTo>
                    <a:pt x="102682" y="143511"/>
                    <a:pt x="104529" y="144624"/>
                    <a:pt x="105748" y="143596"/>
                  </a:cubicBezTo>
                  <a:cubicBezTo>
                    <a:pt x="108223" y="141494"/>
                    <a:pt x="106776" y="138354"/>
                    <a:pt x="105748" y="135271"/>
                  </a:cubicBezTo>
                  <a:cubicBezTo>
                    <a:pt x="105005" y="133044"/>
                    <a:pt x="101645" y="132321"/>
                    <a:pt x="102540" y="130142"/>
                  </a:cubicBezTo>
                  <a:cubicBezTo>
                    <a:pt x="103339" y="128182"/>
                    <a:pt x="105881" y="129381"/>
                    <a:pt x="107661" y="128229"/>
                  </a:cubicBezTo>
                  <a:cubicBezTo>
                    <a:pt x="109442" y="127078"/>
                    <a:pt x="110403" y="126203"/>
                    <a:pt x="111498" y="124385"/>
                  </a:cubicBezTo>
                  <a:cubicBezTo>
                    <a:pt x="113345" y="121378"/>
                    <a:pt x="111536" y="118714"/>
                    <a:pt x="112783" y="115422"/>
                  </a:cubicBezTo>
                  <a:cubicBezTo>
                    <a:pt x="113783" y="112834"/>
                    <a:pt x="115239" y="111540"/>
                    <a:pt x="116648" y="109665"/>
                  </a:cubicBezTo>
                  <a:cubicBezTo>
                    <a:pt x="117077" y="109095"/>
                    <a:pt x="117505" y="108466"/>
                    <a:pt x="117914" y="107743"/>
                  </a:cubicBezTo>
                  <a:cubicBezTo>
                    <a:pt x="119018" y="105793"/>
                    <a:pt x="119485" y="104622"/>
                    <a:pt x="120494" y="102615"/>
                  </a:cubicBezTo>
                  <a:lnTo>
                    <a:pt x="120494" y="101987"/>
                  </a:lnTo>
                  <a:cubicBezTo>
                    <a:pt x="118990" y="98228"/>
                    <a:pt x="117467" y="96316"/>
                    <a:pt x="116648" y="92376"/>
                  </a:cubicBezTo>
                  <a:cubicBezTo>
                    <a:pt x="116125" y="89921"/>
                    <a:pt x="117000" y="88266"/>
                    <a:pt x="116001" y="85963"/>
                  </a:cubicBezTo>
                  <a:cubicBezTo>
                    <a:pt x="114220" y="81824"/>
                    <a:pt x="110251" y="81872"/>
                    <a:pt x="106395" y="79550"/>
                  </a:cubicBezTo>
                  <a:cubicBezTo>
                    <a:pt x="104653" y="78522"/>
                    <a:pt x="103234" y="78513"/>
                    <a:pt x="101902" y="77000"/>
                  </a:cubicBezTo>
                  <a:cubicBezTo>
                    <a:pt x="100340" y="75211"/>
                    <a:pt x="101064" y="73336"/>
                    <a:pt x="99988" y="71234"/>
                  </a:cubicBezTo>
                  <a:cubicBezTo>
                    <a:pt x="98684" y="68703"/>
                    <a:pt x="95857" y="68293"/>
                    <a:pt x="95485" y="65467"/>
                  </a:cubicBezTo>
                  <a:cubicBezTo>
                    <a:pt x="95162" y="62794"/>
                    <a:pt x="95914" y="60681"/>
                    <a:pt x="98046" y="59064"/>
                  </a:cubicBezTo>
                  <a:cubicBezTo>
                    <a:pt x="100264" y="57398"/>
                    <a:pt x="102349" y="58474"/>
                    <a:pt x="105100" y="58417"/>
                  </a:cubicBezTo>
                  <a:cubicBezTo>
                    <a:pt x="108623" y="58350"/>
                    <a:pt x="110584" y="59425"/>
                    <a:pt x="114078" y="59064"/>
                  </a:cubicBezTo>
                  <a:cubicBezTo>
                    <a:pt x="116353" y="58816"/>
                    <a:pt x="118505" y="59644"/>
                    <a:pt x="119828" y="57779"/>
                  </a:cubicBezTo>
                  <a:cubicBezTo>
                    <a:pt x="121608" y="55334"/>
                    <a:pt x="118866" y="52755"/>
                    <a:pt x="116638" y="50728"/>
                  </a:cubicBezTo>
                  <a:cubicBezTo>
                    <a:pt x="115553" y="49748"/>
                    <a:pt x="114478" y="49825"/>
                    <a:pt x="113440" y="48806"/>
                  </a:cubicBezTo>
                  <a:cubicBezTo>
                    <a:pt x="111479" y="46951"/>
                    <a:pt x="111317" y="45057"/>
                    <a:pt x="110860" y="42403"/>
                  </a:cubicBezTo>
                  <a:cubicBezTo>
                    <a:pt x="109994" y="37331"/>
                    <a:pt x="115953" y="34391"/>
                    <a:pt x="114068" y="29595"/>
                  </a:cubicBezTo>
                  <a:cubicBezTo>
                    <a:pt x="113535" y="28244"/>
                    <a:pt x="112773" y="27702"/>
                    <a:pt x="112155" y="26389"/>
                  </a:cubicBezTo>
                  <a:cubicBezTo>
                    <a:pt x="111022" y="24048"/>
                    <a:pt x="110727" y="22544"/>
                    <a:pt x="110222" y="19985"/>
                  </a:cubicBezTo>
                  <a:cubicBezTo>
                    <a:pt x="109698" y="17273"/>
                    <a:pt x="110612" y="15503"/>
                    <a:pt x="109575" y="12944"/>
                  </a:cubicBezTo>
                  <a:cubicBezTo>
                    <a:pt x="108337" y="9823"/>
                    <a:pt x="105900" y="9176"/>
                    <a:pt x="103815" y="6530"/>
                  </a:cubicBezTo>
                  <a:cubicBezTo>
                    <a:pt x="101940" y="4142"/>
                    <a:pt x="102302" y="879"/>
                    <a:pt x="99341" y="117"/>
                  </a:cubicBezTo>
                  <a:cubicBezTo>
                    <a:pt x="97608" y="-301"/>
                    <a:pt x="96590" y="517"/>
                    <a:pt x="94838" y="764"/>
                  </a:cubicBezTo>
                  <a:lnTo>
                    <a:pt x="94200" y="2696"/>
                  </a:lnTo>
                  <a:cubicBezTo>
                    <a:pt x="94200" y="4437"/>
                    <a:pt x="93943" y="5455"/>
                    <a:pt x="94200" y="7177"/>
                  </a:cubicBezTo>
                  <a:cubicBezTo>
                    <a:pt x="94543" y="9280"/>
                    <a:pt x="94371" y="11107"/>
                    <a:pt x="96123" y="12297"/>
                  </a:cubicBezTo>
                  <a:cubicBezTo>
                    <a:pt x="97389" y="13153"/>
                    <a:pt x="98636" y="12220"/>
                    <a:pt x="99979" y="12944"/>
                  </a:cubicBezTo>
                  <a:cubicBezTo>
                    <a:pt x="102244" y="14152"/>
                    <a:pt x="102578" y="16198"/>
                    <a:pt x="103168" y="18710"/>
                  </a:cubicBezTo>
                  <a:cubicBezTo>
                    <a:pt x="103872" y="21631"/>
                    <a:pt x="103463" y="23525"/>
                    <a:pt x="102540" y="26389"/>
                  </a:cubicBezTo>
                  <a:cubicBezTo>
                    <a:pt x="101530" y="29481"/>
                    <a:pt x="101292" y="33192"/>
                    <a:pt x="98037" y="33439"/>
                  </a:cubicBezTo>
                  <a:cubicBezTo>
                    <a:pt x="96475" y="33563"/>
                    <a:pt x="95761" y="31907"/>
                    <a:pt x="94200" y="32155"/>
                  </a:cubicBezTo>
                  <a:cubicBezTo>
                    <a:pt x="91458" y="32592"/>
                    <a:pt x="92410" y="36151"/>
                    <a:pt x="90992" y="38558"/>
                  </a:cubicBezTo>
                  <a:cubicBezTo>
                    <a:pt x="89649" y="40899"/>
                    <a:pt x="88174" y="41822"/>
                    <a:pt x="87155" y="44325"/>
                  </a:cubicBezTo>
                  <a:cubicBezTo>
                    <a:pt x="86194" y="46694"/>
                    <a:pt x="87098" y="48492"/>
                    <a:pt x="85870" y="50728"/>
                  </a:cubicBezTo>
                  <a:cubicBezTo>
                    <a:pt x="84690" y="52907"/>
                    <a:pt x="82471" y="52993"/>
                    <a:pt x="81377" y="55220"/>
                  </a:cubicBezTo>
                  <a:cubicBezTo>
                    <a:pt x="79987" y="58150"/>
                    <a:pt x="83595" y="61167"/>
                    <a:pt x="81377" y="63545"/>
                  </a:cubicBezTo>
                  <a:cubicBezTo>
                    <a:pt x="79930" y="65106"/>
                    <a:pt x="77750" y="63945"/>
                    <a:pt x="76264" y="65467"/>
                  </a:cubicBezTo>
                  <a:cubicBezTo>
                    <a:pt x="74313" y="67466"/>
                    <a:pt x="75693" y="69816"/>
                    <a:pt x="74979" y="72509"/>
                  </a:cubicBezTo>
                  <a:cubicBezTo>
                    <a:pt x="74379" y="74802"/>
                    <a:pt x="74370" y="76305"/>
                    <a:pt x="73047" y="78275"/>
                  </a:cubicBezTo>
                  <a:cubicBezTo>
                    <a:pt x="71466" y="80644"/>
                    <a:pt x="69067" y="80558"/>
                    <a:pt x="67297" y="82766"/>
                  </a:cubicBezTo>
                  <a:cubicBezTo>
                    <a:pt x="66021" y="84326"/>
                    <a:pt x="65612" y="85430"/>
                    <a:pt x="64717" y="87248"/>
                  </a:cubicBezTo>
                  <a:cubicBezTo>
                    <a:pt x="62994" y="90797"/>
                    <a:pt x="63174" y="93271"/>
                    <a:pt x="61509" y="96858"/>
                  </a:cubicBezTo>
                  <a:cubicBezTo>
                    <a:pt x="60442" y="99199"/>
                    <a:pt x="59205" y="100207"/>
                    <a:pt x="58319" y="102615"/>
                  </a:cubicBezTo>
                  <a:cubicBezTo>
                    <a:pt x="57520" y="104794"/>
                    <a:pt x="57577" y="106145"/>
                    <a:pt x="57025" y="108371"/>
                  </a:cubicBezTo>
                  <a:cubicBezTo>
                    <a:pt x="56901" y="108838"/>
                    <a:pt x="56825" y="109256"/>
                    <a:pt x="56739" y="109665"/>
                  </a:cubicBezTo>
                  <a:cubicBezTo>
                    <a:pt x="56349" y="111749"/>
                    <a:pt x="56244" y="113329"/>
                    <a:pt x="55111" y="115422"/>
                  </a:cubicBezTo>
                  <a:cubicBezTo>
                    <a:pt x="53692" y="118077"/>
                    <a:pt x="52931" y="121778"/>
                    <a:pt x="49980" y="121188"/>
                  </a:cubicBezTo>
                  <a:cubicBezTo>
                    <a:pt x="48409" y="120874"/>
                    <a:pt x="48028" y="119628"/>
                    <a:pt x="46790" y="118619"/>
                  </a:cubicBezTo>
                  <a:cubicBezTo>
                    <a:pt x="44268" y="116611"/>
                    <a:pt x="43525" y="113947"/>
                    <a:pt x="40365" y="113490"/>
                  </a:cubicBezTo>
                  <a:cubicBezTo>
                    <a:pt x="38623" y="113243"/>
                    <a:pt x="37623" y="114509"/>
                    <a:pt x="35871" y="114128"/>
                  </a:cubicBezTo>
                  <a:cubicBezTo>
                    <a:pt x="34110" y="113738"/>
                    <a:pt x="33796" y="111873"/>
                    <a:pt x="32035" y="111559"/>
                  </a:cubicBezTo>
                  <a:cubicBezTo>
                    <a:pt x="28360" y="110950"/>
                    <a:pt x="27951" y="115727"/>
                    <a:pt x="25618" y="118610"/>
                  </a:cubicBezTo>
                  <a:cubicBezTo>
                    <a:pt x="24057" y="120541"/>
                    <a:pt x="23571" y="122007"/>
                    <a:pt x="21791" y="123738"/>
                  </a:cubicBezTo>
                  <a:cubicBezTo>
                    <a:pt x="19821" y="125594"/>
                    <a:pt x="18107" y="125860"/>
                    <a:pt x="16013" y="127563"/>
                  </a:cubicBezTo>
                  <a:cubicBezTo>
                    <a:pt x="14127" y="129143"/>
                    <a:pt x="13033" y="130094"/>
                    <a:pt x="11519" y="132064"/>
                  </a:cubicBezTo>
                  <a:cubicBezTo>
                    <a:pt x="9977" y="134110"/>
                    <a:pt x="8920" y="135318"/>
                    <a:pt x="8320" y="137821"/>
                  </a:cubicBezTo>
                  <a:cubicBezTo>
                    <a:pt x="7797" y="140009"/>
                    <a:pt x="8739" y="141370"/>
                    <a:pt x="8320" y="143577"/>
                  </a:cubicBezTo>
                  <a:cubicBezTo>
                    <a:pt x="7940" y="145680"/>
                    <a:pt x="7559" y="146908"/>
                    <a:pt x="6407" y="148706"/>
                  </a:cubicBezTo>
                  <a:cubicBezTo>
                    <a:pt x="5245" y="150495"/>
                    <a:pt x="3827" y="150847"/>
                    <a:pt x="2542" y="152550"/>
                  </a:cubicBezTo>
                  <a:cubicBezTo>
                    <a:pt x="1685" y="153711"/>
                    <a:pt x="1371" y="154501"/>
                    <a:pt x="647" y="155747"/>
                  </a:cubicBezTo>
                  <a:lnTo>
                    <a:pt x="0" y="158954"/>
                  </a:lnTo>
                  <a:cubicBezTo>
                    <a:pt x="2009" y="158916"/>
                    <a:pt x="3265" y="158840"/>
                    <a:pt x="5141" y="159591"/>
                  </a:cubicBezTo>
                  <a:cubicBezTo>
                    <a:pt x="7597" y="160581"/>
                    <a:pt x="8349" y="162208"/>
                    <a:pt x="10253" y="164073"/>
                  </a:cubicBezTo>
                  <a:cubicBezTo>
                    <a:pt x="13280" y="167051"/>
                    <a:pt x="14861" y="168926"/>
                    <a:pt x="17298" y="172399"/>
                  </a:cubicBezTo>
                  <a:cubicBezTo>
                    <a:pt x="19925" y="176167"/>
                    <a:pt x="21544" y="178327"/>
                    <a:pt x="23057" y="182647"/>
                  </a:cubicBezTo>
                  <a:cubicBezTo>
                    <a:pt x="24504" y="186729"/>
                    <a:pt x="24599" y="189250"/>
                    <a:pt x="24990" y="193551"/>
                  </a:cubicBezTo>
                  <a:cubicBezTo>
                    <a:pt x="25390" y="198023"/>
                    <a:pt x="25504" y="200611"/>
                    <a:pt x="24990" y="205074"/>
                  </a:cubicBezTo>
                  <a:lnTo>
                    <a:pt x="26903" y="203789"/>
                  </a:lnTo>
                  <a:cubicBezTo>
                    <a:pt x="29655" y="204046"/>
                    <a:pt x="31197" y="204370"/>
                    <a:pt x="33948" y="204436"/>
                  </a:cubicBezTo>
                  <a:cubicBezTo>
                    <a:pt x="37709" y="204513"/>
                    <a:pt x="39822" y="204075"/>
                    <a:pt x="43582" y="203789"/>
                  </a:cubicBezTo>
                  <a:cubicBezTo>
                    <a:pt x="46562" y="203571"/>
                    <a:pt x="48266" y="203399"/>
                    <a:pt x="51274" y="203161"/>
                  </a:cubicBezTo>
                  <a:lnTo>
                    <a:pt x="51912" y="203789"/>
                  </a:lnTo>
                  <a:cubicBezTo>
                    <a:pt x="53407" y="202790"/>
                    <a:pt x="54064" y="201906"/>
                    <a:pt x="55730" y="201220"/>
                  </a:cubicBezTo>
                  <a:cubicBezTo>
                    <a:pt x="58757" y="200022"/>
                    <a:pt x="60823" y="201230"/>
                    <a:pt x="64088" y="20123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4" name="任意形状 109"/>
            <p:cNvSpPr/>
            <p:nvPr/>
          </p:nvSpPr>
          <p:spPr>
            <a:xfrm>
              <a:off x="14088123" y="4679120"/>
              <a:ext cx="122873" cy="101598"/>
            </a:xfrm>
            <a:custGeom>
              <a:avLst/>
              <a:gdLst>
                <a:gd name="connsiteX0" fmla="*/ 116487 w 122873"/>
                <a:gd name="connsiteY0" fmla="*/ 70441 h 101598"/>
                <a:gd name="connsiteX1" fmla="*/ 119057 w 122873"/>
                <a:gd name="connsiteY1" fmla="*/ 64675 h 101598"/>
                <a:gd name="connsiteX2" fmla="*/ 115849 w 122873"/>
                <a:gd name="connsiteY2" fmla="*/ 59546 h 101598"/>
                <a:gd name="connsiteX3" fmla="*/ 115211 w 122873"/>
                <a:gd name="connsiteY3" fmla="*/ 53780 h 101598"/>
                <a:gd name="connsiteX4" fmla="*/ 115849 w 122873"/>
                <a:gd name="connsiteY4" fmla="*/ 44817 h 101598"/>
                <a:gd name="connsiteX5" fmla="*/ 116487 w 122873"/>
                <a:gd name="connsiteY5" fmla="*/ 44170 h 101598"/>
                <a:gd name="connsiteX6" fmla="*/ 111365 w 122873"/>
                <a:gd name="connsiteY6" fmla="*/ 38413 h 101598"/>
                <a:gd name="connsiteX7" fmla="*/ 112640 w 122873"/>
                <a:gd name="connsiteY7" fmla="*/ 30725 h 101598"/>
                <a:gd name="connsiteX8" fmla="*/ 109442 w 122873"/>
                <a:gd name="connsiteY8" fmla="*/ 29450 h 101598"/>
                <a:gd name="connsiteX9" fmla="*/ 106871 w 122873"/>
                <a:gd name="connsiteY9" fmla="*/ 20477 h 101598"/>
                <a:gd name="connsiteX10" fmla="*/ 102387 w 122873"/>
                <a:gd name="connsiteY10" fmla="*/ 15986 h 101598"/>
                <a:gd name="connsiteX11" fmla="*/ 101112 w 122873"/>
                <a:gd name="connsiteY11" fmla="*/ 7023 h 101598"/>
                <a:gd name="connsiteX12" fmla="*/ 97904 w 122873"/>
                <a:gd name="connsiteY12" fmla="*/ 3816 h 101598"/>
                <a:gd name="connsiteX13" fmla="*/ 92772 w 122873"/>
                <a:gd name="connsiteY13" fmla="*/ 8307 h 101598"/>
                <a:gd name="connsiteX14" fmla="*/ 85718 w 122873"/>
                <a:gd name="connsiteY14" fmla="*/ 10857 h 101598"/>
                <a:gd name="connsiteX15" fmla="*/ 76750 w 122873"/>
                <a:gd name="connsiteY15" fmla="*/ 9582 h 101598"/>
                <a:gd name="connsiteX16" fmla="*/ 72266 w 122873"/>
                <a:gd name="connsiteY16" fmla="*/ 14073 h 101598"/>
                <a:gd name="connsiteX17" fmla="*/ 70334 w 122873"/>
                <a:gd name="connsiteY17" fmla="*/ 10229 h 101598"/>
                <a:gd name="connsiteX18" fmla="*/ 63927 w 122873"/>
                <a:gd name="connsiteY18" fmla="*/ 8935 h 101598"/>
                <a:gd name="connsiteX19" fmla="*/ 58805 w 122873"/>
                <a:gd name="connsiteY19" fmla="*/ 7660 h 101598"/>
                <a:gd name="connsiteX20" fmla="*/ 53036 w 122873"/>
                <a:gd name="connsiteY20" fmla="*/ 3816 h 101598"/>
                <a:gd name="connsiteX21" fmla="*/ 45991 w 122873"/>
                <a:gd name="connsiteY21" fmla="*/ 5101 h 101598"/>
                <a:gd name="connsiteX22" fmla="*/ 35729 w 122873"/>
                <a:gd name="connsiteY22" fmla="*/ 3816 h 101598"/>
                <a:gd name="connsiteX23" fmla="*/ 29969 w 122873"/>
                <a:gd name="connsiteY23" fmla="*/ 619 h 101598"/>
                <a:gd name="connsiteX24" fmla="*/ 23562 w 122873"/>
                <a:gd name="connsiteY24" fmla="*/ 29 h 101598"/>
                <a:gd name="connsiteX25" fmla="*/ 23562 w 122873"/>
                <a:gd name="connsiteY25" fmla="*/ 3178 h 101598"/>
                <a:gd name="connsiteX26" fmla="*/ 21629 w 122873"/>
                <a:gd name="connsiteY26" fmla="*/ 6385 h 101598"/>
                <a:gd name="connsiteX27" fmla="*/ 22277 w 122873"/>
                <a:gd name="connsiteY27" fmla="*/ 13426 h 101598"/>
                <a:gd name="connsiteX28" fmla="*/ 20344 w 122873"/>
                <a:gd name="connsiteY28" fmla="*/ 17270 h 101598"/>
                <a:gd name="connsiteX29" fmla="*/ 12671 w 122873"/>
                <a:gd name="connsiteY29" fmla="*/ 17918 h 101598"/>
                <a:gd name="connsiteX30" fmla="*/ 9453 w 122873"/>
                <a:gd name="connsiteY30" fmla="*/ 20477 h 101598"/>
                <a:gd name="connsiteX31" fmla="*/ 2409 w 122873"/>
                <a:gd name="connsiteY31" fmla="*/ 24949 h 101598"/>
                <a:gd name="connsiteX32" fmla="*/ 0 w 122873"/>
                <a:gd name="connsiteY32" fmla="*/ 30896 h 101598"/>
                <a:gd name="connsiteX33" fmla="*/ 3037 w 122873"/>
                <a:gd name="connsiteY33" fmla="*/ 32637 h 101598"/>
                <a:gd name="connsiteX34" fmla="*/ 7540 w 122873"/>
                <a:gd name="connsiteY34" fmla="*/ 41610 h 101598"/>
                <a:gd name="connsiteX35" fmla="*/ 10739 w 122873"/>
                <a:gd name="connsiteY35" fmla="*/ 47376 h 101598"/>
                <a:gd name="connsiteX36" fmla="*/ 12014 w 122873"/>
                <a:gd name="connsiteY36" fmla="*/ 52505 h 101598"/>
                <a:gd name="connsiteX37" fmla="*/ 19069 w 122873"/>
                <a:gd name="connsiteY37" fmla="*/ 53780 h 101598"/>
                <a:gd name="connsiteX38" fmla="*/ 21629 w 122873"/>
                <a:gd name="connsiteY38" fmla="*/ 57624 h 101598"/>
                <a:gd name="connsiteX39" fmla="*/ 24838 w 122873"/>
                <a:gd name="connsiteY39" fmla="*/ 60831 h 101598"/>
                <a:gd name="connsiteX40" fmla="*/ 28684 w 122873"/>
                <a:gd name="connsiteY40" fmla="*/ 63390 h 101598"/>
                <a:gd name="connsiteX41" fmla="*/ 28741 w 122873"/>
                <a:gd name="connsiteY41" fmla="*/ 67339 h 101598"/>
                <a:gd name="connsiteX42" fmla="*/ 27399 w 122873"/>
                <a:gd name="connsiteY42" fmla="*/ 67872 h 101598"/>
                <a:gd name="connsiteX43" fmla="*/ 35091 w 122873"/>
                <a:gd name="connsiteY43" fmla="*/ 66597 h 101598"/>
                <a:gd name="connsiteX44" fmla="*/ 39584 w 122873"/>
                <a:gd name="connsiteY44" fmla="*/ 60184 h 101598"/>
                <a:gd name="connsiteX45" fmla="*/ 45991 w 122873"/>
                <a:gd name="connsiteY45" fmla="*/ 52505 h 101598"/>
                <a:gd name="connsiteX46" fmla="*/ 51122 w 122873"/>
                <a:gd name="connsiteY46" fmla="*/ 53143 h 101598"/>
                <a:gd name="connsiteX47" fmla="*/ 59452 w 122873"/>
                <a:gd name="connsiteY47" fmla="*/ 50583 h 101598"/>
                <a:gd name="connsiteX48" fmla="*/ 65212 w 122873"/>
                <a:gd name="connsiteY48" fmla="*/ 53780 h 101598"/>
                <a:gd name="connsiteX49" fmla="*/ 70990 w 122873"/>
                <a:gd name="connsiteY49" fmla="*/ 56987 h 101598"/>
                <a:gd name="connsiteX50" fmla="*/ 71619 w 122873"/>
                <a:gd name="connsiteY50" fmla="*/ 64028 h 101598"/>
                <a:gd name="connsiteX51" fmla="*/ 75465 w 122873"/>
                <a:gd name="connsiteY51" fmla="*/ 69157 h 101598"/>
                <a:gd name="connsiteX52" fmla="*/ 74827 w 122873"/>
                <a:gd name="connsiteY52" fmla="*/ 72991 h 101598"/>
                <a:gd name="connsiteX53" fmla="*/ 70334 w 122873"/>
                <a:gd name="connsiteY53" fmla="*/ 77492 h 101598"/>
                <a:gd name="connsiteX54" fmla="*/ 75465 w 122873"/>
                <a:gd name="connsiteY54" fmla="*/ 79404 h 101598"/>
                <a:gd name="connsiteX55" fmla="*/ 76103 w 122873"/>
                <a:gd name="connsiteY55" fmla="*/ 79404 h 101598"/>
                <a:gd name="connsiteX56" fmla="*/ 79320 w 122873"/>
                <a:gd name="connsiteY56" fmla="*/ 77492 h 101598"/>
                <a:gd name="connsiteX57" fmla="*/ 87641 w 122873"/>
                <a:gd name="connsiteY57" fmla="*/ 76835 h 101598"/>
                <a:gd name="connsiteX58" fmla="*/ 89564 w 122873"/>
                <a:gd name="connsiteY58" fmla="*/ 81974 h 101598"/>
                <a:gd name="connsiteX59" fmla="*/ 90849 w 122873"/>
                <a:gd name="connsiteY59" fmla="*/ 92212 h 101598"/>
                <a:gd name="connsiteX60" fmla="*/ 93410 w 122873"/>
                <a:gd name="connsiteY60" fmla="*/ 99910 h 101598"/>
                <a:gd name="connsiteX61" fmla="*/ 99817 w 122873"/>
                <a:gd name="connsiteY61" fmla="*/ 101194 h 101598"/>
                <a:gd name="connsiteX62" fmla="*/ 103673 w 122873"/>
                <a:gd name="connsiteY62" fmla="*/ 93506 h 101598"/>
                <a:gd name="connsiteX63" fmla="*/ 111365 w 122873"/>
                <a:gd name="connsiteY63" fmla="*/ 93506 h 101598"/>
                <a:gd name="connsiteX64" fmla="*/ 113926 w 122873"/>
                <a:gd name="connsiteY64" fmla="*/ 93506 h 101598"/>
                <a:gd name="connsiteX65" fmla="*/ 117772 w 122873"/>
                <a:gd name="connsiteY65" fmla="*/ 89015 h 101598"/>
                <a:gd name="connsiteX66" fmla="*/ 115849 w 122873"/>
                <a:gd name="connsiteY66" fmla="*/ 84533 h 101598"/>
                <a:gd name="connsiteX67" fmla="*/ 110717 w 122873"/>
                <a:gd name="connsiteY67" fmla="*/ 79404 h 101598"/>
                <a:gd name="connsiteX68" fmla="*/ 116487 w 122873"/>
                <a:gd name="connsiteY68" fmla="*/ 79404 h 101598"/>
                <a:gd name="connsiteX69" fmla="*/ 122256 w 122873"/>
                <a:gd name="connsiteY69" fmla="*/ 79404 h 101598"/>
                <a:gd name="connsiteX70" fmla="*/ 120980 w 122873"/>
                <a:gd name="connsiteY70" fmla="*/ 73638 h 101598"/>
                <a:gd name="connsiteX71" fmla="*/ 116487 w 122873"/>
                <a:gd name="connsiteY71" fmla="*/ 70441 h 10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22873" h="101598">
                  <a:moveTo>
                    <a:pt x="116487" y="70441"/>
                  </a:moveTo>
                  <a:cubicBezTo>
                    <a:pt x="115715" y="68101"/>
                    <a:pt x="119247" y="67120"/>
                    <a:pt x="119057" y="64675"/>
                  </a:cubicBezTo>
                  <a:cubicBezTo>
                    <a:pt x="118847" y="62325"/>
                    <a:pt x="116620" y="61773"/>
                    <a:pt x="115849" y="59546"/>
                  </a:cubicBezTo>
                  <a:cubicBezTo>
                    <a:pt x="115116" y="57405"/>
                    <a:pt x="115297" y="56045"/>
                    <a:pt x="115211" y="53780"/>
                  </a:cubicBezTo>
                  <a:cubicBezTo>
                    <a:pt x="115059" y="50279"/>
                    <a:pt x="115592" y="48309"/>
                    <a:pt x="115849" y="44817"/>
                  </a:cubicBezTo>
                  <a:lnTo>
                    <a:pt x="116487" y="44170"/>
                  </a:lnTo>
                  <a:cubicBezTo>
                    <a:pt x="114487" y="41934"/>
                    <a:pt x="112193" y="41296"/>
                    <a:pt x="111365" y="38413"/>
                  </a:cubicBezTo>
                  <a:cubicBezTo>
                    <a:pt x="110508" y="35492"/>
                    <a:pt x="114849" y="32818"/>
                    <a:pt x="112640" y="30725"/>
                  </a:cubicBezTo>
                  <a:cubicBezTo>
                    <a:pt x="111660" y="29802"/>
                    <a:pt x="110546" y="30221"/>
                    <a:pt x="109442" y="29450"/>
                  </a:cubicBezTo>
                  <a:cubicBezTo>
                    <a:pt x="106472" y="27337"/>
                    <a:pt x="108870" y="23512"/>
                    <a:pt x="106871" y="20477"/>
                  </a:cubicBezTo>
                  <a:cubicBezTo>
                    <a:pt x="105519" y="18412"/>
                    <a:pt x="103625" y="18136"/>
                    <a:pt x="102387" y="15986"/>
                  </a:cubicBezTo>
                  <a:cubicBezTo>
                    <a:pt x="100617" y="12932"/>
                    <a:pt x="103025" y="9991"/>
                    <a:pt x="101112" y="7023"/>
                  </a:cubicBezTo>
                  <a:cubicBezTo>
                    <a:pt x="100141" y="5538"/>
                    <a:pt x="99627" y="4197"/>
                    <a:pt x="97904" y="3816"/>
                  </a:cubicBezTo>
                  <a:cubicBezTo>
                    <a:pt x="95305" y="3245"/>
                    <a:pt x="95047" y="6927"/>
                    <a:pt x="92772" y="8307"/>
                  </a:cubicBezTo>
                  <a:cubicBezTo>
                    <a:pt x="90269" y="9811"/>
                    <a:pt x="88622" y="10496"/>
                    <a:pt x="85718" y="10857"/>
                  </a:cubicBezTo>
                  <a:cubicBezTo>
                    <a:pt x="82224" y="11314"/>
                    <a:pt x="79996" y="8174"/>
                    <a:pt x="76750" y="9582"/>
                  </a:cubicBezTo>
                  <a:cubicBezTo>
                    <a:pt x="74484" y="10572"/>
                    <a:pt x="74522" y="15072"/>
                    <a:pt x="72266" y="14073"/>
                  </a:cubicBezTo>
                  <a:cubicBezTo>
                    <a:pt x="70734" y="13388"/>
                    <a:pt x="71562" y="11371"/>
                    <a:pt x="70334" y="10229"/>
                  </a:cubicBezTo>
                  <a:cubicBezTo>
                    <a:pt x="68477" y="8478"/>
                    <a:pt x="66421" y="9516"/>
                    <a:pt x="63927" y="8935"/>
                  </a:cubicBezTo>
                  <a:cubicBezTo>
                    <a:pt x="61927" y="8488"/>
                    <a:pt x="60709" y="8450"/>
                    <a:pt x="58805" y="7660"/>
                  </a:cubicBezTo>
                  <a:cubicBezTo>
                    <a:pt x="56311" y="6623"/>
                    <a:pt x="55692" y="4387"/>
                    <a:pt x="53036" y="3816"/>
                  </a:cubicBezTo>
                  <a:cubicBezTo>
                    <a:pt x="50304" y="3236"/>
                    <a:pt x="48781" y="4939"/>
                    <a:pt x="45991" y="5101"/>
                  </a:cubicBezTo>
                  <a:cubicBezTo>
                    <a:pt x="41964" y="5319"/>
                    <a:pt x="39499" y="5234"/>
                    <a:pt x="35729" y="3816"/>
                  </a:cubicBezTo>
                  <a:cubicBezTo>
                    <a:pt x="33320" y="2912"/>
                    <a:pt x="32406" y="1418"/>
                    <a:pt x="29969" y="619"/>
                  </a:cubicBezTo>
                  <a:cubicBezTo>
                    <a:pt x="27541" y="-180"/>
                    <a:pt x="25771" y="19"/>
                    <a:pt x="23562" y="29"/>
                  </a:cubicBezTo>
                  <a:cubicBezTo>
                    <a:pt x="23572" y="1247"/>
                    <a:pt x="23857" y="1989"/>
                    <a:pt x="23562" y="3178"/>
                  </a:cubicBezTo>
                  <a:cubicBezTo>
                    <a:pt x="23200" y="4587"/>
                    <a:pt x="22096" y="4996"/>
                    <a:pt x="21629" y="6385"/>
                  </a:cubicBezTo>
                  <a:cubicBezTo>
                    <a:pt x="20754" y="8992"/>
                    <a:pt x="22972" y="10762"/>
                    <a:pt x="22277" y="13426"/>
                  </a:cubicBezTo>
                  <a:cubicBezTo>
                    <a:pt x="21848" y="15044"/>
                    <a:pt x="21582" y="16129"/>
                    <a:pt x="20344" y="17270"/>
                  </a:cubicBezTo>
                  <a:cubicBezTo>
                    <a:pt x="18164" y="19335"/>
                    <a:pt x="15346" y="16547"/>
                    <a:pt x="12671" y="17918"/>
                  </a:cubicBezTo>
                  <a:cubicBezTo>
                    <a:pt x="11234" y="18631"/>
                    <a:pt x="10748" y="19525"/>
                    <a:pt x="9453" y="20477"/>
                  </a:cubicBezTo>
                  <a:cubicBezTo>
                    <a:pt x="6845" y="22418"/>
                    <a:pt x="4408" y="22390"/>
                    <a:pt x="2409" y="24949"/>
                  </a:cubicBezTo>
                  <a:cubicBezTo>
                    <a:pt x="857" y="26938"/>
                    <a:pt x="809" y="28651"/>
                    <a:pt x="0" y="30896"/>
                  </a:cubicBezTo>
                  <a:cubicBezTo>
                    <a:pt x="1028" y="31267"/>
                    <a:pt x="2009" y="31743"/>
                    <a:pt x="3037" y="32637"/>
                  </a:cubicBezTo>
                  <a:cubicBezTo>
                    <a:pt x="5988" y="35226"/>
                    <a:pt x="5693" y="38166"/>
                    <a:pt x="7540" y="41610"/>
                  </a:cubicBezTo>
                  <a:cubicBezTo>
                    <a:pt x="8749" y="43884"/>
                    <a:pt x="9825" y="44969"/>
                    <a:pt x="10739" y="47376"/>
                  </a:cubicBezTo>
                  <a:cubicBezTo>
                    <a:pt x="11462" y="49298"/>
                    <a:pt x="10663" y="50954"/>
                    <a:pt x="12014" y="52505"/>
                  </a:cubicBezTo>
                  <a:cubicBezTo>
                    <a:pt x="13871" y="54598"/>
                    <a:pt x="16889" y="52039"/>
                    <a:pt x="19069" y="53780"/>
                  </a:cubicBezTo>
                  <a:cubicBezTo>
                    <a:pt x="20477" y="54903"/>
                    <a:pt x="20497" y="56226"/>
                    <a:pt x="21629" y="57624"/>
                  </a:cubicBezTo>
                  <a:cubicBezTo>
                    <a:pt x="22762" y="58985"/>
                    <a:pt x="23467" y="59708"/>
                    <a:pt x="24838" y="60831"/>
                  </a:cubicBezTo>
                  <a:cubicBezTo>
                    <a:pt x="26237" y="61963"/>
                    <a:pt x="27665" y="61906"/>
                    <a:pt x="28684" y="63390"/>
                  </a:cubicBezTo>
                  <a:cubicBezTo>
                    <a:pt x="29607" y="64742"/>
                    <a:pt x="29293" y="66007"/>
                    <a:pt x="28741" y="67339"/>
                  </a:cubicBezTo>
                  <a:lnTo>
                    <a:pt x="27399" y="67872"/>
                  </a:lnTo>
                  <a:cubicBezTo>
                    <a:pt x="30397" y="67377"/>
                    <a:pt x="32520" y="68205"/>
                    <a:pt x="35091" y="66597"/>
                  </a:cubicBezTo>
                  <a:cubicBezTo>
                    <a:pt x="37671" y="64970"/>
                    <a:pt x="37737" y="62620"/>
                    <a:pt x="39584" y="60184"/>
                  </a:cubicBezTo>
                  <a:cubicBezTo>
                    <a:pt x="41936" y="57072"/>
                    <a:pt x="42155" y="53295"/>
                    <a:pt x="45991" y="52505"/>
                  </a:cubicBezTo>
                  <a:cubicBezTo>
                    <a:pt x="47962" y="52096"/>
                    <a:pt x="49104" y="53209"/>
                    <a:pt x="51122" y="53143"/>
                  </a:cubicBezTo>
                  <a:cubicBezTo>
                    <a:pt x="54521" y="53029"/>
                    <a:pt x="56101" y="50031"/>
                    <a:pt x="59452" y="50583"/>
                  </a:cubicBezTo>
                  <a:cubicBezTo>
                    <a:pt x="61994" y="51002"/>
                    <a:pt x="62965" y="52534"/>
                    <a:pt x="65212" y="53780"/>
                  </a:cubicBezTo>
                  <a:cubicBezTo>
                    <a:pt x="67468" y="55036"/>
                    <a:pt x="69534" y="54855"/>
                    <a:pt x="70990" y="56987"/>
                  </a:cubicBezTo>
                  <a:cubicBezTo>
                    <a:pt x="72533" y="59270"/>
                    <a:pt x="70600" y="61468"/>
                    <a:pt x="71619" y="64028"/>
                  </a:cubicBezTo>
                  <a:cubicBezTo>
                    <a:pt x="72561" y="66350"/>
                    <a:pt x="75132" y="66673"/>
                    <a:pt x="75465" y="69157"/>
                  </a:cubicBezTo>
                  <a:cubicBezTo>
                    <a:pt x="75665" y="70660"/>
                    <a:pt x="75417" y="71602"/>
                    <a:pt x="74827" y="72991"/>
                  </a:cubicBezTo>
                  <a:cubicBezTo>
                    <a:pt x="73865" y="75275"/>
                    <a:pt x="69544" y="75142"/>
                    <a:pt x="70334" y="77492"/>
                  </a:cubicBezTo>
                  <a:cubicBezTo>
                    <a:pt x="71019" y="79500"/>
                    <a:pt x="73475" y="78662"/>
                    <a:pt x="75465" y="79404"/>
                  </a:cubicBezTo>
                  <a:lnTo>
                    <a:pt x="76103" y="79404"/>
                  </a:lnTo>
                  <a:cubicBezTo>
                    <a:pt x="77359" y="78662"/>
                    <a:pt x="77969" y="78044"/>
                    <a:pt x="79320" y="77492"/>
                  </a:cubicBezTo>
                  <a:cubicBezTo>
                    <a:pt x="82319" y="76217"/>
                    <a:pt x="85204" y="74685"/>
                    <a:pt x="87641" y="76835"/>
                  </a:cubicBezTo>
                  <a:cubicBezTo>
                    <a:pt x="89250" y="78253"/>
                    <a:pt x="88983" y="79928"/>
                    <a:pt x="89564" y="81974"/>
                  </a:cubicBezTo>
                  <a:cubicBezTo>
                    <a:pt x="90668" y="85846"/>
                    <a:pt x="89907" y="88301"/>
                    <a:pt x="90849" y="92212"/>
                  </a:cubicBezTo>
                  <a:cubicBezTo>
                    <a:pt x="91582" y="95295"/>
                    <a:pt x="90916" y="97959"/>
                    <a:pt x="93410" y="99910"/>
                  </a:cubicBezTo>
                  <a:cubicBezTo>
                    <a:pt x="95419" y="101470"/>
                    <a:pt x="97427" y="102070"/>
                    <a:pt x="99817" y="101194"/>
                  </a:cubicBezTo>
                  <a:cubicBezTo>
                    <a:pt x="102968" y="100043"/>
                    <a:pt x="100759" y="95171"/>
                    <a:pt x="103673" y="93506"/>
                  </a:cubicBezTo>
                  <a:cubicBezTo>
                    <a:pt x="106281" y="92012"/>
                    <a:pt x="108356" y="93506"/>
                    <a:pt x="111365" y="93506"/>
                  </a:cubicBezTo>
                  <a:lnTo>
                    <a:pt x="113926" y="93506"/>
                  </a:lnTo>
                  <a:cubicBezTo>
                    <a:pt x="115420" y="91746"/>
                    <a:pt x="117562" y="91317"/>
                    <a:pt x="117772" y="89015"/>
                  </a:cubicBezTo>
                  <a:cubicBezTo>
                    <a:pt x="117943" y="87121"/>
                    <a:pt x="116848" y="86151"/>
                    <a:pt x="115849" y="84533"/>
                  </a:cubicBezTo>
                  <a:cubicBezTo>
                    <a:pt x="114354" y="82135"/>
                    <a:pt x="108975" y="81631"/>
                    <a:pt x="110717" y="79404"/>
                  </a:cubicBezTo>
                  <a:cubicBezTo>
                    <a:pt x="112088" y="77625"/>
                    <a:pt x="114240" y="79404"/>
                    <a:pt x="116487" y="79404"/>
                  </a:cubicBezTo>
                  <a:cubicBezTo>
                    <a:pt x="118743" y="79404"/>
                    <a:pt x="120818" y="81136"/>
                    <a:pt x="122256" y="79404"/>
                  </a:cubicBezTo>
                  <a:cubicBezTo>
                    <a:pt x="123731" y="77625"/>
                    <a:pt x="122265" y="75551"/>
                    <a:pt x="120980" y="73638"/>
                  </a:cubicBezTo>
                  <a:cubicBezTo>
                    <a:pt x="119771" y="71869"/>
                    <a:pt x="117172" y="72477"/>
                    <a:pt x="116487" y="704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5" name="任意形状 110"/>
            <p:cNvSpPr/>
            <p:nvPr/>
          </p:nvSpPr>
          <p:spPr>
            <a:xfrm>
              <a:off x="14109791" y="4679054"/>
              <a:ext cx="1932" cy="60"/>
            </a:xfrm>
            <a:custGeom>
              <a:avLst/>
              <a:gdLst>
                <a:gd name="connsiteX0" fmla="*/ 0 w 1932"/>
                <a:gd name="connsiteY0" fmla="*/ 0 h 60"/>
                <a:gd name="connsiteX1" fmla="*/ 1933 w 1932"/>
                <a:gd name="connsiteY1" fmla="*/ 57 h 60"/>
                <a:gd name="connsiteX2" fmla="*/ 1933 w 1932"/>
                <a:gd name="connsiteY2" fmla="*/ 0 h 60"/>
                <a:gd name="connsiteX3" fmla="*/ 0 w 1932"/>
                <a:gd name="connsiteY3" fmla="*/ 0 h 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2" h="60">
                  <a:moveTo>
                    <a:pt x="0" y="0"/>
                  </a:moveTo>
                  <a:cubicBezTo>
                    <a:pt x="705" y="57"/>
                    <a:pt x="1333" y="66"/>
                    <a:pt x="1933" y="57"/>
                  </a:cubicBezTo>
                  <a:lnTo>
                    <a:pt x="1933" y="0"/>
                  </a:ln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6" name="任意形状 111"/>
            <p:cNvSpPr/>
            <p:nvPr/>
          </p:nvSpPr>
          <p:spPr>
            <a:xfrm>
              <a:off x="14087828" y="4709845"/>
              <a:ext cx="323" cy="608"/>
            </a:xfrm>
            <a:custGeom>
              <a:avLst/>
              <a:gdLst>
                <a:gd name="connsiteX0" fmla="*/ 162 w 323"/>
                <a:gd name="connsiteY0" fmla="*/ 609 h 608"/>
                <a:gd name="connsiteX1" fmla="*/ 324 w 323"/>
                <a:gd name="connsiteY1" fmla="*/ 143 h 608"/>
                <a:gd name="connsiteX2" fmla="*/ 0 w 323"/>
                <a:gd name="connsiteY2" fmla="*/ 0 h 608"/>
                <a:gd name="connsiteX3" fmla="*/ 162 w 323"/>
                <a:gd name="connsiteY3" fmla="*/ 609 h 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" h="608">
                  <a:moveTo>
                    <a:pt x="162" y="609"/>
                  </a:moveTo>
                  <a:cubicBezTo>
                    <a:pt x="228" y="438"/>
                    <a:pt x="257" y="295"/>
                    <a:pt x="324" y="143"/>
                  </a:cubicBezTo>
                  <a:cubicBezTo>
                    <a:pt x="219" y="95"/>
                    <a:pt x="114" y="38"/>
                    <a:pt x="0" y="0"/>
                  </a:cubicBezTo>
                  <a:lnTo>
                    <a:pt x="162" y="609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7" name="任意形状 112"/>
            <p:cNvSpPr/>
            <p:nvPr/>
          </p:nvSpPr>
          <p:spPr>
            <a:xfrm>
              <a:off x="14281792" y="4708236"/>
              <a:ext cx="76070" cy="120855"/>
            </a:xfrm>
            <a:custGeom>
              <a:avLst/>
              <a:gdLst>
                <a:gd name="connsiteX0" fmla="*/ 70948 w 76070"/>
                <a:gd name="connsiteY0" fmla="*/ 78434 h 120855"/>
                <a:gd name="connsiteX1" fmla="*/ 72215 w 76070"/>
                <a:gd name="connsiteY1" fmla="*/ 68824 h 120855"/>
                <a:gd name="connsiteX2" fmla="*/ 72215 w 76070"/>
                <a:gd name="connsiteY2" fmla="*/ 60498 h 120855"/>
                <a:gd name="connsiteX3" fmla="*/ 71577 w 76070"/>
                <a:gd name="connsiteY3" fmla="*/ 49613 h 120855"/>
                <a:gd name="connsiteX4" fmla="*/ 69654 w 76070"/>
                <a:gd name="connsiteY4" fmla="*/ 37443 h 120855"/>
                <a:gd name="connsiteX5" fmla="*/ 69654 w 76070"/>
                <a:gd name="connsiteY5" fmla="*/ 28470 h 120855"/>
                <a:gd name="connsiteX6" fmla="*/ 69016 w 76070"/>
                <a:gd name="connsiteY6" fmla="*/ 20144 h 120855"/>
                <a:gd name="connsiteX7" fmla="*/ 69016 w 76070"/>
                <a:gd name="connsiteY7" fmla="*/ 11181 h 120855"/>
                <a:gd name="connsiteX8" fmla="*/ 67093 w 76070"/>
                <a:gd name="connsiteY8" fmla="*/ 2846 h 120855"/>
                <a:gd name="connsiteX9" fmla="*/ 65808 w 76070"/>
                <a:gd name="connsiteY9" fmla="*/ 924 h 120855"/>
                <a:gd name="connsiteX10" fmla="*/ 58753 w 76070"/>
                <a:gd name="connsiteY10" fmla="*/ 924 h 120855"/>
                <a:gd name="connsiteX11" fmla="*/ 51071 w 76070"/>
                <a:gd name="connsiteY11" fmla="*/ 296 h 120855"/>
                <a:gd name="connsiteX12" fmla="*/ 45302 w 76070"/>
                <a:gd name="connsiteY12" fmla="*/ 4768 h 120855"/>
                <a:gd name="connsiteX13" fmla="*/ 42722 w 76070"/>
                <a:gd name="connsiteY13" fmla="*/ 4130 h 120855"/>
                <a:gd name="connsiteX14" fmla="*/ 36972 w 76070"/>
                <a:gd name="connsiteY14" fmla="*/ 2208 h 120855"/>
                <a:gd name="connsiteX15" fmla="*/ 24158 w 76070"/>
                <a:gd name="connsiteY15" fmla="*/ 1571 h 120855"/>
                <a:gd name="connsiteX16" fmla="*/ 11972 w 76070"/>
                <a:gd name="connsiteY16" fmla="*/ 2208 h 120855"/>
                <a:gd name="connsiteX17" fmla="*/ 7498 w 76070"/>
                <a:gd name="connsiteY17" fmla="*/ 8612 h 120855"/>
                <a:gd name="connsiteX18" fmla="*/ 8126 w 76070"/>
                <a:gd name="connsiteY18" fmla="*/ 15016 h 120855"/>
                <a:gd name="connsiteX19" fmla="*/ 11334 w 76070"/>
                <a:gd name="connsiteY19" fmla="*/ 23989 h 120855"/>
                <a:gd name="connsiteX20" fmla="*/ 7498 w 76070"/>
                <a:gd name="connsiteY20" fmla="*/ 28470 h 120855"/>
                <a:gd name="connsiteX21" fmla="*/ 8126 w 76070"/>
                <a:gd name="connsiteY21" fmla="*/ 29108 h 120855"/>
                <a:gd name="connsiteX22" fmla="*/ 12619 w 76070"/>
                <a:gd name="connsiteY22" fmla="*/ 34874 h 120855"/>
                <a:gd name="connsiteX23" fmla="*/ 8126 w 76070"/>
                <a:gd name="connsiteY23" fmla="*/ 43837 h 120855"/>
                <a:gd name="connsiteX24" fmla="*/ 5565 w 76070"/>
                <a:gd name="connsiteY24" fmla="*/ 48338 h 120855"/>
                <a:gd name="connsiteX25" fmla="*/ 6860 w 76070"/>
                <a:gd name="connsiteY25" fmla="*/ 58586 h 120855"/>
                <a:gd name="connsiteX26" fmla="*/ 6203 w 76070"/>
                <a:gd name="connsiteY26" fmla="*/ 66902 h 120855"/>
                <a:gd name="connsiteX27" fmla="*/ 4289 w 76070"/>
                <a:gd name="connsiteY27" fmla="*/ 75865 h 120855"/>
                <a:gd name="connsiteX28" fmla="*/ 1091 w 76070"/>
                <a:gd name="connsiteY28" fmla="*/ 80994 h 120855"/>
                <a:gd name="connsiteX29" fmla="*/ 434 w 76070"/>
                <a:gd name="connsiteY29" fmla="*/ 91242 h 120855"/>
                <a:gd name="connsiteX30" fmla="*/ 3652 w 76070"/>
                <a:gd name="connsiteY30" fmla="*/ 100852 h 120855"/>
                <a:gd name="connsiteX31" fmla="*/ 8764 w 76070"/>
                <a:gd name="connsiteY31" fmla="*/ 105981 h 120855"/>
                <a:gd name="connsiteX32" fmla="*/ 8126 w 76070"/>
                <a:gd name="connsiteY32" fmla="*/ 113022 h 120855"/>
                <a:gd name="connsiteX33" fmla="*/ 8126 w 76070"/>
                <a:gd name="connsiteY33" fmla="*/ 114307 h 120855"/>
                <a:gd name="connsiteX34" fmla="*/ 13257 w 76070"/>
                <a:gd name="connsiteY34" fmla="*/ 116876 h 120855"/>
                <a:gd name="connsiteX35" fmla="*/ 17103 w 76070"/>
                <a:gd name="connsiteY35" fmla="*/ 120720 h 120855"/>
                <a:gd name="connsiteX36" fmla="*/ 24158 w 76070"/>
                <a:gd name="connsiteY36" fmla="*/ 116876 h 120855"/>
                <a:gd name="connsiteX37" fmla="*/ 33763 w 76070"/>
                <a:gd name="connsiteY37" fmla="*/ 114944 h 120855"/>
                <a:gd name="connsiteX38" fmla="*/ 40170 w 76070"/>
                <a:gd name="connsiteY38" fmla="*/ 110462 h 120855"/>
                <a:gd name="connsiteX39" fmla="*/ 45302 w 76070"/>
                <a:gd name="connsiteY39" fmla="*/ 107893 h 120855"/>
                <a:gd name="connsiteX40" fmla="*/ 50423 w 76070"/>
                <a:gd name="connsiteY40" fmla="*/ 106618 h 120855"/>
                <a:gd name="connsiteX41" fmla="*/ 54917 w 76070"/>
                <a:gd name="connsiteY41" fmla="*/ 102765 h 120855"/>
                <a:gd name="connsiteX42" fmla="*/ 63247 w 76070"/>
                <a:gd name="connsiteY42" fmla="*/ 100852 h 120855"/>
                <a:gd name="connsiteX43" fmla="*/ 69016 w 76070"/>
                <a:gd name="connsiteY43" fmla="*/ 100215 h 120855"/>
                <a:gd name="connsiteX44" fmla="*/ 75423 w 76070"/>
                <a:gd name="connsiteY44" fmla="*/ 98292 h 120855"/>
                <a:gd name="connsiteX45" fmla="*/ 76070 w 76070"/>
                <a:gd name="connsiteY45" fmla="*/ 94448 h 120855"/>
                <a:gd name="connsiteX46" fmla="*/ 76070 w 76070"/>
                <a:gd name="connsiteY46" fmla="*/ 93164 h 120855"/>
                <a:gd name="connsiteX47" fmla="*/ 72215 w 76070"/>
                <a:gd name="connsiteY47" fmla="*/ 86123 h 120855"/>
                <a:gd name="connsiteX48" fmla="*/ 70948 w 76070"/>
                <a:gd name="connsiteY48" fmla="*/ 78434 h 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6070" h="120855">
                  <a:moveTo>
                    <a:pt x="70948" y="78434"/>
                  </a:moveTo>
                  <a:cubicBezTo>
                    <a:pt x="70825" y="74657"/>
                    <a:pt x="71995" y="72611"/>
                    <a:pt x="72215" y="68824"/>
                  </a:cubicBezTo>
                  <a:cubicBezTo>
                    <a:pt x="72414" y="65579"/>
                    <a:pt x="72291" y="63743"/>
                    <a:pt x="72215" y="60498"/>
                  </a:cubicBezTo>
                  <a:cubicBezTo>
                    <a:pt x="72119" y="56254"/>
                    <a:pt x="72024" y="53847"/>
                    <a:pt x="71577" y="49613"/>
                  </a:cubicBezTo>
                  <a:cubicBezTo>
                    <a:pt x="71072" y="44846"/>
                    <a:pt x="69968" y="42229"/>
                    <a:pt x="69654" y="37443"/>
                  </a:cubicBezTo>
                  <a:cubicBezTo>
                    <a:pt x="69425" y="33951"/>
                    <a:pt x="69796" y="31972"/>
                    <a:pt x="69654" y="28470"/>
                  </a:cubicBezTo>
                  <a:cubicBezTo>
                    <a:pt x="69530" y="25216"/>
                    <a:pt x="69149" y="23399"/>
                    <a:pt x="69016" y="20144"/>
                  </a:cubicBezTo>
                  <a:cubicBezTo>
                    <a:pt x="68873" y="16652"/>
                    <a:pt x="69425" y="14654"/>
                    <a:pt x="69016" y="11181"/>
                  </a:cubicBezTo>
                  <a:cubicBezTo>
                    <a:pt x="68625" y="7860"/>
                    <a:pt x="67845" y="6100"/>
                    <a:pt x="67093" y="2846"/>
                  </a:cubicBezTo>
                  <a:lnTo>
                    <a:pt x="65808" y="924"/>
                  </a:lnTo>
                  <a:cubicBezTo>
                    <a:pt x="63056" y="924"/>
                    <a:pt x="61505" y="1038"/>
                    <a:pt x="58753" y="924"/>
                  </a:cubicBezTo>
                  <a:cubicBezTo>
                    <a:pt x="55754" y="810"/>
                    <a:pt x="53946" y="-599"/>
                    <a:pt x="51071" y="296"/>
                  </a:cubicBezTo>
                  <a:cubicBezTo>
                    <a:pt x="48357" y="1124"/>
                    <a:pt x="48158" y="4816"/>
                    <a:pt x="45302" y="4768"/>
                  </a:cubicBezTo>
                  <a:cubicBezTo>
                    <a:pt x="44273" y="4749"/>
                    <a:pt x="43731" y="4406"/>
                    <a:pt x="42722" y="4130"/>
                  </a:cubicBezTo>
                  <a:cubicBezTo>
                    <a:pt x="40437" y="3502"/>
                    <a:pt x="39266" y="2760"/>
                    <a:pt x="36972" y="2208"/>
                  </a:cubicBezTo>
                  <a:cubicBezTo>
                    <a:pt x="32107" y="1048"/>
                    <a:pt x="29156" y="1552"/>
                    <a:pt x="24158" y="1571"/>
                  </a:cubicBezTo>
                  <a:cubicBezTo>
                    <a:pt x="19398" y="1580"/>
                    <a:pt x="15875" y="-523"/>
                    <a:pt x="11972" y="2208"/>
                  </a:cubicBezTo>
                  <a:cubicBezTo>
                    <a:pt x="9478" y="3959"/>
                    <a:pt x="8155" y="5643"/>
                    <a:pt x="7498" y="8612"/>
                  </a:cubicBezTo>
                  <a:cubicBezTo>
                    <a:pt x="6946" y="11057"/>
                    <a:pt x="7641" y="12561"/>
                    <a:pt x="8126" y="15016"/>
                  </a:cubicBezTo>
                  <a:cubicBezTo>
                    <a:pt x="8869" y="18670"/>
                    <a:pt x="12496" y="20458"/>
                    <a:pt x="11334" y="23989"/>
                  </a:cubicBezTo>
                  <a:cubicBezTo>
                    <a:pt x="10611" y="26177"/>
                    <a:pt x="8983" y="26729"/>
                    <a:pt x="7498" y="28470"/>
                  </a:cubicBezTo>
                  <a:lnTo>
                    <a:pt x="8126" y="29108"/>
                  </a:lnTo>
                  <a:cubicBezTo>
                    <a:pt x="9887" y="31363"/>
                    <a:pt x="12048" y="32076"/>
                    <a:pt x="12619" y="34874"/>
                  </a:cubicBezTo>
                  <a:cubicBezTo>
                    <a:pt x="13381" y="38709"/>
                    <a:pt x="10011" y="40421"/>
                    <a:pt x="8126" y="43837"/>
                  </a:cubicBezTo>
                  <a:cubicBezTo>
                    <a:pt x="7165" y="45626"/>
                    <a:pt x="6174" y="46406"/>
                    <a:pt x="5565" y="48338"/>
                  </a:cubicBezTo>
                  <a:cubicBezTo>
                    <a:pt x="4347" y="52163"/>
                    <a:pt x="6793" y="54551"/>
                    <a:pt x="6860" y="58586"/>
                  </a:cubicBezTo>
                  <a:cubicBezTo>
                    <a:pt x="6889" y="61830"/>
                    <a:pt x="6660" y="63676"/>
                    <a:pt x="6203" y="66902"/>
                  </a:cubicBezTo>
                  <a:cubicBezTo>
                    <a:pt x="5708" y="70451"/>
                    <a:pt x="5746" y="72611"/>
                    <a:pt x="4289" y="75865"/>
                  </a:cubicBezTo>
                  <a:cubicBezTo>
                    <a:pt x="3328" y="78025"/>
                    <a:pt x="1948" y="78806"/>
                    <a:pt x="1091" y="80994"/>
                  </a:cubicBezTo>
                  <a:cubicBezTo>
                    <a:pt x="-404" y="84724"/>
                    <a:pt x="-90" y="87274"/>
                    <a:pt x="434" y="91242"/>
                  </a:cubicBezTo>
                  <a:cubicBezTo>
                    <a:pt x="957" y="95162"/>
                    <a:pt x="1443" y="97569"/>
                    <a:pt x="3652" y="100852"/>
                  </a:cubicBezTo>
                  <a:cubicBezTo>
                    <a:pt x="5223" y="103193"/>
                    <a:pt x="7821" y="103307"/>
                    <a:pt x="8764" y="105981"/>
                  </a:cubicBezTo>
                  <a:cubicBezTo>
                    <a:pt x="9697" y="108578"/>
                    <a:pt x="8374" y="110272"/>
                    <a:pt x="8126" y="113022"/>
                  </a:cubicBezTo>
                  <a:lnTo>
                    <a:pt x="8126" y="114307"/>
                  </a:lnTo>
                  <a:cubicBezTo>
                    <a:pt x="10173" y="115201"/>
                    <a:pt x="11449" y="115553"/>
                    <a:pt x="13257" y="116876"/>
                  </a:cubicBezTo>
                  <a:cubicBezTo>
                    <a:pt x="14971" y="118122"/>
                    <a:pt x="15066" y="120111"/>
                    <a:pt x="17103" y="120720"/>
                  </a:cubicBezTo>
                  <a:cubicBezTo>
                    <a:pt x="20112" y="121595"/>
                    <a:pt x="21216" y="117989"/>
                    <a:pt x="24158" y="116876"/>
                  </a:cubicBezTo>
                  <a:cubicBezTo>
                    <a:pt x="27728" y="115505"/>
                    <a:pt x="30289" y="116533"/>
                    <a:pt x="33763" y="114944"/>
                  </a:cubicBezTo>
                  <a:cubicBezTo>
                    <a:pt x="36543" y="113688"/>
                    <a:pt x="37533" y="111994"/>
                    <a:pt x="40170" y="110462"/>
                  </a:cubicBezTo>
                  <a:cubicBezTo>
                    <a:pt x="42113" y="109349"/>
                    <a:pt x="43198" y="108674"/>
                    <a:pt x="45302" y="107893"/>
                  </a:cubicBezTo>
                  <a:cubicBezTo>
                    <a:pt x="47234" y="107189"/>
                    <a:pt x="48586" y="107522"/>
                    <a:pt x="50423" y="106618"/>
                  </a:cubicBezTo>
                  <a:cubicBezTo>
                    <a:pt x="52489" y="105591"/>
                    <a:pt x="52908" y="103897"/>
                    <a:pt x="54917" y="102765"/>
                  </a:cubicBezTo>
                  <a:cubicBezTo>
                    <a:pt x="57820" y="101138"/>
                    <a:pt x="59962" y="101375"/>
                    <a:pt x="63247" y="100852"/>
                  </a:cubicBezTo>
                  <a:cubicBezTo>
                    <a:pt x="65484" y="100500"/>
                    <a:pt x="66798" y="100652"/>
                    <a:pt x="69016" y="100215"/>
                  </a:cubicBezTo>
                  <a:cubicBezTo>
                    <a:pt x="71567" y="99701"/>
                    <a:pt x="74033" y="100500"/>
                    <a:pt x="75423" y="98292"/>
                  </a:cubicBezTo>
                  <a:cubicBezTo>
                    <a:pt x="76222" y="97008"/>
                    <a:pt x="75213" y="95714"/>
                    <a:pt x="76070" y="94448"/>
                  </a:cubicBezTo>
                  <a:lnTo>
                    <a:pt x="76070" y="93164"/>
                  </a:lnTo>
                  <a:cubicBezTo>
                    <a:pt x="74566" y="90423"/>
                    <a:pt x="73243" y="89082"/>
                    <a:pt x="72215" y="86123"/>
                  </a:cubicBezTo>
                  <a:cubicBezTo>
                    <a:pt x="71234" y="83249"/>
                    <a:pt x="71025" y="81470"/>
                    <a:pt x="70948" y="7843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8" name="任意形状 113"/>
            <p:cNvSpPr/>
            <p:nvPr/>
          </p:nvSpPr>
          <p:spPr>
            <a:xfrm>
              <a:off x="14533439" y="4998167"/>
              <a:ext cx="31406" cy="28066"/>
            </a:xfrm>
            <a:custGeom>
              <a:avLst/>
              <a:gdLst>
                <a:gd name="connsiteX0" fmla="*/ 14747 w 31406"/>
                <a:gd name="connsiteY0" fmla="*/ 10207 h 28066"/>
                <a:gd name="connsiteX1" fmla="*/ 23077 w 31406"/>
                <a:gd name="connsiteY1" fmla="*/ 9569 h 28066"/>
                <a:gd name="connsiteX2" fmla="*/ 28845 w 31406"/>
                <a:gd name="connsiteY2" fmla="*/ 9569 h 28066"/>
                <a:gd name="connsiteX3" fmla="*/ 31406 w 31406"/>
                <a:gd name="connsiteY3" fmla="*/ 7000 h 28066"/>
                <a:gd name="connsiteX4" fmla="*/ 28208 w 31406"/>
                <a:gd name="connsiteY4" fmla="*/ 577 h 28066"/>
                <a:gd name="connsiteX5" fmla="*/ 22458 w 31406"/>
                <a:gd name="connsiteY5" fmla="*/ 577 h 28066"/>
                <a:gd name="connsiteX6" fmla="*/ 16032 w 31406"/>
                <a:gd name="connsiteY6" fmla="*/ 3793 h 28066"/>
                <a:gd name="connsiteX7" fmla="*/ 8996 w 31406"/>
                <a:gd name="connsiteY7" fmla="*/ 8922 h 28066"/>
                <a:gd name="connsiteX8" fmla="*/ 3218 w 31406"/>
                <a:gd name="connsiteY8" fmla="*/ 10834 h 28066"/>
                <a:gd name="connsiteX9" fmla="*/ 1952 w 31406"/>
                <a:gd name="connsiteY9" fmla="*/ 15316 h 28066"/>
                <a:gd name="connsiteX10" fmla="*/ 0 w 31406"/>
                <a:gd name="connsiteY10" fmla="*/ 16705 h 28066"/>
                <a:gd name="connsiteX11" fmla="*/ 666 w 31406"/>
                <a:gd name="connsiteY11" fmla="*/ 17885 h 28066"/>
                <a:gd name="connsiteX12" fmla="*/ 3875 w 31406"/>
                <a:gd name="connsiteY12" fmla="*/ 24298 h 28066"/>
                <a:gd name="connsiteX13" fmla="*/ 4094 w 31406"/>
                <a:gd name="connsiteY13" fmla="*/ 28066 h 28066"/>
                <a:gd name="connsiteX14" fmla="*/ 5798 w 31406"/>
                <a:gd name="connsiteY14" fmla="*/ 27496 h 28066"/>
                <a:gd name="connsiteX15" fmla="*/ 9634 w 31406"/>
                <a:gd name="connsiteY15" fmla="*/ 25583 h 28066"/>
                <a:gd name="connsiteX16" fmla="*/ 10910 w 31406"/>
                <a:gd name="connsiteY16" fmla="*/ 17257 h 28066"/>
                <a:gd name="connsiteX17" fmla="*/ 14747 w 31406"/>
                <a:gd name="connsiteY17" fmla="*/ 10207 h 2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06" h="28066">
                  <a:moveTo>
                    <a:pt x="14747" y="10207"/>
                  </a:moveTo>
                  <a:cubicBezTo>
                    <a:pt x="17460" y="8408"/>
                    <a:pt x="19830" y="9645"/>
                    <a:pt x="23077" y="9569"/>
                  </a:cubicBezTo>
                  <a:cubicBezTo>
                    <a:pt x="25342" y="9483"/>
                    <a:pt x="26599" y="9569"/>
                    <a:pt x="28845" y="9569"/>
                  </a:cubicBezTo>
                  <a:lnTo>
                    <a:pt x="31406" y="7000"/>
                  </a:lnTo>
                  <a:cubicBezTo>
                    <a:pt x="30159" y="4497"/>
                    <a:pt x="30683" y="1900"/>
                    <a:pt x="28208" y="577"/>
                  </a:cubicBezTo>
                  <a:cubicBezTo>
                    <a:pt x="26218" y="-460"/>
                    <a:pt x="24638" y="130"/>
                    <a:pt x="22458" y="577"/>
                  </a:cubicBezTo>
                  <a:cubicBezTo>
                    <a:pt x="19726" y="1158"/>
                    <a:pt x="18431" y="2356"/>
                    <a:pt x="16032" y="3793"/>
                  </a:cubicBezTo>
                  <a:cubicBezTo>
                    <a:pt x="13119" y="5525"/>
                    <a:pt x="12052" y="7438"/>
                    <a:pt x="8996" y="8922"/>
                  </a:cubicBezTo>
                  <a:cubicBezTo>
                    <a:pt x="6845" y="9940"/>
                    <a:pt x="4741" y="9017"/>
                    <a:pt x="3218" y="10834"/>
                  </a:cubicBezTo>
                  <a:cubicBezTo>
                    <a:pt x="2066" y="12224"/>
                    <a:pt x="2447" y="13565"/>
                    <a:pt x="1952" y="15316"/>
                  </a:cubicBezTo>
                  <a:lnTo>
                    <a:pt x="0" y="16705"/>
                  </a:lnTo>
                  <a:cubicBezTo>
                    <a:pt x="200" y="17067"/>
                    <a:pt x="429" y="17457"/>
                    <a:pt x="666" y="17885"/>
                  </a:cubicBezTo>
                  <a:cubicBezTo>
                    <a:pt x="2037" y="20321"/>
                    <a:pt x="2980" y="21644"/>
                    <a:pt x="3875" y="24298"/>
                  </a:cubicBezTo>
                  <a:cubicBezTo>
                    <a:pt x="4313" y="25621"/>
                    <a:pt x="4132" y="26877"/>
                    <a:pt x="4094" y="28066"/>
                  </a:cubicBezTo>
                  <a:lnTo>
                    <a:pt x="5798" y="27496"/>
                  </a:lnTo>
                  <a:cubicBezTo>
                    <a:pt x="7273" y="26753"/>
                    <a:pt x="8425" y="26753"/>
                    <a:pt x="9634" y="25583"/>
                  </a:cubicBezTo>
                  <a:cubicBezTo>
                    <a:pt x="11967" y="23280"/>
                    <a:pt x="9844" y="20359"/>
                    <a:pt x="10910" y="17257"/>
                  </a:cubicBezTo>
                  <a:cubicBezTo>
                    <a:pt x="11919" y="14279"/>
                    <a:pt x="12147" y="11929"/>
                    <a:pt x="14747" y="1020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29" name="任意形状 114"/>
            <p:cNvSpPr/>
            <p:nvPr/>
          </p:nvSpPr>
          <p:spPr>
            <a:xfrm>
              <a:off x="14527537" y="5028374"/>
              <a:ext cx="206329" cy="232728"/>
            </a:xfrm>
            <a:custGeom>
              <a:avLst/>
              <a:gdLst>
                <a:gd name="connsiteX0" fmla="*/ 205241 w 206329"/>
                <a:gd name="connsiteY0" fmla="*/ 118350 h 232728"/>
                <a:gd name="connsiteX1" fmla="*/ 205374 w 206329"/>
                <a:gd name="connsiteY1" fmla="*/ 116447 h 232728"/>
                <a:gd name="connsiteX2" fmla="*/ 205888 w 206329"/>
                <a:gd name="connsiteY2" fmla="*/ 108121 h 232728"/>
                <a:gd name="connsiteX3" fmla="*/ 205888 w 206329"/>
                <a:gd name="connsiteY3" fmla="*/ 99786 h 232728"/>
                <a:gd name="connsiteX4" fmla="*/ 205888 w 206329"/>
                <a:gd name="connsiteY4" fmla="*/ 99158 h 232728"/>
                <a:gd name="connsiteX5" fmla="*/ 198196 w 206329"/>
                <a:gd name="connsiteY5" fmla="*/ 97226 h 232728"/>
                <a:gd name="connsiteX6" fmla="*/ 189229 w 206329"/>
                <a:gd name="connsiteY6" fmla="*/ 100433 h 232728"/>
                <a:gd name="connsiteX7" fmla="*/ 184097 w 206329"/>
                <a:gd name="connsiteY7" fmla="*/ 99158 h 232728"/>
                <a:gd name="connsiteX8" fmla="*/ 177052 w 206329"/>
                <a:gd name="connsiteY8" fmla="*/ 99158 h 232728"/>
                <a:gd name="connsiteX9" fmla="*/ 177052 w 206329"/>
                <a:gd name="connsiteY9" fmla="*/ 95942 h 232728"/>
                <a:gd name="connsiteX10" fmla="*/ 178366 w 206329"/>
                <a:gd name="connsiteY10" fmla="*/ 89548 h 232728"/>
                <a:gd name="connsiteX11" fmla="*/ 176433 w 206329"/>
                <a:gd name="connsiteY11" fmla="*/ 79918 h 232728"/>
                <a:gd name="connsiteX12" fmla="*/ 169379 w 206329"/>
                <a:gd name="connsiteY12" fmla="*/ 70317 h 232728"/>
                <a:gd name="connsiteX13" fmla="*/ 171312 w 206329"/>
                <a:gd name="connsiteY13" fmla="*/ 60070 h 232728"/>
                <a:gd name="connsiteX14" fmla="*/ 171312 w 206329"/>
                <a:gd name="connsiteY14" fmla="*/ 47253 h 232728"/>
                <a:gd name="connsiteX15" fmla="*/ 169379 w 206329"/>
                <a:gd name="connsiteY15" fmla="*/ 41496 h 232728"/>
                <a:gd name="connsiteX16" fmla="*/ 169379 w 206329"/>
                <a:gd name="connsiteY16" fmla="*/ 31876 h 232728"/>
                <a:gd name="connsiteX17" fmla="*/ 169379 w 206329"/>
                <a:gd name="connsiteY17" fmla="*/ 27404 h 232728"/>
                <a:gd name="connsiteX18" fmla="*/ 161059 w 206329"/>
                <a:gd name="connsiteY18" fmla="*/ 27404 h 232728"/>
                <a:gd name="connsiteX19" fmla="*/ 152072 w 206329"/>
                <a:gd name="connsiteY19" fmla="*/ 27404 h 232728"/>
                <a:gd name="connsiteX20" fmla="*/ 151453 w 206329"/>
                <a:gd name="connsiteY20" fmla="*/ 22903 h 232728"/>
                <a:gd name="connsiteX21" fmla="*/ 144389 w 206329"/>
                <a:gd name="connsiteY21" fmla="*/ 22275 h 232728"/>
                <a:gd name="connsiteX22" fmla="*/ 134784 w 206329"/>
                <a:gd name="connsiteY22" fmla="*/ 22903 h 232728"/>
                <a:gd name="connsiteX23" fmla="*/ 132861 w 206329"/>
                <a:gd name="connsiteY23" fmla="*/ 28669 h 232728"/>
                <a:gd name="connsiteX24" fmla="*/ 129662 w 206329"/>
                <a:gd name="connsiteY24" fmla="*/ 33151 h 232728"/>
                <a:gd name="connsiteX25" fmla="*/ 129662 w 206329"/>
                <a:gd name="connsiteY25" fmla="*/ 39564 h 232728"/>
                <a:gd name="connsiteX26" fmla="*/ 125169 w 206329"/>
                <a:gd name="connsiteY26" fmla="*/ 40192 h 232728"/>
                <a:gd name="connsiteX27" fmla="*/ 116819 w 206329"/>
                <a:gd name="connsiteY27" fmla="*/ 40192 h 232728"/>
                <a:gd name="connsiteX28" fmla="*/ 110413 w 206329"/>
                <a:gd name="connsiteY28" fmla="*/ 40192 h 232728"/>
                <a:gd name="connsiteX29" fmla="*/ 104653 w 206329"/>
                <a:gd name="connsiteY29" fmla="*/ 43409 h 232728"/>
                <a:gd name="connsiteX30" fmla="*/ 95047 w 206329"/>
                <a:gd name="connsiteY30" fmla="*/ 38280 h 232728"/>
                <a:gd name="connsiteX31" fmla="*/ 91830 w 206329"/>
                <a:gd name="connsiteY31" fmla="*/ 30592 h 232728"/>
                <a:gd name="connsiteX32" fmla="*/ 88631 w 206329"/>
                <a:gd name="connsiteY32" fmla="*/ 26757 h 232728"/>
                <a:gd name="connsiteX33" fmla="*/ 87355 w 206329"/>
                <a:gd name="connsiteY33" fmla="*/ 17784 h 232728"/>
                <a:gd name="connsiteX34" fmla="*/ 85432 w 206329"/>
                <a:gd name="connsiteY34" fmla="*/ 10743 h 232728"/>
                <a:gd name="connsiteX35" fmla="*/ 86070 w 206329"/>
                <a:gd name="connsiteY35" fmla="*/ 4986 h 232728"/>
                <a:gd name="connsiteX36" fmla="*/ 84147 w 206329"/>
                <a:gd name="connsiteY36" fmla="*/ 1770 h 232728"/>
                <a:gd name="connsiteX37" fmla="*/ 77102 w 206329"/>
                <a:gd name="connsiteY37" fmla="*/ 1142 h 232728"/>
                <a:gd name="connsiteX38" fmla="*/ 64926 w 206329"/>
                <a:gd name="connsiteY38" fmla="*/ 1770 h 232728"/>
                <a:gd name="connsiteX39" fmla="*/ 55301 w 206329"/>
                <a:gd name="connsiteY39" fmla="*/ 495 h 232728"/>
                <a:gd name="connsiteX40" fmla="*/ 45677 w 206329"/>
                <a:gd name="connsiteY40" fmla="*/ 495 h 232728"/>
                <a:gd name="connsiteX41" fmla="*/ 34148 w 206329"/>
                <a:gd name="connsiteY41" fmla="*/ 1133 h 232728"/>
                <a:gd name="connsiteX42" fmla="*/ 25180 w 206329"/>
                <a:gd name="connsiteY42" fmla="*/ 495 h 232728"/>
                <a:gd name="connsiteX43" fmla="*/ 20068 w 206329"/>
                <a:gd name="connsiteY43" fmla="*/ 5614 h 232728"/>
                <a:gd name="connsiteX44" fmla="*/ 16850 w 206329"/>
                <a:gd name="connsiteY44" fmla="*/ 5614 h 232728"/>
                <a:gd name="connsiteX45" fmla="*/ 14861 w 206329"/>
                <a:gd name="connsiteY45" fmla="*/ 5005 h 232728"/>
                <a:gd name="connsiteX46" fmla="*/ 10434 w 206329"/>
                <a:gd name="connsiteY46" fmla="*/ 8183 h 232728"/>
                <a:gd name="connsiteX47" fmla="*/ 13642 w 206329"/>
                <a:gd name="connsiteY47" fmla="*/ 17156 h 232728"/>
                <a:gd name="connsiteX48" fmla="*/ 16850 w 206329"/>
                <a:gd name="connsiteY48" fmla="*/ 21000 h 232728"/>
                <a:gd name="connsiteX49" fmla="*/ 19421 w 206329"/>
                <a:gd name="connsiteY49" fmla="*/ 31239 h 232728"/>
                <a:gd name="connsiteX50" fmla="*/ 23267 w 206329"/>
                <a:gd name="connsiteY50" fmla="*/ 38927 h 232728"/>
                <a:gd name="connsiteX51" fmla="*/ 25818 w 206329"/>
                <a:gd name="connsiteY51" fmla="*/ 44065 h 232728"/>
                <a:gd name="connsiteX52" fmla="*/ 28398 w 206329"/>
                <a:gd name="connsiteY52" fmla="*/ 54294 h 232728"/>
                <a:gd name="connsiteX53" fmla="*/ 25180 w 206329"/>
                <a:gd name="connsiteY53" fmla="*/ 58785 h 232728"/>
                <a:gd name="connsiteX54" fmla="*/ 23267 w 206329"/>
                <a:gd name="connsiteY54" fmla="*/ 67758 h 232728"/>
                <a:gd name="connsiteX55" fmla="*/ 27103 w 206329"/>
                <a:gd name="connsiteY55" fmla="*/ 77996 h 232728"/>
                <a:gd name="connsiteX56" fmla="*/ 30959 w 206329"/>
                <a:gd name="connsiteY56" fmla="*/ 86322 h 232728"/>
                <a:gd name="connsiteX57" fmla="*/ 33510 w 206329"/>
                <a:gd name="connsiteY57" fmla="*/ 94010 h 232728"/>
                <a:gd name="connsiteX58" fmla="*/ 36728 w 206329"/>
                <a:gd name="connsiteY58" fmla="*/ 104258 h 232728"/>
                <a:gd name="connsiteX59" fmla="*/ 32225 w 206329"/>
                <a:gd name="connsiteY59" fmla="*/ 115790 h 232728"/>
                <a:gd name="connsiteX60" fmla="*/ 31501 w 206329"/>
                <a:gd name="connsiteY60" fmla="*/ 116437 h 232728"/>
                <a:gd name="connsiteX61" fmla="*/ 25809 w 206329"/>
                <a:gd name="connsiteY61" fmla="*/ 119634 h 232728"/>
                <a:gd name="connsiteX62" fmla="*/ 21972 w 206329"/>
                <a:gd name="connsiteY62" fmla="*/ 123479 h 232728"/>
                <a:gd name="connsiteX63" fmla="*/ 16850 w 206329"/>
                <a:gd name="connsiteY63" fmla="*/ 135002 h 232728"/>
                <a:gd name="connsiteX64" fmla="*/ 16222 w 206329"/>
                <a:gd name="connsiteY64" fmla="*/ 143337 h 232728"/>
                <a:gd name="connsiteX65" fmla="*/ 13023 w 206329"/>
                <a:gd name="connsiteY65" fmla="*/ 147171 h 232728"/>
                <a:gd name="connsiteX66" fmla="*/ 11738 w 206329"/>
                <a:gd name="connsiteY66" fmla="*/ 156772 h 232728"/>
                <a:gd name="connsiteX67" fmla="*/ 11091 w 206329"/>
                <a:gd name="connsiteY67" fmla="*/ 165117 h 232728"/>
                <a:gd name="connsiteX68" fmla="*/ 9815 w 206329"/>
                <a:gd name="connsiteY68" fmla="*/ 170236 h 232728"/>
                <a:gd name="connsiteX69" fmla="*/ 5312 w 206329"/>
                <a:gd name="connsiteY69" fmla="*/ 176640 h 232728"/>
                <a:gd name="connsiteX70" fmla="*/ 2751 w 206329"/>
                <a:gd name="connsiteY70" fmla="*/ 184975 h 232728"/>
                <a:gd name="connsiteX71" fmla="*/ 2114 w 206329"/>
                <a:gd name="connsiteY71" fmla="*/ 197136 h 232728"/>
                <a:gd name="connsiteX72" fmla="*/ 828 w 206329"/>
                <a:gd name="connsiteY72" fmla="*/ 208668 h 232728"/>
                <a:gd name="connsiteX73" fmla="*/ 0 w 206329"/>
                <a:gd name="connsiteY73" fmla="*/ 214853 h 232728"/>
                <a:gd name="connsiteX74" fmla="*/ 828 w 206329"/>
                <a:gd name="connsiteY74" fmla="*/ 215709 h 232728"/>
                <a:gd name="connsiteX75" fmla="*/ 8520 w 206329"/>
                <a:gd name="connsiteY75" fmla="*/ 218278 h 232728"/>
                <a:gd name="connsiteX76" fmla="*/ 14299 w 206329"/>
                <a:gd name="connsiteY76" fmla="*/ 216356 h 232728"/>
                <a:gd name="connsiteX77" fmla="*/ 20687 w 206329"/>
                <a:gd name="connsiteY77" fmla="*/ 212522 h 232728"/>
                <a:gd name="connsiteX78" fmla="*/ 24543 w 206329"/>
                <a:gd name="connsiteY78" fmla="*/ 213806 h 232728"/>
                <a:gd name="connsiteX79" fmla="*/ 31587 w 206329"/>
                <a:gd name="connsiteY79" fmla="*/ 217003 h 232728"/>
                <a:gd name="connsiteX80" fmla="*/ 38004 w 206329"/>
                <a:gd name="connsiteY80" fmla="*/ 219572 h 232728"/>
                <a:gd name="connsiteX81" fmla="*/ 50808 w 206329"/>
                <a:gd name="connsiteY81" fmla="*/ 218944 h 232728"/>
                <a:gd name="connsiteX82" fmla="*/ 62994 w 206329"/>
                <a:gd name="connsiteY82" fmla="*/ 218944 h 232728"/>
                <a:gd name="connsiteX83" fmla="*/ 76455 w 206329"/>
                <a:gd name="connsiteY83" fmla="*/ 218944 h 232728"/>
                <a:gd name="connsiteX84" fmla="*/ 86070 w 206329"/>
                <a:gd name="connsiteY84" fmla="*/ 219572 h 232728"/>
                <a:gd name="connsiteX85" fmla="*/ 97599 w 206329"/>
                <a:gd name="connsiteY85" fmla="*/ 218944 h 232728"/>
                <a:gd name="connsiteX86" fmla="*/ 108490 w 206329"/>
                <a:gd name="connsiteY86" fmla="*/ 219572 h 232728"/>
                <a:gd name="connsiteX87" fmla="*/ 113621 w 206329"/>
                <a:gd name="connsiteY87" fmla="*/ 224701 h 232728"/>
                <a:gd name="connsiteX88" fmla="*/ 118124 w 206329"/>
                <a:gd name="connsiteY88" fmla="*/ 229183 h 232728"/>
                <a:gd name="connsiteX89" fmla="*/ 130281 w 206329"/>
                <a:gd name="connsiteY89" fmla="*/ 228545 h 232728"/>
                <a:gd name="connsiteX90" fmla="*/ 143742 w 206329"/>
                <a:gd name="connsiteY90" fmla="*/ 230467 h 232728"/>
                <a:gd name="connsiteX91" fmla="*/ 148236 w 206329"/>
                <a:gd name="connsiteY91" fmla="*/ 232380 h 232728"/>
                <a:gd name="connsiteX92" fmla="*/ 154652 w 206329"/>
                <a:gd name="connsiteY92" fmla="*/ 232380 h 232728"/>
                <a:gd name="connsiteX93" fmla="*/ 159783 w 206329"/>
                <a:gd name="connsiteY93" fmla="*/ 231095 h 232728"/>
                <a:gd name="connsiteX94" fmla="*/ 173863 w 206329"/>
                <a:gd name="connsiteY94" fmla="*/ 228536 h 232728"/>
                <a:gd name="connsiteX95" fmla="*/ 182831 w 206329"/>
                <a:gd name="connsiteY95" fmla="*/ 226614 h 232728"/>
                <a:gd name="connsiteX96" fmla="*/ 188591 w 206329"/>
                <a:gd name="connsiteY96" fmla="*/ 224701 h 232728"/>
                <a:gd name="connsiteX97" fmla="*/ 188591 w 206329"/>
                <a:gd name="connsiteY97" fmla="*/ 224054 h 232728"/>
                <a:gd name="connsiteX98" fmla="*/ 168104 w 206329"/>
                <a:gd name="connsiteY98" fmla="*/ 197802 h 232728"/>
                <a:gd name="connsiteX99" fmla="*/ 168104 w 206329"/>
                <a:gd name="connsiteY99" fmla="*/ 178571 h 232728"/>
                <a:gd name="connsiteX100" fmla="*/ 169379 w 206329"/>
                <a:gd name="connsiteY100" fmla="*/ 159341 h 232728"/>
                <a:gd name="connsiteX101" fmla="*/ 171312 w 206329"/>
                <a:gd name="connsiteY101" fmla="*/ 146543 h 232728"/>
                <a:gd name="connsiteX102" fmla="*/ 171931 w 206329"/>
                <a:gd name="connsiteY102" fmla="*/ 137580 h 232728"/>
                <a:gd name="connsiteX103" fmla="*/ 177709 w 206329"/>
                <a:gd name="connsiteY103" fmla="*/ 136933 h 232728"/>
                <a:gd name="connsiteX104" fmla="*/ 187962 w 206329"/>
                <a:gd name="connsiteY104" fmla="*/ 136933 h 232728"/>
                <a:gd name="connsiteX105" fmla="*/ 196292 w 206329"/>
                <a:gd name="connsiteY105" fmla="*/ 136933 h 232728"/>
                <a:gd name="connsiteX106" fmla="*/ 205888 w 206329"/>
                <a:gd name="connsiteY106" fmla="*/ 136933 h 232728"/>
                <a:gd name="connsiteX107" fmla="*/ 204622 w 206329"/>
                <a:gd name="connsiteY107" fmla="*/ 129892 h 232728"/>
                <a:gd name="connsiteX108" fmla="*/ 205241 w 206329"/>
                <a:gd name="connsiteY108" fmla="*/ 118350 h 23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06329" h="232728">
                  <a:moveTo>
                    <a:pt x="205241" y="118350"/>
                  </a:moveTo>
                  <a:cubicBezTo>
                    <a:pt x="205298" y="117684"/>
                    <a:pt x="205346" y="117027"/>
                    <a:pt x="205374" y="116447"/>
                  </a:cubicBezTo>
                  <a:cubicBezTo>
                    <a:pt x="205584" y="113535"/>
                    <a:pt x="205803" y="111442"/>
                    <a:pt x="205888" y="108121"/>
                  </a:cubicBezTo>
                  <a:cubicBezTo>
                    <a:pt x="205983" y="104857"/>
                    <a:pt x="205888" y="103040"/>
                    <a:pt x="205888" y="99786"/>
                  </a:cubicBezTo>
                  <a:lnTo>
                    <a:pt x="205888" y="99158"/>
                  </a:lnTo>
                  <a:cubicBezTo>
                    <a:pt x="202909" y="98397"/>
                    <a:pt x="201300" y="97160"/>
                    <a:pt x="198196" y="97226"/>
                  </a:cubicBezTo>
                  <a:cubicBezTo>
                    <a:pt x="194474" y="97302"/>
                    <a:pt x="192941" y="100576"/>
                    <a:pt x="189229" y="100433"/>
                  </a:cubicBezTo>
                  <a:cubicBezTo>
                    <a:pt x="187191" y="100347"/>
                    <a:pt x="186154" y="99443"/>
                    <a:pt x="184097" y="99158"/>
                  </a:cubicBezTo>
                  <a:cubicBezTo>
                    <a:pt x="181384" y="98768"/>
                    <a:pt x="178204" y="101651"/>
                    <a:pt x="177052" y="99158"/>
                  </a:cubicBezTo>
                  <a:cubicBezTo>
                    <a:pt x="176548" y="98016"/>
                    <a:pt x="176976" y="97188"/>
                    <a:pt x="177052" y="95942"/>
                  </a:cubicBezTo>
                  <a:cubicBezTo>
                    <a:pt x="177233" y="93392"/>
                    <a:pt x="178242" y="92079"/>
                    <a:pt x="178366" y="89548"/>
                  </a:cubicBezTo>
                  <a:cubicBezTo>
                    <a:pt x="178499" y="85722"/>
                    <a:pt x="177871" y="83458"/>
                    <a:pt x="176433" y="79918"/>
                  </a:cubicBezTo>
                  <a:cubicBezTo>
                    <a:pt x="174644" y="75636"/>
                    <a:pt x="170274" y="74885"/>
                    <a:pt x="169379" y="70317"/>
                  </a:cubicBezTo>
                  <a:cubicBezTo>
                    <a:pt x="168599" y="66331"/>
                    <a:pt x="170893" y="64123"/>
                    <a:pt x="171312" y="60070"/>
                  </a:cubicBezTo>
                  <a:cubicBezTo>
                    <a:pt x="171816" y="55112"/>
                    <a:pt x="172388" y="52134"/>
                    <a:pt x="171312" y="47253"/>
                  </a:cubicBezTo>
                  <a:cubicBezTo>
                    <a:pt x="170788" y="44940"/>
                    <a:pt x="169836" y="43818"/>
                    <a:pt x="169379" y="41496"/>
                  </a:cubicBezTo>
                  <a:cubicBezTo>
                    <a:pt x="168637" y="37823"/>
                    <a:pt x="169379" y="35635"/>
                    <a:pt x="169379" y="31876"/>
                  </a:cubicBezTo>
                  <a:cubicBezTo>
                    <a:pt x="169379" y="30125"/>
                    <a:pt x="170198" y="28936"/>
                    <a:pt x="169379" y="27404"/>
                  </a:cubicBezTo>
                  <a:cubicBezTo>
                    <a:pt x="167828" y="24530"/>
                    <a:pt x="164286" y="27404"/>
                    <a:pt x="161059" y="27404"/>
                  </a:cubicBezTo>
                  <a:cubicBezTo>
                    <a:pt x="157536" y="27404"/>
                    <a:pt x="153985" y="30335"/>
                    <a:pt x="152072" y="27404"/>
                  </a:cubicBezTo>
                  <a:cubicBezTo>
                    <a:pt x="151111" y="25920"/>
                    <a:pt x="152481" y="24331"/>
                    <a:pt x="151453" y="22903"/>
                  </a:cubicBezTo>
                  <a:cubicBezTo>
                    <a:pt x="149797" y="20696"/>
                    <a:pt x="147160" y="22332"/>
                    <a:pt x="144389" y="22275"/>
                  </a:cubicBezTo>
                  <a:cubicBezTo>
                    <a:pt x="140648" y="22180"/>
                    <a:pt x="137373" y="20201"/>
                    <a:pt x="134784" y="22903"/>
                  </a:cubicBezTo>
                  <a:cubicBezTo>
                    <a:pt x="133156" y="24625"/>
                    <a:pt x="133956" y="26576"/>
                    <a:pt x="132861" y="28669"/>
                  </a:cubicBezTo>
                  <a:cubicBezTo>
                    <a:pt x="131871" y="30582"/>
                    <a:pt x="130357" y="31124"/>
                    <a:pt x="129662" y="33151"/>
                  </a:cubicBezTo>
                  <a:cubicBezTo>
                    <a:pt x="128843" y="35511"/>
                    <a:pt x="131556" y="37947"/>
                    <a:pt x="129662" y="39564"/>
                  </a:cubicBezTo>
                  <a:cubicBezTo>
                    <a:pt x="128310" y="40716"/>
                    <a:pt x="126930" y="40050"/>
                    <a:pt x="125169" y="40192"/>
                  </a:cubicBezTo>
                  <a:cubicBezTo>
                    <a:pt x="121913" y="40497"/>
                    <a:pt x="120085" y="40192"/>
                    <a:pt x="116819" y="40192"/>
                  </a:cubicBezTo>
                  <a:cubicBezTo>
                    <a:pt x="114325" y="40192"/>
                    <a:pt x="112859" y="39583"/>
                    <a:pt x="110413" y="40192"/>
                  </a:cubicBezTo>
                  <a:cubicBezTo>
                    <a:pt x="107909" y="40820"/>
                    <a:pt x="107204" y="43037"/>
                    <a:pt x="104653" y="43409"/>
                  </a:cubicBezTo>
                  <a:cubicBezTo>
                    <a:pt x="100445" y="44008"/>
                    <a:pt x="97742" y="41563"/>
                    <a:pt x="95047" y="38280"/>
                  </a:cubicBezTo>
                  <a:cubicBezTo>
                    <a:pt x="92963" y="35768"/>
                    <a:pt x="93629" y="33303"/>
                    <a:pt x="91830" y="30592"/>
                  </a:cubicBezTo>
                  <a:cubicBezTo>
                    <a:pt x="90763" y="28964"/>
                    <a:pt x="89564" y="28460"/>
                    <a:pt x="88631" y="26757"/>
                  </a:cubicBezTo>
                  <a:cubicBezTo>
                    <a:pt x="86927" y="23645"/>
                    <a:pt x="88079" y="21238"/>
                    <a:pt x="87355" y="17784"/>
                  </a:cubicBezTo>
                  <a:cubicBezTo>
                    <a:pt x="86746" y="14996"/>
                    <a:pt x="85566" y="13588"/>
                    <a:pt x="85432" y="10743"/>
                  </a:cubicBezTo>
                  <a:cubicBezTo>
                    <a:pt x="85299" y="8488"/>
                    <a:pt x="86717" y="7137"/>
                    <a:pt x="86070" y="4986"/>
                  </a:cubicBezTo>
                  <a:cubicBezTo>
                    <a:pt x="85651" y="3597"/>
                    <a:pt x="85242" y="2741"/>
                    <a:pt x="84147" y="1770"/>
                  </a:cubicBezTo>
                  <a:cubicBezTo>
                    <a:pt x="82072" y="-28"/>
                    <a:pt x="79854" y="1228"/>
                    <a:pt x="77102" y="1142"/>
                  </a:cubicBezTo>
                  <a:cubicBezTo>
                    <a:pt x="72342" y="952"/>
                    <a:pt x="69677" y="2037"/>
                    <a:pt x="64926" y="1770"/>
                  </a:cubicBezTo>
                  <a:cubicBezTo>
                    <a:pt x="61137" y="1580"/>
                    <a:pt x="59081" y="752"/>
                    <a:pt x="55301" y="495"/>
                  </a:cubicBezTo>
                  <a:cubicBezTo>
                    <a:pt x="51560" y="248"/>
                    <a:pt x="49447" y="390"/>
                    <a:pt x="45677" y="495"/>
                  </a:cubicBezTo>
                  <a:cubicBezTo>
                    <a:pt x="41193" y="600"/>
                    <a:pt x="38661" y="1209"/>
                    <a:pt x="34148" y="1133"/>
                  </a:cubicBezTo>
                  <a:cubicBezTo>
                    <a:pt x="30645" y="1076"/>
                    <a:pt x="28408" y="-894"/>
                    <a:pt x="25180" y="495"/>
                  </a:cubicBezTo>
                  <a:cubicBezTo>
                    <a:pt x="22600" y="1618"/>
                    <a:pt x="22810" y="4967"/>
                    <a:pt x="20068" y="5614"/>
                  </a:cubicBezTo>
                  <a:cubicBezTo>
                    <a:pt x="18850" y="5909"/>
                    <a:pt x="18117" y="5614"/>
                    <a:pt x="16850" y="5614"/>
                  </a:cubicBezTo>
                  <a:lnTo>
                    <a:pt x="14861" y="5005"/>
                  </a:lnTo>
                  <a:cubicBezTo>
                    <a:pt x="13499" y="5871"/>
                    <a:pt x="10996" y="6433"/>
                    <a:pt x="10434" y="8183"/>
                  </a:cubicBezTo>
                  <a:cubicBezTo>
                    <a:pt x="9310" y="11732"/>
                    <a:pt x="11614" y="14035"/>
                    <a:pt x="13642" y="17156"/>
                  </a:cubicBezTo>
                  <a:cubicBezTo>
                    <a:pt x="14699" y="18793"/>
                    <a:pt x="15822" y="19335"/>
                    <a:pt x="16850" y="21000"/>
                  </a:cubicBezTo>
                  <a:cubicBezTo>
                    <a:pt x="19030" y="24502"/>
                    <a:pt x="17936" y="27394"/>
                    <a:pt x="19421" y="31239"/>
                  </a:cubicBezTo>
                  <a:cubicBezTo>
                    <a:pt x="20630" y="34360"/>
                    <a:pt x="21763" y="35930"/>
                    <a:pt x="23267" y="38927"/>
                  </a:cubicBezTo>
                  <a:cubicBezTo>
                    <a:pt x="24257" y="40935"/>
                    <a:pt x="24990" y="41981"/>
                    <a:pt x="25818" y="44065"/>
                  </a:cubicBezTo>
                  <a:cubicBezTo>
                    <a:pt x="27389" y="47862"/>
                    <a:pt x="29740" y="50412"/>
                    <a:pt x="28398" y="54294"/>
                  </a:cubicBezTo>
                  <a:cubicBezTo>
                    <a:pt x="27694" y="56330"/>
                    <a:pt x="26151" y="56872"/>
                    <a:pt x="25180" y="58785"/>
                  </a:cubicBezTo>
                  <a:cubicBezTo>
                    <a:pt x="23572" y="61973"/>
                    <a:pt x="23086" y="64190"/>
                    <a:pt x="23267" y="67758"/>
                  </a:cubicBezTo>
                  <a:cubicBezTo>
                    <a:pt x="23467" y="72011"/>
                    <a:pt x="25447" y="74057"/>
                    <a:pt x="27103" y="77996"/>
                  </a:cubicBezTo>
                  <a:cubicBezTo>
                    <a:pt x="28493" y="81298"/>
                    <a:pt x="29645" y="82992"/>
                    <a:pt x="30959" y="86322"/>
                  </a:cubicBezTo>
                  <a:cubicBezTo>
                    <a:pt x="32111" y="89272"/>
                    <a:pt x="32539" y="91003"/>
                    <a:pt x="33510" y="94010"/>
                  </a:cubicBezTo>
                  <a:cubicBezTo>
                    <a:pt x="34815" y="97997"/>
                    <a:pt x="36766" y="100081"/>
                    <a:pt x="36728" y="104258"/>
                  </a:cubicBezTo>
                  <a:cubicBezTo>
                    <a:pt x="36671" y="109092"/>
                    <a:pt x="35652" y="112384"/>
                    <a:pt x="32225" y="115790"/>
                  </a:cubicBezTo>
                  <a:cubicBezTo>
                    <a:pt x="32006" y="116019"/>
                    <a:pt x="31749" y="116247"/>
                    <a:pt x="31501" y="116437"/>
                  </a:cubicBezTo>
                  <a:cubicBezTo>
                    <a:pt x="29702" y="117855"/>
                    <a:pt x="27817" y="118017"/>
                    <a:pt x="25809" y="119634"/>
                  </a:cubicBezTo>
                  <a:cubicBezTo>
                    <a:pt x="24171" y="120967"/>
                    <a:pt x="23295" y="121813"/>
                    <a:pt x="21972" y="123479"/>
                  </a:cubicBezTo>
                  <a:cubicBezTo>
                    <a:pt x="18897" y="127313"/>
                    <a:pt x="17898" y="130196"/>
                    <a:pt x="16850" y="135002"/>
                  </a:cubicBezTo>
                  <a:cubicBezTo>
                    <a:pt x="16184" y="138189"/>
                    <a:pt x="17688" y="140416"/>
                    <a:pt x="16222" y="143337"/>
                  </a:cubicBezTo>
                  <a:cubicBezTo>
                    <a:pt x="15346" y="145069"/>
                    <a:pt x="13947" y="145478"/>
                    <a:pt x="13023" y="147171"/>
                  </a:cubicBezTo>
                  <a:cubicBezTo>
                    <a:pt x="11186" y="150492"/>
                    <a:pt x="12119" y="153014"/>
                    <a:pt x="11738" y="156772"/>
                  </a:cubicBezTo>
                  <a:cubicBezTo>
                    <a:pt x="11395" y="160026"/>
                    <a:pt x="11672" y="161910"/>
                    <a:pt x="11091" y="165117"/>
                  </a:cubicBezTo>
                  <a:cubicBezTo>
                    <a:pt x="10729" y="167144"/>
                    <a:pt x="10586" y="168333"/>
                    <a:pt x="9815" y="170236"/>
                  </a:cubicBezTo>
                  <a:cubicBezTo>
                    <a:pt x="8644" y="173053"/>
                    <a:pt x="6683" y="173919"/>
                    <a:pt x="5312" y="176640"/>
                  </a:cubicBezTo>
                  <a:cubicBezTo>
                    <a:pt x="3808" y="179685"/>
                    <a:pt x="3408" y="181635"/>
                    <a:pt x="2751" y="184975"/>
                  </a:cubicBezTo>
                  <a:cubicBezTo>
                    <a:pt x="1818" y="189628"/>
                    <a:pt x="2504" y="192397"/>
                    <a:pt x="2114" y="197136"/>
                  </a:cubicBezTo>
                  <a:cubicBezTo>
                    <a:pt x="1742" y="201655"/>
                    <a:pt x="1247" y="204167"/>
                    <a:pt x="828" y="208668"/>
                  </a:cubicBezTo>
                  <a:cubicBezTo>
                    <a:pt x="619" y="210971"/>
                    <a:pt x="305" y="212959"/>
                    <a:pt x="0" y="214853"/>
                  </a:cubicBezTo>
                  <a:lnTo>
                    <a:pt x="828" y="215709"/>
                  </a:lnTo>
                  <a:cubicBezTo>
                    <a:pt x="3827" y="216708"/>
                    <a:pt x="5369" y="218431"/>
                    <a:pt x="8520" y="218278"/>
                  </a:cubicBezTo>
                  <a:cubicBezTo>
                    <a:pt x="10872" y="218164"/>
                    <a:pt x="12138" y="217327"/>
                    <a:pt x="14299" y="216356"/>
                  </a:cubicBezTo>
                  <a:cubicBezTo>
                    <a:pt x="16955" y="215167"/>
                    <a:pt x="17793" y="212436"/>
                    <a:pt x="20687" y="212522"/>
                  </a:cubicBezTo>
                  <a:cubicBezTo>
                    <a:pt x="22267" y="212560"/>
                    <a:pt x="23048" y="213245"/>
                    <a:pt x="24543" y="213806"/>
                  </a:cubicBezTo>
                  <a:cubicBezTo>
                    <a:pt x="27370" y="214862"/>
                    <a:pt x="28817" y="215814"/>
                    <a:pt x="31587" y="217003"/>
                  </a:cubicBezTo>
                  <a:cubicBezTo>
                    <a:pt x="34062" y="218059"/>
                    <a:pt x="35367" y="218954"/>
                    <a:pt x="38004" y="219572"/>
                  </a:cubicBezTo>
                  <a:cubicBezTo>
                    <a:pt x="42878" y="220724"/>
                    <a:pt x="45801" y="219049"/>
                    <a:pt x="50808" y="218944"/>
                  </a:cubicBezTo>
                  <a:cubicBezTo>
                    <a:pt x="55549" y="218811"/>
                    <a:pt x="58253" y="218944"/>
                    <a:pt x="62994" y="218944"/>
                  </a:cubicBezTo>
                  <a:cubicBezTo>
                    <a:pt x="68249" y="218944"/>
                    <a:pt x="71200" y="218744"/>
                    <a:pt x="76455" y="218944"/>
                  </a:cubicBezTo>
                  <a:cubicBezTo>
                    <a:pt x="80187" y="219087"/>
                    <a:pt x="82300" y="219534"/>
                    <a:pt x="86070" y="219572"/>
                  </a:cubicBezTo>
                  <a:cubicBezTo>
                    <a:pt x="90563" y="219629"/>
                    <a:pt x="93096" y="218925"/>
                    <a:pt x="97599" y="218944"/>
                  </a:cubicBezTo>
                  <a:cubicBezTo>
                    <a:pt x="101873" y="218944"/>
                    <a:pt x="104748" y="217536"/>
                    <a:pt x="108490" y="219572"/>
                  </a:cubicBezTo>
                  <a:cubicBezTo>
                    <a:pt x="110993" y="220933"/>
                    <a:pt x="111631" y="222693"/>
                    <a:pt x="113621" y="224701"/>
                  </a:cubicBezTo>
                  <a:cubicBezTo>
                    <a:pt x="115372" y="226442"/>
                    <a:pt x="115944" y="227993"/>
                    <a:pt x="118124" y="229183"/>
                  </a:cubicBezTo>
                  <a:cubicBezTo>
                    <a:pt x="122274" y="231485"/>
                    <a:pt x="125521" y="228345"/>
                    <a:pt x="130281" y="228545"/>
                  </a:cubicBezTo>
                  <a:cubicBezTo>
                    <a:pt x="135593" y="228745"/>
                    <a:pt x="138754" y="228726"/>
                    <a:pt x="143742" y="230467"/>
                  </a:cubicBezTo>
                  <a:cubicBezTo>
                    <a:pt x="145551" y="231095"/>
                    <a:pt x="146379" y="231952"/>
                    <a:pt x="148236" y="232380"/>
                  </a:cubicBezTo>
                  <a:cubicBezTo>
                    <a:pt x="150682" y="232960"/>
                    <a:pt x="152167" y="232713"/>
                    <a:pt x="154652" y="232380"/>
                  </a:cubicBezTo>
                  <a:cubicBezTo>
                    <a:pt x="156689" y="232123"/>
                    <a:pt x="157756" y="231561"/>
                    <a:pt x="159783" y="231095"/>
                  </a:cubicBezTo>
                  <a:cubicBezTo>
                    <a:pt x="165219" y="229849"/>
                    <a:pt x="168380" y="229649"/>
                    <a:pt x="173863" y="228536"/>
                  </a:cubicBezTo>
                  <a:cubicBezTo>
                    <a:pt x="177376" y="227822"/>
                    <a:pt x="179404" y="227594"/>
                    <a:pt x="182831" y="226614"/>
                  </a:cubicBezTo>
                  <a:cubicBezTo>
                    <a:pt x="185125" y="225976"/>
                    <a:pt x="186363" y="225443"/>
                    <a:pt x="188591" y="224701"/>
                  </a:cubicBezTo>
                  <a:lnTo>
                    <a:pt x="188591" y="224054"/>
                  </a:lnTo>
                  <a:lnTo>
                    <a:pt x="168104" y="197802"/>
                  </a:lnTo>
                  <a:cubicBezTo>
                    <a:pt x="167847" y="190304"/>
                    <a:pt x="167847" y="186069"/>
                    <a:pt x="168104" y="178571"/>
                  </a:cubicBezTo>
                  <a:cubicBezTo>
                    <a:pt x="168351" y="171074"/>
                    <a:pt x="168513" y="166820"/>
                    <a:pt x="169379" y="159341"/>
                  </a:cubicBezTo>
                  <a:cubicBezTo>
                    <a:pt x="169960" y="154336"/>
                    <a:pt x="170788" y="151567"/>
                    <a:pt x="171312" y="146543"/>
                  </a:cubicBezTo>
                  <a:cubicBezTo>
                    <a:pt x="171655" y="143061"/>
                    <a:pt x="169094" y="139616"/>
                    <a:pt x="171931" y="137580"/>
                  </a:cubicBezTo>
                  <a:cubicBezTo>
                    <a:pt x="173759" y="136239"/>
                    <a:pt x="175434" y="137076"/>
                    <a:pt x="177709" y="136933"/>
                  </a:cubicBezTo>
                  <a:cubicBezTo>
                    <a:pt x="181679" y="136657"/>
                    <a:pt x="183964" y="136933"/>
                    <a:pt x="187962" y="136933"/>
                  </a:cubicBezTo>
                  <a:lnTo>
                    <a:pt x="196292" y="136933"/>
                  </a:lnTo>
                  <a:cubicBezTo>
                    <a:pt x="200034" y="136933"/>
                    <a:pt x="204032" y="140187"/>
                    <a:pt x="205888" y="136933"/>
                  </a:cubicBezTo>
                  <a:cubicBezTo>
                    <a:pt x="207307" y="134516"/>
                    <a:pt x="204870" y="132661"/>
                    <a:pt x="204622" y="129892"/>
                  </a:cubicBezTo>
                  <a:cubicBezTo>
                    <a:pt x="204194" y="125391"/>
                    <a:pt x="204993" y="122851"/>
                    <a:pt x="205241" y="11835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0" name="任意形状 115"/>
            <p:cNvSpPr/>
            <p:nvPr/>
          </p:nvSpPr>
          <p:spPr>
            <a:xfrm>
              <a:off x="14821160" y="4914800"/>
              <a:ext cx="183927" cy="228852"/>
            </a:xfrm>
            <a:custGeom>
              <a:avLst/>
              <a:gdLst>
                <a:gd name="connsiteX0" fmla="*/ 178177 w 183927"/>
                <a:gd name="connsiteY0" fmla="*/ 198622 h 228852"/>
                <a:gd name="connsiteX1" fmla="*/ 174321 w 183927"/>
                <a:gd name="connsiteY1" fmla="*/ 189021 h 228852"/>
                <a:gd name="connsiteX2" fmla="*/ 173674 w 183927"/>
                <a:gd name="connsiteY2" fmla="*/ 179392 h 228852"/>
                <a:gd name="connsiteX3" fmla="*/ 170475 w 183927"/>
                <a:gd name="connsiteY3" fmla="*/ 173635 h 228852"/>
                <a:gd name="connsiteX4" fmla="*/ 169200 w 183927"/>
                <a:gd name="connsiteY4" fmla="*/ 164681 h 228852"/>
                <a:gd name="connsiteX5" fmla="*/ 167914 w 183927"/>
                <a:gd name="connsiteY5" fmla="*/ 157640 h 228852"/>
                <a:gd name="connsiteX6" fmla="*/ 169200 w 183927"/>
                <a:gd name="connsiteY6" fmla="*/ 149295 h 228852"/>
                <a:gd name="connsiteX7" fmla="*/ 173055 w 183927"/>
                <a:gd name="connsiteY7" fmla="*/ 142901 h 228852"/>
                <a:gd name="connsiteX8" fmla="*/ 171751 w 183927"/>
                <a:gd name="connsiteY8" fmla="*/ 134575 h 228852"/>
                <a:gd name="connsiteX9" fmla="*/ 167914 w 183927"/>
                <a:gd name="connsiteY9" fmla="*/ 129437 h 228852"/>
                <a:gd name="connsiteX10" fmla="*/ 162783 w 183927"/>
                <a:gd name="connsiteY10" fmla="*/ 123690 h 228852"/>
                <a:gd name="connsiteX11" fmla="*/ 164716 w 183927"/>
                <a:gd name="connsiteY11" fmla="*/ 117277 h 228852"/>
                <a:gd name="connsiteX12" fmla="*/ 166068 w 183927"/>
                <a:gd name="connsiteY12" fmla="*/ 114394 h 228852"/>
                <a:gd name="connsiteX13" fmla="*/ 167267 w 183927"/>
                <a:gd name="connsiteY13" fmla="*/ 112786 h 228852"/>
                <a:gd name="connsiteX14" fmla="*/ 176244 w 183927"/>
                <a:gd name="connsiteY14" fmla="*/ 108951 h 228852"/>
                <a:gd name="connsiteX15" fmla="*/ 182004 w 183927"/>
                <a:gd name="connsiteY15" fmla="*/ 108951 h 228852"/>
                <a:gd name="connsiteX16" fmla="*/ 182651 w 183927"/>
                <a:gd name="connsiteY16" fmla="*/ 103822 h 228852"/>
                <a:gd name="connsiteX17" fmla="*/ 180072 w 183927"/>
                <a:gd name="connsiteY17" fmla="*/ 97418 h 228852"/>
                <a:gd name="connsiteX18" fmla="*/ 176854 w 183927"/>
                <a:gd name="connsiteY18" fmla="*/ 96124 h 228852"/>
                <a:gd name="connsiteX19" fmla="*/ 173655 w 183927"/>
                <a:gd name="connsiteY19" fmla="*/ 94849 h 228852"/>
                <a:gd name="connsiteX20" fmla="*/ 173046 w 183927"/>
                <a:gd name="connsiteY20" fmla="*/ 94849 h 228852"/>
                <a:gd name="connsiteX21" fmla="*/ 167258 w 183927"/>
                <a:gd name="connsiteY21" fmla="*/ 92937 h 228852"/>
                <a:gd name="connsiteX22" fmla="*/ 158928 w 183927"/>
                <a:gd name="connsiteY22" fmla="*/ 89083 h 228852"/>
                <a:gd name="connsiteX23" fmla="*/ 150598 w 183927"/>
                <a:gd name="connsiteY23" fmla="*/ 83955 h 228852"/>
                <a:gd name="connsiteX24" fmla="*/ 142268 w 183927"/>
                <a:gd name="connsiteY24" fmla="*/ 72432 h 228852"/>
                <a:gd name="connsiteX25" fmla="*/ 141002 w 183927"/>
                <a:gd name="connsiteY25" fmla="*/ 60909 h 228852"/>
                <a:gd name="connsiteX26" fmla="*/ 132015 w 183927"/>
                <a:gd name="connsiteY26" fmla="*/ 56408 h 228852"/>
                <a:gd name="connsiteX27" fmla="*/ 121124 w 183927"/>
                <a:gd name="connsiteY27" fmla="*/ 48729 h 228852"/>
                <a:gd name="connsiteX28" fmla="*/ 112147 w 183927"/>
                <a:gd name="connsiteY28" fmla="*/ 39119 h 228852"/>
                <a:gd name="connsiteX29" fmla="*/ 96124 w 183927"/>
                <a:gd name="connsiteY29" fmla="*/ 33990 h 228852"/>
                <a:gd name="connsiteX30" fmla="*/ 83292 w 183927"/>
                <a:gd name="connsiteY30" fmla="*/ 26949 h 228852"/>
                <a:gd name="connsiteX31" fmla="*/ 83939 w 183927"/>
                <a:gd name="connsiteY31" fmla="*/ 23733 h 228852"/>
                <a:gd name="connsiteX32" fmla="*/ 83292 w 183927"/>
                <a:gd name="connsiteY32" fmla="*/ 17976 h 228852"/>
                <a:gd name="connsiteX33" fmla="*/ 85872 w 183927"/>
                <a:gd name="connsiteY33" fmla="*/ 14132 h 228852"/>
                <a:gd name="connsiteX34" fmla="*/ 89080 w 183927"/>
                <a:gd name="connsiteY34" fmla="*/ 9651 h 228852"/>
                <a:gd name="connsiteX35" fmla="*/ 83949 w 183927"/>
                <a:gd name="connsiteY35" fmla="*/ 6453 h 228852"/>
                <a:gd name="connsiteX36" fmla="*/ 78817 w 183927"/>
                <a:gd name="connsiteY36" fmla="*/ 3884 h 228852"/>
                <a:gd name="connsiteX37" fmla="*/ 74333 w 183927"/>
                <a:gd name="connsiteY37" fmla="*/ 40 h 228852"/>
                <a:gd name="connsiteX38" fmla="*/ 69859 w 183927"/>
                <a:gd name="connsiteY38" fmla="*/ 1325 h 228852"/>
                <a:gd name="connsiteX39" fmla="*/ 61510 w 183927"/>
                <a:gd name="connsiteY39" fmla="*/ 3894 h 228852"/>
                <a:gd name="connsiteX40" fmla="*/ 54465 w 183927"/>
                <a:gd name="connsiteY40" fmla="*/ 6463 h 228852"/>
                <a:gd name="connsiteX41" fmla="*/ 51266 w 183927"/>
                <a:gd name="connsiteY41" fmla="*/ 11582 h 228852"/>
                <a:gd name="connsiteX42" fmla="*/ 49962 w 183927"/>
                <a:gd name="connsiteY42" fmla="*/ 19280 h 228852"/>
                <a:gd name="connsiteX43" fmla="*/ 48068 w 183927"/>
                <a:gd name="connsiteY43" fmla="*/ 25684 h 228852"/>
                <a:gd name="connsiteX44" fmla="*/ 46135 w 183927"/>
                <a:gd name="connsiteY44" fmla="*/ 25684 h 228852"/>
                <a:gd name="connsiteX45" fmla="*/ 41013 w 183927"/>
                <a:gd name="connsiteY45" fmla="*/ 25684 h 228852"/>
                <a:gd name="connsiteX46" fmla="*/ 29475 w 183927"/>
                <a:gd name="connsiteY46" fmla="*/ 25046 h 228852"/>
                <a:gd name="connsiteX47" fmla="*/ 21783 w 183927"/>
                <a:gd name="connsiteY47" fmla="*/ 28253 h 228852"/>
                <a:gd name="connsiteX48" fmla="*/ 23697 w 183927"/>
                <a:gd name="connsiteY48" fmla="*/ 30803 h 228852"/>
                <a:gd name="connsiteX49" fmla="*/ 30094 w 183927"/>
                <a:gd name="connsiteY49" fmla="*/ 35941 h 228852"/>
                <a:gd name="connsiteX50" fmla="*/ 30751 w 183927"/>
                <a:gd name="connsiteY50" fmla="*/ 40432 h 228852"/>
                <a:gd name="connsiteX51" fmla="*/ 30751 w 183927"/>
                <a:gd name="connsiteY51" fmla="*/ 47473 h 228852"/>
                <a:gd name="connsiteX52" fmla="*/ 26905 w 183927"/>
                <a:gd name="connsiteY52" fmla="*/ 51317 h 228852"/>
                <a:gd name="connsiteX53" fmla="*/ 23059 w 183927"/>
                <a:gd name="connsiteY53" fmla="*/ 47473 h 228852"/>
                <a:gd name="connsiteX54" fmla="*/ 24363 w 183927"/>
                <a:gd name="connsiteY54" fmla="*/ 51955 h 228852"/>
                <a:gd name="connsiteX55" fmla="*/ 24982 w 183927"/>
                <a:gd name="connsiteY55" fmla="*/ 59662 h 228852"/>
                <a:gd name="connsiteX56" fmla="*/ 28190 w 183927"/>
                <a:gd name="connsiteY56" fmla="*/ 63487 h 228852"/>
                <a:gd name="connsiteX57" fmla="*/ 23697 w 183927"/>
                <a:gd name="connsiteY57" fmla="*/ 67979 h 228852"/>
                <a:gd name="connsiteX58" fmla="*/ 23059 w 183927"/>
                <a:gd name="connsiteY58" fmla="*/ 76314 h 228852"/>
                <a:gd name="connsiteX59" fmla="*/ 22421 w 183927"/>
                <a:gd name="connsiteY59" fmla="*/ 82061 h 228852"/>
                <a:gd name="connsiteX60" fmla="*/ 16014 w 183927"/>
                <a:gd name="connsiteY60" fmla="*/ 86552 h 228852"/>
                <a:gd name="connsiteX61" fmla="*/ 12158 w 183927"/>
                <a:gd name="connsiteY61" fmla="*/ 87085 h 228852"/>
                <a:gd name="connsiteX62" fmla="*/ 10245 w 183927"/>
                <a:gd name="connsiteY62" fmla="*/ 83983 h 228852"/>
                <a:gd name="connsiteX63" fmla="*/ 6408 w 183927"/>
                <a:gd name="connsiteY63" fmla="*/ 77589 h 228852"/>
                <a:gd name="connsiteX64" fmla="*/ 3200 w 183927"/>
                <a:gd name="connsiteY64" fmla="*/ 73745 h 228852"/>
                <a:gd name="connsiteX65" fmla="*/ 630 w 183927"/>
                <a:gd name="connsiteY65" fmla="*/ 75657 h 228852"/>
                <a:gd name="connsiteX66" fmla="*/ 3200 w 183927"/>
                <a:gd name="connsiteY66" fmla="*/ 84630 h 228852"/>
                <a:gd name="connsiteX67" fmla="*/ 3838 w 183927"/>
                <a:gd name="connsiteY67" fmla="*/ 91671 h 228852"/>
                <a:gd name="connsiteX68" fmla="*/ 3838 w 183927"/>
                <a:gd name="connsiteY68" fmla="*/ 98713 h 228852"/>
                <a:gd name="connsiteX69" fmla="*/ 5114 w 183927"/>
                <a:gd name="connsiteY69" fmla="*/ 112167 h 228852"/>
                <a:gd name="connsiteX70" fmla="*/ 5152 w 183927"/>
                <a:gd name="connsiteY70" fmla="*/ 114413 h 228852"/>
                <a:gd name="connsiteX71" fmla="*/ 5114 w 183927"/>
                <a:gd name="connsiteY71" fmla="*/ 122405 h 228852"/>
                <a:gd name="connsiteX72" fmla="*/ 5761 w 183927"/>
                <a:gd name="connsiteY72" fmla="*/ 128828 h 228852"/>
                <a:gd name="connsiteX73" fmla="*/ 7684 w 183927"/>
                <a:gd name="connsiteY73" fmla="*/ 133947 h 228852"/>
                <a:gd name="connsiteX74" fmla="*/ 13434 w 183927"/>
                <a:gd name="connsiteY74" fmla="*/ 137154 h 228852"/>
                <a:gd name="connsiteX75" fmla="*/ 16652 w 183927"/>
                <a:gd name="connsiteY75" fmla="*/ 146117 h 228852"/>
                <a:gd name="connsiteX76" fmla="*/ 19851 w 183927"/>
                <a:gd name="connsiteY76" fmla="*/ 155080 h 228852"/>
                <a:gd name="connsiteX77" fmla="*/ 22421 w 183927"/>
                <a:gd name="connsiteY77" fmla="*/ 160837 h 228852"/>
                <a:gd name="connsiteX78" fmla="*/ 26267 w 183927"/>
                <a:gd name="connsiteY78" fmla="*/ 166603 h 228852"/>
                <a:gd name="connsiteX79" fmla="*/ 26905 w 183927"/>
                <a:gd name="connsiteY79" fmla="*/ 170447 h 228852"/>
                <a:gd name="connsiteX80" fmla="*/ 30094 w 183927"/>
                <a:gd name="connsiteY80" fmla="*/ 170447 h 228852"/>
                <a:gd name="connsiteX81" fmla="*/ 34606 w 183927"/>
                <a:gd name="connsiteY81" fmla="*/ 168516 h 228852"/>
                <a:gd name="connsiteX82" fmla="*/ 35892 w 183927"/>
                <a:gd name="connsiteY82" fmla="*/ 169800 h 228852"/>
                <a:gd name="connsiteX83" fmla="*/ 44850 w 183927"/>
                <a:gd name="connsiteY83" fmla="*/ 174282 h 228852"/>
                <a:gd name="connsiteX84" fmla="*/ 57673 w 183927"/>
                <a:gd name="connsiteY84" fmla="*/ 180695 h 228852"/>
                <a:gd name="connsiteX85" fmla="*/ 66632 w 183927"/>
                <a:gd name="connsiteY85" fmla="*/ 184539 h 228852"/>
                <a:gd name="connsiteX86" fmla="*/ 73886 w 183927"/>
                <a:gd name="connsiteY86" fmla="*/ 187641 h 228852"/>
                <a:gd name="connsiteX87" fmla="*/ 81378 w 183927"/>
                <a:gd name="connsiteY87" fmla="*/ 189668 h 228852"/>
                <a:gd name="connsiteX88" fmla="*/ 86519 w 183927"/>
                <a:gd name="connsiteY88" fmla="*/ 194150 h 228852"/>
                <a:gd name="connsiteX89" fmla="*/ 89718 w 183927"/>
                <a:gd name="connsiteY89" fmla="*/ 199269 h 228852"/>
                <a:gd name="connsiteX90" fmla="*/ 90336 w 183927"/>
                <a:gd name="connsiteY90" fmla="*/ 207595 h 228852"/>
                <a:gd name="connsiteX91" fmla="*/ 91641 w 183927"/>
                <a:gd name="connsiteY91" fmla="*/ 217214 h 228852"/>
                <a:gd name="connsiteX92" fmla="*/ 94849 w 183927"/>
                <a:gd name="connsiteY92" fmla="*/ 220412 h 228852"/>
                <a:gd name="connsiteX93" fmla="*/ 95410 w 183927"/>
                <a:gd name="connsiteY93" fmla="*/ 223828 h 228852"/>
                <a:gd name="connsiteX94" fmla="*/ 94849 w 183927"/>
                <a:gd name="connsiteY94" fmla="*/ 226178 h 228852"/>
                <a:gd name="connsiteX95" fmla="*/ 98047 w 183927"/>
                <a:gd name="connsiteY95" fmla="*/ 225540 h 228852"/>
                <a:gd name="connsiteX96" fmla="*/ 105740 w 183927"/>
                <a:gd name="connsiteY96" fmla="*/ 224893 h 228852"/>
                <a:gd name="connsiteX97" fmla="*/ 111499 w 183927"/>
                <a:gd name="connsiteY97" fmla="*/ 224265 h 228852"/>
                <a:gd name="connsiteX98" fmla="*/ 114070 w 183927"/>
                <a:gd name="connsiteY98" fmla="*/ 227462 h 228852"/>
                <a:gd name="connsiteX99" fmla="*/ 119848 w 183927"/>
                <a:gd name="connsiteY99" fmla="*/ 228109 h 228852"/>
                <a:gd name="connsiteX100" fmla="*/ 123675 w 183927"/>
                <a:gd name="connsiteY100" fmla="*/ 225540 h 228852"/>
                <a:gd name="connsiteX101" fmla="*/ 128169 w 183927"/>
                <a:gd name="connsiteY101" fmla="*/ 226825 h 228852"/>
                <a:gd name="connsiteX102" fmla="*/ 134576 w 183927"/>
                <a:gd name="connsiteY102" fmla="*/ 228737 h 228852"/>
                <a:gd name="connsiteX103" fmla="*/ 139717 w 183927"/>
                <a:gd name="connsiteY103" fmla="*/ 223609 h 228852"/>
                <a:gd name="connsiteX104" fmla="*/ 144191 w 183927"/>
                <a:gd name="connsiteY104" fmla="*/ 219127 h 228852"/>
                <a:gd name="connsiteX105" fmla="*/ 148675 w 183927"/>
                <a:gd name="connsiteY105" fmla="*/ 219774 h 228852"/>
                <a:gd name="connsiteX106" fmla="*/ 153806 w 183927"/>
                <a:gd name="connsiteY106" fmla="*/ 222334 h 228852"/>
                <a:gd name="connsiteX107" fmla="*/ 157014 w 183927"/>
                <a:gd name="connsiteY107" fmla="*/ 216567 h 228852"/>
                <a:gd name="connsiteX108" fmla="*/ 164050 w 183927"/>
                <a:gd name="connsiteY108" fmla="*/ 216567 h 228852"/>
                <a:gd name="connsiteX109" fmla="*/ 167905 w 183927"/>
                <a:gd name="connsiteY109" fmla="*/ 216567 h 228852"/>
                <a:gd name="connsiteX110" fmla="*/ 170466 w 183927"/>
                <a:gd name="connsiteY110" fmla="*/ 212086 h 228852"/>
                <a:gd name="connsiteX111" fmla="*/ 174312 w 183927"/>
                <a:gd name="connsiteY111" fmla="*/ 213370 h 228852"/>
                <a:gd name="connsiteX112" fmla="*/ 177520 w 183927"/>
                <a:gd name="connsiteY112" fmla="*/ 211458 h 228852"/>
                <a:gd name="connsiteX113" fmla="*/ 181376 w 183927"/>
                <a:gd name="connsiteY113" fmla="*/ 206967 h 228852"/>
                <a:gd name="connsiteX114" fmla="*/ 183927 w 183927"/>
                <a:gd name="connsiteY114" fmla="*/ 204407 h 228852"/>
                <a:gd name="connsiteX115" fmla="*/ 183289 w 183927"/>
                <a:gd name="connsiteY115" fmla="*/ 203113 h 228852"/>
                <a:gd name="connsiteX116" fmla="*/ 178177 w 183927"/>
                <a:gd name="connsiteY116" fmla="*/ 198622 h 22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83927" h="228852">
                  <a:moveTo>
                    <a:pt x="178177" y="198622"/>
                  </a:moveTo>
                  <a:cubicBezTo>
                    <a:pt x="175664" y="195444"/>
                    <a:pt x="175178" y="192941"/>
                    <a:pt x="174321" y="189021"/>
                  </a:cubicBezTo>
                  <a:cubicBezTo>
                    <a:pt x="173512" y="185329"/>
                    <a:pt x="174883" y="182941"/>
                    <a:pt x="173674" y="179392"/>
                  </a:cubicBezTo>
                  <a:cubicBezTo>
                    <a:pt x="172846" y="176956"/>
                    <a:pt x="171361" y="176042"/>
                    <a:pt x="170475" y="173635"/>
                  </a:cubicBezTo>
                  <a:cubicBezTo>
                    <a:pt x="169247" y="170324"/>
                    <a:pt x="169771" y="168154"/>
                    <a:pt x="169200" y="164681"/>
                  </a:cubicBezTo>
                  <a:cubicBezTo>
                    <a:pt x="168743" y="161922"/>
                    <a:pt x="168000" y="160409"/>
                    <a:pt x="167914" y="157640"/>
                  </a:cubicBezTo>
                  <a:cubicBezTo>
                    <a:pt x="167810" y="154329"/>
                    <a:pt x="168038" y="152378"/>
                    <a:pt x="169200" y="149295"/>
                  </a:cubicBezTo>
                  <a:cubicBezTo>
                    <a:pt x="170218" y="146583"/>
                    <a:pt x="172418" y="145746"/>
                    <a:pt x="173055" y="142901"/>
                  </a:cubicBezTo>
                  <a:cubicBezTo>
                    <a:pt x="173722" y="139685"/>
                    <a:pt x="173141" y="137544"/>
                    <a:pt x="171751" y="134575"/>
                  </a:cubicBezTo>
                  <a:cubicBezTo>
                    <a:pt x="170723" y="132292"/>
                    <a:pt x="169485" y="131378"/>
                    <a:pt x="167914" y="129437"/>
                  </a:cubicBezTo>
                  <a:cubicBezTo>
                    <a:pt x="166020" y="127106"/>
                    <a:pt x="163317" y="126640"/>
                    <a:pt x="162783" y="123690"/>
                  </a:cubicBezTo>
                  <a:cubicBezTo>
                    <a:pt x="162317" y="121111"/>
                    <a:pt x="163650" y="119655"/>
                    <a:pt x="164716" y="117277"/>
                  </a:cubicBezTo>
                  <a:cubicBezTo>
                    <a:pt x="165230" y="116125"/>
                    <a:pt x="165563" y="115250"/>
                    <a:pt x="166068" y="114394"/>
                  </a:cubicBezTo>
                  <a:cubicBezTo>
                    <a:pt x="166391" y="113851"/>
                    <a:pt x="166763" y="113356"/>
                    <a:pt x="167267" y="112786"/>
                  </a:cubicBezTo>
                  <a:cubicBezTo>
                    <a:pt x="169838" y="109969"/>
                    <a:pt x="172484" y="109503"/>
                    <a:pt x="176244" y="108951"/>
                  </a:cubicBezTo>
                  <a:cubicBezTo>
                    <a:pt x="178444" y="108599"/>
                    <a:pt x="180405" y="110511"/>
                    <a:pt x="182004" y="108951"/>
                  </a:cubicBezTo>
                  <a:cubicBezTo>
                    <a:pt x="183451" y="107543"/>
                    <a:pt x="182832" y="105830"/>
                    <a:pt x="182651" y="103822"/>
                  </a:cubicBezTo>
                  <a:cubicBezTo>
                    <a:pt x="182404" y="101129"/>
                    <a:pt x="182223" y="99027"/>
                    <a:pt x="180072" y="97418"/>
                  </a:cubicBezTo>
                  <a:cubicBezTo>
                    <a:pt x="179005" y="96610"/>
                    <a:pt x="178130" y="96629"/>
                    <a:pt x="176854" y="96124"/>
                  </a:cubicBezTo>
                  <a:cubicBezTo>
                    <a:pt x="175607" y="95630"/>
                    <a:pt x="174293" y="96039"/>
                    <a:pt x="173655" y="94849"/>
                  </a:cubicBezTo>
                  <a:lnTo>
                    <a:pt x="173046" y="94849"/>
                  </a:lnTo>
                  <a:cubicBezTo>
                    <a:pt x="170780" y="94098"/>
                    <a:pt x="169476" y="93774"/>
                    <a:pt x="167258" y="92937"/>
                  </a:cubicBezTo>
                  <a:cubicBezTo>
                    <a:pt x="163926" y="91643"/>
                    <a:pt x="162088" y="90767"/>
                    <a:pt x="158928" y="89083"/>
                  </a:cubicBezTo>
                  <a:cubicBezTo>
                    <a:pt x="155567" y="87294"/>
                    <a:pt x="153492" y="86457"/>
                    <a:pt x="150598" y="83955"/>
                  </a:cubicBezTo>
                  <a:cubicBezTo>
                    <a:pt x="146409" y="80348"/>
                    <a:pt x="144124" y="77656"/>
                    <a:pt x="142268" y="72432"/>
                  </a:cubicBezTo>
                  <a:cubicBezTo>
                    <a:pt x="140754" y="68178"/>
                    <a:pt x="143734" y="64506"/>
                    <a:pt x="141002" y="60909"/>
                  </a:cubicBezTo>
                  <a:cubicBezTo>
                    <a:pt x="138622" y="57788"/>
                    <a:pt x="135404" y="58378"/>
                    <a:pt x="132015" y="56408"/>
                  </a:cubicBezTo>
                  <a:cubicBezTo>
                    <a:pt x="127531" y="53811"/>
                    <a:pt x="125037" y="52155"/>
                    <a:pt x="121124" y="48729"/>
                  </a:cubicBezTo>
                  <a:cubicBezTo>
                    <a:pt x="117249" y="45361"/>
                    <a:pt x="116383" y="42002"/>
                    <a:pt x="112147" y="39119"/>
                  </a:cubicBezTo>
                  <a:cubicBezTo>
                    <a:pt x="106711" y="35437"/>
                    <a:pt x="102132" y="36626"/>
                    <a:pt x="96124" y="33990"/>
                  </a:cubicBezTo>
                  <a:cubicBezTo>
                    <a:pt x="90889" y="31697"/>
                    <a:pt x="88318" y="29690"/>
                    <a:pt x="83292" y="26949"/>
                  </a:cubicBezTo>
                  <a:lnTo>
                    <a:pt x="83939" y="23733"/>
                  </a:lnTo>
                  <a:cubicBezTo>
                    <a:pt x="84777" y="21630"/>
                    <a:pt x="82682" y="20146"/>
                    <a:pt x="83292" y="17976"/>
                  </a:cubicBezTo>
                  <a:cubicBezTo>
                    <a:pt x="83815" y="16245"/>
                    <a:pt x="84843" y="15617"/>
                    <a:pt x="85872" y="14132"/>
                  </a:cubicBezTo>
                  <a:cubicBezTo>
                    <a:pt x="87100" y="12362"/>
                    <a:pt x="89394" y="11792"/>
                    <a:pt x="89080" y="9651"/>
                  </a:cubicBezTo>
                  <a:cubicBezTo>
                    <a:pt x="88727" y="7329"/>
                    <a:pt x="86005" y="7595"/>
                    <a:pt x="83949" y="6453"/>
                  </a:cubicBezTo>
                  <a:cubicBezTo>
                    <a:pt x="81997" y="5359"/>
                    <a:pt x="80702" y="5121"/>
                    <a:pt x="78817" y="3884"/>
                  </a:cubicBezTo>
                  <a:cubicBezTo>
                    <a:pt x="76904" y="2619"/>
                    <a:pt x="76637" y="392"/>
                    <a:pt x="74333" y="40"/>
                  </a:cubicBezTo>
                  <a:cubicBezTo>
                    <a:pt x="72534" y="-217"/>
                    <a:pt x="71592" y="821"/>
                    <a:pt x="69859" y="1325"/>
                  </a:cubicBezTo>
                  <a:cubicBezTo>
                    <a:pt x="66574" y="2286"/>
                    <a:pt x="64737" y="2809"/>
                    <a:pt x="61510" y="3894"/>
                  </a:cubicBezTo>
                  <a:cubicBezTo>
                    <a:pt x="58740" y="4845"/>
                    <a:pt x="56664" y="4531"/>
                    <a:pt x="54465" y="6463"/>
                  </a:cubicBezTo>
                  <a:cubicBezTo>
                    <a:pt x="52685" y="8014"/>
                    <a:pt x="52161" y="9403"/>
                    <a:pt x="51266" y="11582"/>
                  </a:cubicBezTo>
                  <a:cubicBezTo>
                    <a:pt x="50114" y="14399"/>
                    <a:pt x="50676" y="16311"/>
                    <a:pt x="49962" y="19280"/>
                  </a:cubicBezTo>
                  <a:cubicBezTo>
                    <a:pt x="49363" y="21811"/>
                    <a:pt x="48353" y="23086"/>
                    <a:pt x="48068" y="25684"/>
                  </a:cubicBezTo>
                  <a:lnTo>
                    <a:pt x="46135" y="25684"/>
                  </a:lnTo>
                  <a:cubicBezTo>
                    <a:pt x="44146" y="25684"/>
                    <a:pt x="43012" y="25712"/>
                    <a:pt x="41013" y="25684"/>
                  </a:cubicBezTo>
                  <a:cubicBezTo>
                    <a:pt x="36491" y="25598"/>
                    <a:pt x="33883" y="24123"/>
                    <a:pt x="29475" y="25046"/>
                  </a:cubicBezTo>
                  <a:cubicBezTo>
                    <a:pt x="26296" y="25703"/>
                    <a:pt x="24582" y="26616"/>
                    <a:pt x="21783" y="28253"/>
                  </a:cubicBezTo>
                  <a:lnTo>
                    <a:pt x="23697" y="30803"/>
                  </a:lnTo>
                  <a:cubicBezTo>
                    <a:pt x="26191" y="32811"/>
                    <a:pt x="28828" y="32991"/>
                    <a:pt x="30094" y="35941"/>
                  </a:cubicBezTo>
                  <a:cubicBezTo>
                    <a:pt x="30789" y="37559"/>
                    <a:pt x="30599" y="38662"/>
                    <a:pt x="30751" y="40432"/>
                  </a:cubicBezTo>
                  <a:cubicBezTo>
                    <a:pt x="30989" y="43163"/>
                    <a:pt x="31931" y="44990"/>
                    <a:pt x="30751" y="47473"/>
                  </a:cubicBezTo>
                  <a:cubicBezTo>
                    <a:pt x="29837" y="49386"/>
                    <a:pt x="29018" y="51317"/>
                    <a:pt x="26905" y="51317"/>
                  </a:cubicBezTo>
                  <a:cubicBezTo>
                    <a:pt x="24791" y="51317"/>
                    <a:pt x="25153" y="47797"/>
                    <a:pt x="23059" y="47473"/>
                  </a:cubicBezTo>
                  <a:lnTo>
                    <a:pt x="24363" y="51955"/>
                  </a:lnTo>
                  <a:cubicBezTo>
                    <a:pt x="24582" y="54952"/>
                    <a:pt x="23649" y="56941"/>
                    <a:pt x="24982" y="59662"/>
                  </a:cubicBezTo>
                  <a:cubicBezTo>
                    <a:pt x="25839" y="61404"/>
                    <a:pt x="28057" y="61537"/>
                    <a:pt x="28190" y="63487"/>
                  </a:cubicBezTo>
                  <a:cubicBezTo>
                    <a:pt x="28342" y="65961"/>
                    <a:pt x="24848" y="65781"/>
                    <a:pt x="23697" y="67979"/>
                  </a:cubicBezTo>
                  <a:cubicBezTo>
                    <a:pt x="22193" y="70862"/>
                    <a:pt x="23363" y="73050"/>
                    <a:pt x="23059" y="76314"/>
                  </a:cubicBezTo>
                  <a:cubicBezTo>
                    <a:pt x="22840" y="78550"/>
                    <a:pt x="23439" y="80063"/>
                    <a:pt x="22421" y="82061"/>
                  </a:cubicBezTo>
                  <a:cubicBezTo>
                    <a:pt x="21050" y="84792"/>
                    <a:pt x="18899" y="85572"/>
                    <a:pt x="16014" y="86552"/>
                  </a:cubicBezTo>
                  <a:cubicBezTo>
                    <a:pt x="14557" y="87047"/>
                    <a:pt x="13424" y="87047"/>
                    <a:pt x="12158" y="87085"/>
                  </a:cubicBezTo>
                  <a:cubicBezTo>
                    <a:pt x="11606" y="86124"/>
                    <a:pt x="10921" y="85210"/>
                    <a:pt x="10245" y="83983"/>
                  </a:cubicBezTo>
                  <a:cubicBezTo>
                    <a:pt x="8855" y="81433"/>
                    <a:pt x="8131" y="79930"/>
                    <a:pt x="6408" y="77589"/>
                  </a:cubicBezTo>
                  <a:cubicBezTo>
                    <a:pt x="5256" y="76009"/>
                    <a:pt x="5133" y="73573"/>
                    <a:pt x="3200" y="73745"/>
                  </a:cubicBezTo>
                  <a:cubicBezTo>
                    <a:pt x="1953" y="73849"/>
                    <a:pt x="1410" y="74677"/>
                    <a:pt x="630" y="75657"/>
                  </a:cubicBezTo>
                  <a:cubicBezTo>
                    <a:pt x="-1550" y="78559"/>
                    <a:pt x="2581" y="81043"/>
                    <a:pt x="3200" y="84630"/>
                  </a:cubicBezTo>
                  <a:cubicBezTo>
                    <a:pt x="3676" y="87342"/>
                    <a:pt x="3724" y="88912"/>
                    <a:pt x="3838" y="91671"/>
                  </a:cubicBezTo>
                  <a:cubicBezTo>
                    <a:pt x="3962" y="94421"/>
                    <a:pt x="3743" y="95972"/>
                    <a:pt x="3838" y="98713"/>
                  </a:cubicBezTo>
                  <a:cubicBezTo>
                    <a:pt x="4028" y="103984"/>
                    <a:pt x="4895" y="106905"/>
                    <a:pt x="5114" y="112167"/>
                  </a:cubicBezTo>
                  <a:cubicBezTo>
                    <a:pt x="5152" y="112976"/>
                    <a:pt x="5171" y="113708"/>
                    <a:pt x="5152" y="114413"/>
                  </a:cubicBezTo>
                  <a:cubicBezTo>
                    <a:pt x="5152" y="117143"/>
                    <a:pt x="4923" y="119237"/>
                    <a:pt x="5114" y="122405"/>
                  </a:cubicBezTo>
                  <a:cubicBezTo>
                    <a:pt x="5294" y="124927"/>
                    <a:pt x="5171" y="126383"/>
                    <a:pt x="5761" y="128828"/>
                  </a:cubicBezTo>
                  <a:cubicBezTo>
                    <a:pt x="6256" y="130902"/>
                    <a:pt x="6351" y="132282"/>
                    <a:pt x="7684" y="133947"/>
                  </a:cubicBezTo>
                  <a:cubicBezTo>
                    <a:pt x="9302" y="135955"/>
                    <a:pt x="11644" y="135308"/>
                    <a:pt x="13434" y="137154"/>
                  </a:cubicBezTo>
                  <a:cubicBezTo>
                    <a:pt x="16033" y="139818"/>
                    <a:pt x="15395" y="142616"/>
                    <a:pt x="16652" y="146117"/>
                  </a:cubicBezTo>
                  <a:cubicBezTo>
                    <a:pt x="17908" y="149609"/>
                    <a:pt x="18451" y="151636"/>
                    <a:pt x="19851" y="155080"/>
                  </a:cubicBezTo>
                  <a:cubicBezTo>
                    <a:pt x="20803" y="157354"/>
                    <a:pt x="21240" y="158687"/>
                    <a:pt x="22421" y="160837"/>
                  </a:cubicBezTo>
                  <a:cubicBezTo>
                    <a:pt x="23725" y="163206"/>
                    <a:pt x="25429" y="164044"/>
                    <a:pt x="26267" y="166603"/>
                  </a:cubicBezTo>
                  <a:cubicBezTo>
                    <a:pt x="26743" y="168040"/>
                    <a:pt x="25667" y="169563"/>
                    <a:pt x="26905" y="170447"/>
                  </a:cubicBezTo>
                  <a:cubicBezTo>
                    <a:pt x="27923" y="171171"/>
                    <a:pt x="28866" y="170638"/>
                    <a:pt x="30094" y="170447"/>
                  </a:cubicBezTo>
                  <a:cubicBezTo>
                    <a:pt x="31969" y="170133"/>
                    <a:pt x="33683" y="170181"/>
                    <a:pt x="34606" y="168516"/>
                  </a:cubicBezTo>
                  <a:lnTo>
                    <a:pt x="35892" y="169800"/>
                  </a:lnTo>
                  <a:cubicBezTo>
                    <a:pt x="39386" y="171561"/>
                    <a:pt x="41356" y="172531"/>
                    <a:pt x="44850" y="174282"/>
                  </a:cubicBezTo>
                  <a:cubicBezTo>
                    <a:pt x="49838" y="176794"/>
                    <a:pt x="52580" y="178374"/>
                    <a:pt x="57673" y="180695"/>
                  </a:cubicBezTo>
                  <a:cubicBezTo>
                    <a:pt x="61139" y="182275"/>
                    <a:pt x="63138" y="183046"/>
                    <a:pt x="66632" y="184539"/>
                  </a:cubicBezTo>
                  <a:cubicBezTo>
                    <a:pt x="69507" y="185767"/>
                    <a:pt x="71373" y="186576"/>
                    <a:pt x="73886" y="187641"/>
                  </a:cubicBezTo>
                  <a:cubicBezTo>
                    <a:pt x="76380" y="186157"/>
                    <a:pt x="78741" y="188222"/>
                    <a:pt x="81378" y="189668"/>
                  </a:cubicBezTo>
                  <a:cubicBezTo>
                    <a:pt x="83701" y="190943"/>
                    <a:pt x="84796" y="192113"/>
                    <a:pt x="86519" y="194150"/>
                  </a:cubicBezTo>
                  <a:cubicBezTo>
                    <a:pt x="88014" y="195948"/>
                    <a:pt x="88880" y="197071"/>
                    <a:pt x="89718" y="199269"/>
                  </a:cubicBezTo>
                  <a:cubicBezTo>
                    <a:pt x="90841" y="202323"/>
                    <a:pt x="90013" y="204350"/>
                    <a:pt x="90336" y="207595"/>
                  </a:cubicBezTo>
                  <a:cubicBezTo>
                    <a:pt x="90736" y="211363"/>
                    <a:pt x="89556" y="214055"/>
                    <a:pt x="91641" y="217214"/>
                  </a:cubicBezTo>
                  <a:cubicBezTo>
                    <a:pt x="92621" y="218680"/>
                    <a:pt x="94021" y="218851"/>
                    <a:pt x="94849" y="220412"/>
                  </a:cubicBezTo>
                  <a:cubicBezTo>
                    <a:pt x="95468" y="221620"/>
                    <a:pt x="95525" y="222714"/>
                    <a:pt x="95410" y="223828"/>
                  </a:cubicBezTo>
                  <a:lnTo>
                    <a:pt x="94849" y="226178"/>
                  </a:lnTo>
                  <a:cubicBezTo>
                    <a:pt x="96096" y="225930"/>
                    <a:pt x="96772" y="225740"/>
                    <a:pt x="98047" y="225540"/>
                  </a:cubicBezTo>
                  <a:cubicBezTo>
                    <a:pt x="101018" y="225055"/>
                    <a:pt x="102741" y="225188"/>
                    <a:pt x="105740" y="224893"/>
                  </a:cubicBezTo>
                  <a:cubicBezTo>
                    <a:pt x="107996" y="224674"/>
                    <a:pt x="109510" y="223200"/>
                    <a:pt x="111499" y="224265"/>
                  </a:cubicBezTo>
                  <a:cubicBezTo>
                    <a:pt x="112908" y="225007"/>
                    <a:pt x="112737" y="226606"/>
                    <a:pt x="114070" y="227462"/>
                  </a:cubicBezTo>
                  <a:cubicBezTo>
                    <a:pt x="115974" y="228690"/>
                    <a:pt x="117659" y="228728"/>
                    <a:pt x="119848" y="228109"/>
                  </a:cubicBezTo>
                  <a:cubicBezTo>
                    <a:pt x="121571" y="227605"/>
                    <a:pt x="121905" y="225826"/>
                    <a:pt x="123675" y="225540"/>
                  </a:cubicBezTo>
                  <a:cubicBezTo>
                    <a:pt x="125465" y="225264"/>
                    <a:pt x="126408" y="226320"/>
                    <a:pt x="128169" y="226825"/>
                  </a:cubicBezTo>
                  <a:cubicBezTo>
                    <a:pt x="130682" y="227548"/>
                    <a:pt x="132024" y="229318"/>
                    <a:pt x="134576" y="228737"/>
                  </a:cubicBezTo>
                  <a:cubicBezTo>
                    <a:pt x="137337" y="228119"/>
                    <a:pt x="137708" y="225616"/>
                    <a:pt x="139717" y="223609"/>
                  </a:cubicBezTo>
                  <a:cubicBezTo>
                    <a:pt x="141440" y="221877"/>
                    <a:pt x="141782" y="219707"/>
                    <a:pt x="144191" y="219127"/>
                  </a:cubicBezTo>
                  <a:cubicBezTo>
                    <a:pt x="145904" y="218718"/>
                    <a:pt x="146980" y="219279"/>
                    <a:pt x="148675" y="219774"/>
                  </a:cubicBezTo>
                  <a:cubicBezTo>
                    <a:pt x="150836" y="220383"/>
                    <a:pt x="151645" y="222838"/>
                    <a:pt x="153806" y="222334"/>
                  </a:cubicBezTo>
                  <a:cubicBezTo>
                    <a:pt x="156300" y="221744"/>
                    <a:pt x="154806" y="217919"/>
                    <a:pt x="157014" y="216567"/>
                  </a:cubicBezTo>
                  <a:cubicBezTo>
                    <a:pt x="159356" y="215140"/>
                    <a:pt x="161317" y="216567"/>
                    <a:pt x="164050" y="216567"/>
                  </a:cubicBezTo>
                  <a:cubicBezTo>
                    <a:pt x="165554" y="216567"/>
                    <a:pt x="166544" y="217214"/>
                    <a:pt x="167905" y="216567"/>
                  </a:cubicBezTo>
                  <a:cubicBezTo>
                    <a:pt x="169714" y="215711"/>
                    <a:pt x="168514" y="212628"/>
                    <a:pt x="170466" y="212086"/>
                  </a:cubicBezTo>
                  <a:cubicBezTo>
                    <a:pt x="171999" y="211677"/>
                    <a:pt x="172741" y="213570"/>
                    <a:pt x="174312" y="213370"/>
                  </a:cubicBezTo>
                  <a:cubicBezTo>
                    <a:pt x="175769" y="213180"/>
                    <a:pt x="176359" y="212352"/>
                    <a:pt x="177520" y="211458"/>
                  </a:cubicBezTo>
                  <a:cubicBezTo>
                    <a:pt x="179339" y="210031"/>
                    <a:pt x="179796" y="208641"/>
                    <a:pt x="181376" y="206967"/>
                  </a:cubicBezTo>
                  <a:cubicBezTo>
                    <a:pt x="182328" y="205939"/>
                    <a:pt x="182928" y="205397"/>
                    <a:pt x="183927" y="204407"/>
                  </a:cubicBezTo>
                  <a:lnTo>
                    <a:pt x="183289" y="203113"/>
                  </a:lnTo>
                  <a:cubicBezTo>
                    <a:pt x="181366" y="201267"/>
                    <a:pt x="179805" y="200715"/>
                    <a:pt x="178177" y="1986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1" name="任意形状 116"/>
            <p:cNvSpPr/>
            <p:nvPr/>
          </p:nvSpPr>
          <p:spPr>
            <a:xfrm>
              <a:off x="14894874" y="5102403"/>
              <a:ext cx="1932" cy="742"/>
            </a:xfrm>
            <a:custGeom>
              <a:avLst/>
              <a:gdLst>
                <a:gd name="connsiteX0" fmla="*/ 1933 w 1932"/>
                <a:gd name="connsiteY0" fmla="*/ 742 h 742"/>
                <a:gd name="connsiteX1" fmla="*/ 200 w 1932"/>
                <a:gd name="connsiteY1" fmla="*/ 0 h 742"/>
                <a:gd name="connsiteX2" fmla="*/ 0 w 1932"/>
                <a:gd name="connsiteY2" fmla="*/ 105 h 742"/>
                <a:gd name="connsiteX3" fmla="*/ 1933 w 1932"/>
                <a:gd name="connsiteY3" fmla="*/ 742 h 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2" h="742">
                  <a:moveTo>
                    <a:pt x="1933" y="742"/>
                  </a:moveTo>
                  <a:cubicBezTo>
                    <a:pt x="1304" y="466"/>
                    <a:pt x="762" y="228"/>
                    <a:pt x="200" y="0"/>
                  </a:cubicBezTo>
                  <a:cubicBezTo>
                    <a:pt x="133" y="38"/>
                    <a:pt x="67" y="57"/>
                    <a:pt x="0" y="105"/>
                  </a:cubicBezTo>
                  <a:lnTo>
                    <a:pt x="1933" y="742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2" name="任意形状 117"/>
            <p:cNvSpPr/>
            <p:nvPr/>
          </p:nvSpPr>
          <p:spPr>
            <a:xfrm>
              <a:off x="14888405" y="4645775"/>
              <a:ext cx="246935" cy="209468"/>
            </a:xfrm>
            <a:custGeom>
              <a:avLst/>
              <a:gdLst>
                <a:gd name="connsiteX0" fmla="*/ 244211 w 246935"/>
                <a:gd name="connsiteY0" fmla="*/ 123673 h 209468"/>
                <a:gd name="connsiteX1" fmla="*/ 234587 w 246935"/>
                <a:gd name="connsiteY1" fmla="*/ 124301 h 209468"/>
                <a:gd name="connsiteX2" fmla="*/ 225619 w 246935"/>
                <a:gd name="connsiteY2" fmla="*/ 124948 h 209468"/>
                <a:gd name="connsiteX3" fmla="*/ 221125 w 246935"/>
                <a:gd name="connsiteY3" fmla="*/ 119819 h 209468"/>
                <a:gd name="connsiteX4" fmla="*/ 216013 w 246935"/>
                <a:gd name="connsiteY4" fmla="*/ 117907 h 209468"/>
                <a:gd name="connsiteX5" fmla="*/ 202543 w 246935"/>
                <a:gd name="connsiteY5" fmla="*/ 114062 h 209468"/>
                <a:gd name="connsiteX6" fmla="*/ 191023 w 246935"/>
                <a:gd name="connsiteY6" fmla="*/ 110865 h 209468"/>
                <a:gd name="connsiteX7" fmla="*/ 181389 w 246935"/>
                <a:gd name="connsiteY7" fmla="*/ 108287 h 209468"/>
                <a:gd name="connsiteX8" fmla="*/ 172421 w 246935"/>
                <a:gd name="connsiteY8" fmla="*/ 105737 h 209468"/>
                <a:gd name="connsiteX9" fmla="*/ 170841 w 246935"/>
                <a:gd name="connsiteY9" fmla="*/ 104452 h 209468"/>
                <a:gd name="connsiteX10" fmla="*/ 166652 w 246935"/>
                <a:gd name="connsiteY10" fmla="*/ 96764 h 209468"/>
                <a:gd name="connsiteX11" fmla="*/ 167309 w 246935"/>
                <a:gd name="connsiteY11" fmla="*/ 83956 h 209468"/>
                <a:gd name="connsiteX12" fmla="*/ 161530 w 246935"/>
                <a:gd name="connsiteY12" fmla="*/ 78828 h 209468"/>
                <a:gd name="connsiteX13" fmla="*/ 158979 w 246935"/>
                <a:gd name="connsiteY13" fmla="*/ 71140 h 209468"/>
                <a:gd name="connsiteX14" fmla="*/ 160883 w 246935"/>
                <a:gd name="connsiteY14" fmla="*/ 70502 h 209468"/>
                <a:gd name="connsiteX15" fmla="*/ 158313 w 246935"/>
                <a:gd name="connsiteY15" fmla="*/ 64736 h 209468"/>
                <a:gd name="connsiteX16" fmla="*/ 154466 w 246935"/>
                <a:gd name="connsiteY16" fmla="*/ 69217 h 209468"/>
                <a:gd name="connsiteX17" fmla="*/ 151268 w 246935"/>
                <a:gd name="connsiteY17" fmla="*/ 67295 h 209468"/>
                <a:gd name="connsiteX18" fmla="*/ 146775 w 246935"/>
                <a:gd name="connsiteY18" fmla="*/ 70502 h 209468"/>
                <a:gd name="connsiteX19" fmla="*/ 143595 w 246935"/>
                <a:gd name="connsiteY19" fmla="*/ 66658 h 209468"/>
                <a:gd name="connsiteX20" fmla="*/ 143595 w 246935"/>
                <a:gd name="connsiteY20" fmla="*/ 55773 h 209468"/>
                <a:gd name="connsiteX21" fmla="*/ 148050 w 246935"/>
                <a:gd name="connsiteY21" fmla="*/ 47447 h 209468"/>
                <a:gd name="connsiteX22" fmla="*/ 151915 w 246935"/>
                <a:gd name="connsiteY22" fmla="*/ 40396 h 209468"/>
                <a:gd name="connsiteX23" fmla="*/ 148707 w 246935"/>
                <a:gd name="connsiteY23" fmla="*/ 40396 h 209468"/>
                <a:gd name="connsiteX24" fmla="*/ 144861 w 246935"/>
                <a:gd name="connsiteY24" fmla="*/ 35267 h 209468"/>
                <a:gd name="connsiteX25" fmla="*/ 141653 w 246935"/>
                <a:gd name="connsiteY25" fmla="*/ 27579 h 209468"/>
                <a:gd name="connsiteX26" fmla="*/ 135903 w 246935"/>
                <a:gd name="connsiteY26" fmla="*/ 21813 h 209468"/>
                <a:gd name="connsiteX27" fmla="*/ 129486 w 246935"/>
                <a:gd name="connsiteY27" fmla="*/ 15419 h 209468"/>
                <a:gd name="connsiteX28" fmla="*/ 123727 w 246935"/>
                <a:gd name="connsiteY28" fmla="*/ 10928 h 209468"/>
                <a:gd name="connsiteX29" fmla="*/ 114749 w 246935"/>
                <a:gd name="connsiteY29" fmla="*/ 7083 h 209468"/>
                <a:gd name="connsiteX30" fmla="*/ 108990 w 246935"/>
                <a:gd name="connsiteY30" fmla="*/ 6446 h 209468"/>
                <a:gd name="connsiteX31" fmla="*/ 105153 w 246935"/>
                <a:gd name="connsiteY31" fmla="*/ 3239 h 209468"/>
                <a:gd name="connsiteX32" fmla="*/ 99394 w 246935"/>
                <a:gd name="connsiteY32" fmla="*/ 5161 h 209468"/>
                <a:gd name="connsiteX33" fmla="*/ 94891 w 246935"/>
                <a:gd name="connsiteY33" fmla="*/ 7731 h 209468"/>
                <a:gd name="connsiteX34" fmla="*/ 87199 w 246935"/>
                <a:gd name="connsiteY34" fmla="*/ 10281 h 209468"/>
                <a:gd name="connsiteX35" fmla="*/ 83990 w 246935"/>
                <a:gd name="connsiteY35" fmla="*/ 4524 h 209468"/>
                <a:gd name="connsiteX36" fmla="*/ 79506 w 246935"/>
                <a:gd name="connsiteY36" fmla="*/ 42 h 209468"/>
                <a:gd name="connsiteX37" fmla="*/ 73756 w 246935"/>
                <a:gd name="connsiteY37" fmla="*/ 7083 h 209468"/>
                <a:gd name="connsiteX38" fmla="*/ 72471 w 246935"/>
                <a:gd name="connsiteY38" fmla="*/ 14134 h 209468"/>
                <a:gd name="connsiteX39" fmla="*/ 69882 w 246935"/>
                <a:gd name="connsiteY39" fmla="*/ 17978 h 209468"/>
                <a:gd name="connsiteX40" fmla="*/ 65407 w 246935"/>
                <a:gd name="connsiteY40" fmla="*/ 16694 h 209468"/>
                <a:gd name="connsiteX41" fmla="*/ 59010 w 246935"/>
                <a:gd name="connsiteY41" fmla="*/ 16694 h 209468"/>
                <a:gd name="connsiteX42" fmla="*/ 51308 w 246935"/>
                <a:gd name="connsiteY42" fmla="*/ 17331 h 209468"/>
                <a:gd name="connsiteX43" fmla="*/ 51308 w 246935"/>
                <a:gd name="connsiteY43" fmla="*/ 16694 h 209468"/>
                <a:gd name="connsiteX44" fmla="*/ 50680 w 246935"/>
                <a:gd name="connsiteY44" fmla="*/ 25019 h 209468"/>
                <a:gd name="connsiteX45" fmla="*/ 48100 w 246935"/>
                <a:gd name="connsiteY45" fmla="*/ 32708 h 209468"/>
                <a:gd name="connsiteX46" fmla="*/ 41702 w 246935"/>
                <a:gd name="connsiteY46" fmla="*/ 33992 h 209468"/>
                <a:gd name="connsiteX47" fmla="*/ 39123 w 246935"/>
                <a:gd name="connsiteY47" fmla="*/ 38474 h 209468"/>
                <a:gd name="connsiteX48" fmla="*/ 33354 w 246935"/>
                <a:gd name="connsiteY48" fmla="*/ 44231 h 209468"/>
                <a:gd name="connsiteX49" fmla="*/ 34639 w 246935"/>
                <a:gd name="connsiteY49" fmla="*/ 48722 h 209468"/>
                <a:gd name="connsiteX50" fmla="*/ 30802 w 246935"/>
                <a:gd name="connsiteY50" fmla="*/ 50644 h 209468"/>
                <a:gd name="connsiteX51" fmla="*/ 30155 w 246935"/>
                <a:gd name="connsiteY51" fmla="*/ 58323 h 209468"/>
                <a:gd name="connsiteX52" fmla="*/ 30155 w 246935"/>
                <a:gd name="connsiteY52" fmla="*/ 64736 h 209468"/>
                <a:gd name="connsiteX53" fmla="*/ 26318 w 246935"/>
                <a:gd name="connsiteY53" fmla="*/ 69217 h 209468"/>
                <a:gd name="connsiteX54" fmla="*/ 19283 w 246935"/>
                <a:gd name="connsiteY54" fmla="*/ 71787 h 209468"/>
                <a:gd name="connsiteX55" fmla="*/ 17351 w 246935"/>
                <a:gd name="connsiteY55" fmla="*/ 79475 h 209468"/>
                <a:gd name="connsiteX56" fmla="*/ 15437 w 246935"/>
                <a:gd name="connsiteY56" fmla="*/ 85231 h 209468"/>
                <a:gd name="connsiteX57" fmla="*/ 14780 w 246935"/>
                <a:gd name="connsiteY57" fmla="*/ 98686 h 209468"/>
                <a:gd name="connsiteX58" fmla="*/ 15732 w 246935"/>
                <a:gd name="connsiteY58" fmla="*/ 104452 h 209468"/>
                <a:gd name="connsiteX59" fmla="*/ 16065 w 246935"/>
                <a:gd name="connsiteY59" fmla="*/ 108287 h 209468"/>
                <a:gd name="connsiteX60" fmla="*/ 15446 w 246935"/>
                <a:gd name="connsiteY60" fmla="*/ 114062 h 209468"/>
                <a:gd name="connsiteX61" fmla="*/ 10315 w 246935"/>
                <a:gd name="connsiteY61" fmla="*/ 115975 h 209468"/>
                <a:gd name="connsiteX62" fmla="*/ 5193 w 246935"/>
                <a:gd name="connsiteY62" fmla="*/ 114062 h 209468"/>
                <a:gd name="connsiteX63" fmla="*/ 1328 w 246935"/>
                <a:gd name="connsiteY63" fmla="*/ 114700 h 209468"/>
                <a:gd name="connsiteX64" fmla="*/ 709 w 246935"/>
                <a:gd name="connsiteY64" fmla="*/ 123026 h 209468"/>
                <a:gd name="connsiteX65" fmla="*/ 53 w 246935"/>
                <a:gd name="connsiteY65" fmla="*/ 126232 h 209468"/>
                <a:gd name="connsiteX66" fmla="*/ 6479 w 246935"/>
                <a:gd name="connsiteY66" fmla="*/ 128802 h 209468"/>
                <a:gd name="connsiteX67" fmla="*/ 14799 w 246935"/>
                <a:gd name="connsiteY67" fmla="*/ 134558 h 209468"/>
                <a:gd name="connsiteX68" fmla="*/ 18655 w 246935"/>
                <a:gd name="connsiteY68" fmla="*/ 140962 h 209468"/>
                <a:gd name="connsiteX69" fmla="*/ 24424 w 246935"/>
                <a:gd name="connsiteY69" fmla="*/ 146090 h 209468"/>
                <a:gd name="connsiteX70" fmla="*/ 29546 w 246935"/>
                <a:gd name="connsiteY70" fmla="*/ 149925 h 209468"/>
                <a:gd name="connsiteX71" fmla="*/ 30174 w 246935"/>
                <a:gd name="connsiteY71" fmla="*/ 157623 h 209468"/>
                <a:gd name="connsiteX72" fmla="*/ 32106 w 246935"/>
                <a:gd name="connsiteY72" fmla="*/ 164027 h 209468"/>
                <a:gd name="connsiteX73" fmla="*/ 36590 w 246935"/>
                <a:gd name="connsiteY73" fmla="*/ 169793 h 209468"/>
                <a:gd name="connsiteX74" fmla="*/ 42369 w 246935"/>
                <a:gd name="connsiteY74" fmla="*/ 171068 h 209468"/>
                <a:gd name="connsiteX75" fmla="*/ 45568 w 246935"/>
                <a:gd name="connsiteY75" fmla="*/ 176197 h 209468"/>
                <a:gd name="connsiteX76" fmla="*/ 46843 w 246935"/>
                <a:gd name="connsiteY76" fmla="*/ 181316 h 209468"/>
                <a:gd name="connsiteX77" fmla="*/ 44920 w 246935"/>
                <a:gd name="connsiteY77" fmla="*/ 187719 h 209468"/>
                <a:gd name="connsiteX78" fmla="*/ 46843 w 246935"/>
                <a:gd name="connsiteY78" fmla="*/ 188357 h 209468"/>
                <a:gd name="connsiteX79" fmla="*/ 55173 w 246935"/>
                <a:gd name="connsiteY79" fmla="*/ 190288 h 209468"/>
                <a:gd name="connsiteX80" fmla="*/ 62856 w 246935"/>
                <a:gd name="connsiteY80" fmla="*/ 190288 h 209468"/>
                <a:gd name="connsiteX81" fmla="*/ 67997 w 246935"/>
                <a:gd name="connsiteY81" fmla="*/ 191564 h 209468"/>
                <a:gd name="connsiteX82" fmla="*/ 75042 w 246935"/>
                <a:gd name="connsiteY82" fmla="*/ 196683 h 209468"/>
                <a:gd name="connsiteX83" fmla="*/ 81448 w 246935"/>
                <a:gd name="connsiteY83" fmla="*/ 203096 h 209468"/>
                <a:gd name="connsiteX84" fmla="*/ 85942 w 246935"/>
                <a:gd name="connsiteY84" fmla="*/ 205665 h 209468"/>
                <a:gd name="connsiteX85" fmla="*/ 93644 w 246935"/>
                <a:gd name="connsiteY85" fmla="*/ 205018 h 209468"/>
                <a:gd name="connsiteX86" fmla="*/ 98765 w 246935"/>
                <a:gd name="connsiteY86" fmla="*/ 205665 h 209468"/>
                <a:gd name="connsiteX87" fmla="*/ 102602 w 246935"/>
                <a:gd name="connsiteY87" fmla="*/ 208862 h 209468"/>
                <a:gd name="connsiteX88" fmla="*/ 108352 w 246935"/>
                <a:gd name="connsiteY88" fmla="*/ 208862 h 209468"/>
                <a:gd name="connsiteX89" fmla="*/ 113493 w 246935"/>
                <a:gd name="connsiteY89" fmla="*/ 202468 h 209468"/>
                <a:gd name="connsiteX90" fmla="*/ 116701 w 246935"/>
                <a:gd name="connsiteY90" fmla="*/ 198624 h 209468"/>
                <a:gd name="connsiteX91" fmla="*/ 123108 w 246935"/>
                <a:gd name="connsiteY91" fmla="*/ 195408 h 209468"/>
                <a:gd name="connsiteX92" fmla="*/ 126316 w 246935"/>
                <a:gd name="connsiteY92" fmla="*/ 192858 h 209468"/>
                <a:gd name="connsiteX93" fmla="*/ 130153 w 246935"/>
                <a:gd name="connsiteY93" fmla="*/ 197339 h 209468"/>
                <a:gd name="connsiteX94" fmla="*/ 137854 w 246935"/>
                <a:gd name="connsiteY94" fmla="*/ 200536 h 209468"/>
                <a:gd name="connsiteX95" fmla="*/ 144271 w 246935"/>
                <a:gd name="connsiteY95" fmla="*/ 198624 h 209468"/>
                <a:gd name="connsiteX96" fmla="*/ 145546 w 246935"/>
                <a:gd name="connsiteY96" fmla="*/ 198624 h 209468"/>
                <a:gd name="connsiteX97" fmla="*/ 152601 w 246935"/>
                <a:gd name="connsiteY97" fmla="*/ 196055 h 209468"/>
                <a:gd name="connsiteX98" fmla="*/ 160921 w 246935"/>
                <a:gd name="connsiteY98" fmla="*/ 195408 h 209468"/>
                <a:gd name="connsiteX99" fmla="*/ 166062 w 246935"/>
                <a:gd name="connsiteY99" fmla="*/ 191573 h 209468"/>
                <a:gd name="connsiteX100" fmla="*/ 170536 w 246935"/>
                <a:gd name="connsiteY100" fmla="*/ 186454 h 209468"/>
                <a:gd name="connsiteX101" fmla="*/ 173107 w 246935"/>
                <a:gd name="connsiteY101" fmla="*/ 182610 h 209468"/>
                <a:gd name="connsiteX102" fmla="*/ 180151 w 246935"/>
                <a:gd name="connsiteY102" fmla="*/ 181325 h 209468"/>
                <a:gd name="connsiteX103" fmla="*/ 189767 w 246935"/>
                <a:gd name="connsiteY103" fmla="*/ 182610 h 209468"/>
                <a:gd name="connsiteX104" fmla="*/ 196183 w 246935"/>
                <a:gd name="connsiteY104" fmla="*/ 182610 h 209468"/>
                <a:gd name="connsiteX105" fmla="*/ 200020 w 246935"/>
                <a:gd name="connsiteY105" fmla="*/ 180688 h 209468"/>
                <a:gd name="connsiteX106" fmla="*/ 203866 w 246935"/>
                <a:gd name="connsiteY106" fmla="*/ 174931 h 209468"/>
                <a:gd name="connsiteX107" fmla="*/ 209616 w 246935"/>
                <a:gd name="connsiteY107" fmla="*/ 167243 h 209468"/>
                <a:gd name="connsiteX108" fmla="*/ 217327 w 246935"/>
                <a:gd name="connsiteY108" fmla="*/ 161477 h 209468"/>
                <a:gd name="connsiteX109" fmla="*/ 223086 w 246935"/>
                <a:gd name="connsiteY109" fmla="*/ 153788 h 209468"/>
                <a:gd name="connsiteX110" fmla="*/ 228865 w 246935"/>
                <a:gd name="connsiteY110" fmla="*/ 146747 h 209468"/>
                <a:gd name="connsiteX111" fmla="*/ 234615 w 246935"/>
                <a:gd name="connsiteY111" fmla="*/ 139696 h 209468"/>
                <a:gd name="connsiteX112" fmla="*/ 241660 w 246935"/>
                <a:gd name="connsiteY112" fmla="*/ 133293 h 209468"/>
                <a:gd name="connsiteX113" fmla="*/ 245516 w 246935"/>
                <a:gd name="connsiteY113" fmla="*/ 128164 h 209468"/>
                <a:gd name="connsiteX114" fmla="*/ 246782 w 246935"/>
                <a:gd name="connsiteY114" fmla="*/ 124967 h 209468"/>
                <a:gd name="connsiteX115" fmla="*/ 244211 w 246935"/>
                <a:gd name="connsiteY115" fmla="*/ 123673 h 20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46935" h="209468">
                  <a:moveTo>
                    <a:pt x="244211" y="123673"/>
                  </a:moveTo>
                  <a:cubicBezTo>
                    <a:pt x="240670" y="122407"/>
                    <a:pt x="238347" y="124053"/>
                    <a:pt x="234587" y="124301"/>
                  </a:cubicBezTo>
                  <a:cubicBezTo>
                    <a:pt x="231083" y="124548"/>
                    <a:pt x="228760" y="126508"/>
                    <a:pt x="225619" y="124948"/>
                  </a:cubicBezTo>
                  <a:cubicBezTo>
                    <a:pt x="223239" y="123778"/>
                    <a:pt x="223362" y="121275"/>
                    <a:pt x="221125" y="119819"/>
                  </a:cubicBezTo>
                  <a:cubicBezTo>
                    <a:pt x="219336" y="118668"/>
                    <a:pt x="218012" y="118611"/>
                    <a:pt x="216013" y="117907"/>
                  </a:cubicBezTo>
                  <a:cubicBezTo>
                    <a:pt x="210853" y="116108"/>
                    <a:pt x="207807" y="115547"/>
                    <a:pt x="202543" y="114062"/>
                  </a:cubicBezTo>
                  <a:cubicBezTo>
                    <a:pt x="198049" y="112797"/>
                    <a:pt x="195517" y="112083"/>
                    <a:pt x="191023" y="110865"/>
                  </a:cubicBezTo>
                  <a:cubicBezTo>
                    <a:pt x="187263" y="109838"/>
                    <a:pt x="185140" y="109324"/>
                    <a:pt x="181389" y="108287"/>
                  </a:cubicBezTo>
                  <a:cubicBezTo>
                    <a:pt x="177876" y="107326"/>
                    <a:pt x="175382" y="107811"/>
                    <a:pt x="172421" y="105737"/>
                  </a:cubicBezTo>
                  <a:cubicBezTo>
                    <a:pt x="171831" y="105318"/>
                    <a:pt x="171307" y="104890"/>
                    <a:pt x="170841" y="104452"/>
                  </a:cubicBezTo>
                  <a:cubicBezTo>
                    <a:pt x="168604" y="102387"/>
                    <a:pt x="167652" y="100047"/>
                    <a:pt x="166652" y="96764"/>
                  </a:cubicBezTo>
                  <a:cubicBezTo>
                    <a:pt x="165234" y="91968"/>
                    <a:pt x="169765" y="88305"/>
                    <a:pt x="167309" y="83956"/>
                  </a:cubicBezTo>
                  <a:cubicBezTo>
                    <a:pt x="165814" y="81340"/>
                    <a:pt x="163197" y="81330"/>
                    <a:pt x="161530" y="78828"/>
                  </a:cubicBezTo>
                  <a:cubicBezTo>
                    <a:pt x="159779" y="76202"/>
                    <a:pt x="159960" y="74137"/>
                    <a:pt x="158979" y="71140"/>
                  </a:cubicBezTo>
                  <a:lnTo>
                    <a:pt x="160883" y="70502"/>
                  </a:lnTo>
                  <a:cubicBezTo>
                    <a:pt x="158465" y="70093"/>
                    <a:pt x="160769" y="64964"/>
                    <a:pt x="158313" y="64736"/>
                  </a:cubicBezTo>
                  <a:cubicBezTo>
                    <a:pt x="156028" y="64517"/>
                    <a:pt x="156780" y="69284"/>
                    <a:pt x="154466" y="69217"/>
                  </a:cubicBezTo>
                  <a:cubicBezTo>
                    <a:pt x="153029" y="69179"/>
                    <a:pt x="152715" y="67419"/>
                    <a:pt x="151268" y="67295"/>
                  </a:cubicBezTo>
                  <a:cubicBezTo>
                    <a:pt x="149135" y="67115"/>
                    <a:pt x="148907" y="70873"/>
                    <a:pt x="146775" y="70502"/>
                  </a:cubicBezTo>
                  <a:cubicBezTo>
                    <a:pt x="144861" y="70169"/>
                    <a:pt x="144480" y="68390"/>
                    <a:pt x="143595" y="66658"/>
                  </a:cubicBezTo>
                  <a:cubicBezTo>
                    <a:pt x="141615" y="62890"/>
                    <a:pt x="142452" y="59864"/>
                    <a:pt x="143595" y="55773"/>
                  </a:cubicBezTo>
                  <a:cubicBezTo>
                    <a:pt x="144547" y="52214"/>
                    <a:pt x="146308" y="50692"/>
                    <a:pt x="148050" y="47447"/>
                  </a:cubicBezTo>
                  <a:cubicBezTo>
                    <a:pt x="149554" y="44687"/>
                    <a:pt x="148955" y="41357"/>
                    <a:pt x="151915" y="40396"/>
                  </a:cubicBezTo>
                  <a:lnTo>
                    <a:pt x="148707" y="40396"/>
                  </a:lnTo>
                  <a:cubicBezTo>
                    <a:pt x="147193" y="38398"/>
                    <a:pt x="146137" y="37418"/>
                    <a:pt x="144861" y="35267"/>
                  </a:cubicBezTo>
                  <a:cubicBezTo>
                    <a:pt x="143195" y="32479"/>
                    <a:pt x="143481" y="30281"/>
                    <a:pt x="141653" y="27579"/>
                  </a:cubicBezTo>
                  <a:cubicBezTo>
                    <a:pt x="139892" y="24943"/>
                    <a:pt x="138130" y="24068"/>
                    <a:pt x="135903" y="21813"/>
                  </a:cubicBezTo>
                  <a:cubicBezTo>
                    <a:pt x="133389" y="19320"/>
                    <a:pt x="132133" y="17740"/>
                    <a:pt x="129486" y="15419"/>
                  </a:cubicBezTo>
                  <a:cubicBezTo>
                    <a:pt x="127335" y="13544"/>
                    <a:pt x="126145" y="12421"/>
                    <a:pt x="123727" y="10928"/>
                  </a:cubicBezTo>
                  <a:cubicBezTo>
                    <a:pt x="120490" y="8929"/>
                    <a:pt x="118462" y="7921"/>
                    <a:pt x="114749" y="7083"/>
                  </a:cubicBezTo>
                  <a:cubicBezTo>
                    <a:pt x="112550" y="6589"/>
                    <a:pt x="111046" y="7378"/>
                    <a:pt x="108990" y="6446"/>
                  </a:cubicBezTo>
                  <a:cubicBezTo>
                    <a:pt x="107209" y="5637"/>
                    <a:pt x="107057" y="3715"/>
                    <a:pt x="105153" y="3239"/>
                  </a:cubicBezTo>
                  <a:cubicBezTo>
                    <a:pt x="102840" y="2678"/>
                    <a:pt x="101535" y="4181"/>
                    <a:pt x="99394" y="5161"/>
                  </a:cubicBezTo>
                  <a:cubicBezTo>
                    <a:pt x="97566" y="5999"/>
                    <a:pt x="96728" y="6874"/>
                    <a:pt x="94891" y="7731"/>
                  </a:cubicBezTo>
                  <a:cubicBezTo>
                    <a:pt x="92035" y="9082"/>
                    <a:pt x="90045" y="11670"/>
                    <a:pt x="87199" y="10281"/>
                  </a:cubicBezTo>
                  <a:cubicBezTo>
                    <a:pt x="84895" y="9158"/>
                    <a:pt x="85561" y="6570"/>
                    <a:pt x="83990" y="4524"/>
                  </a:cubicBezTo>
                  <a:cubicBezTo>
                    <a:pt x="82505" y="2554"/>
                    <a:pt x="81972" y="394"/>
                    <a:pt x="79506" y="42"/>
                  </a:cubicBezTo>
                  <a:cubicBezTo>
                    <a:pt x="75994" y="-472"/>
                    <a:pt x="75118" y="3820"/>
                    <a:pt x="73756" y="7083"/>
                  </a:cubicBezTo>
                  <a:cubicBezTo>
                    <a:pt x="72652" y="9662"/>
                    <a:pt x="73623" y="11594"/>
                    <a:pt x="72471" y="14134"/>
                  </a:cubicBezTo>
                  <a:cubicBezTo>
                    <a:pt x="71709" y="15771"/>
                    <a:pt x="71567" y="17350"/>
                    <a:pt x="69882" y="17978"/>
                  </a:cubicBezTo>
                  <a:cubicBezTo>
                    <a:pt x="68197" y="18606"/>
                    <a:pt x="67207" y="16989"/>
                    <a:pt x="65407" y="16694"/>
                  </a:cubicBezTo>
                  <a:cubicBezTo>
                    <a:pt x="62932" y="16294"/>
                    <a:pt x="61495" y="16599"/>
                    <a:pt x="59010" y="16694"/>
                  </a:cubicBezTo>
                  <a:cubicBezTo>
                    <a:pt x="55992" y="16808"/>
                    <a:pt x="54307" y="17084"/>
                    <a:pt x="51308" y="17331"/>
                  </a:cubicBezTo>
                  <a:lnTo>
                    <a:pt x="51308" y="16694"/>
                  </a:lnTo>
                  <a:cubicBezTo>
                    <a:pt x="50994" y="19938"/>
                    <a:pt x="51308" y="21822"/>
                    <a:pt x="50680" y="25019"/>
                  </a:cubicBezTo>
                  <a:cubicBezTo>
                    <a:pt x="50042" y="28121"/>
                    <a:pt x="50604" y="30767"/>
                    <a:pt x="48100" y="32708"/>
                  </a:cubicBezTo>
                  <a:cubicBezTo>
                    <a:pt x="46072" y="34278"/>
                    <a:pt x="43673" y="32384"/>
                    <a:pt x="41702" y="33992"/>
                  </a:cubicBezTo>
                  <a:cubicBezTo>
                    <a:pt x="40122" y="35258"/>
                    <a:pt x="40303" y="36837"/>
                    <a:pt x="39123" y="38474"/>
                  </a:cubicBezTo>
                  <a:cubicBezTo>
                    <a:pt x="37285" y="41053"/>
                    <a:pt x="33658" y="41072"/>
                    <a:pt x="33354" y="44231"/>
                  </a:cubicBezTo>
                  <a:cubicBezTo>
                    <a:pt x="33182" y="46048"/>
                    <a:pt x="35420" y="47085"/>
                    <a:pt x="34639" y="48722"/>
                  </a:cubicBezTo>
                  <a:cubicBezTo>
                    <a:pt x="33915" y="50235"/>
                    <a:pt x="31945" y="49416"/>
                    <a:pt x="30802" y="50644"/>
                  </a:cubicBezTo>
                  <a:cubicBezTo>
                    <a:pt x="28746" y="52842"/>
                    <a:pt x="30250" y="55325"/>
                    <a:pt x="30155" y="58323"/>
                  </a:cubicBezTo>
                  <a:cubicBezTo>
                    <a:pt x="30060" y="60835"/>
                    <a:pt x="31059" y="62414"/>
                    <a:pt x="30155" y="64736"/>
                  </a:cubicBezTo>
                  <a:cubicBezTo>
                    <a:pt x="29336" y="66877"/>
                    <a:pt x="28165" y="67847"/>
                    <a:pt x="26318" y="69217"/>
                  </a:cubicBezTo>
                  <a:cubicBezTo>
                    <a:pt x="23957" y="70959"/>
                    <a:pt x="21273" y="69636"/>
                    <a:pt x="19283" y="71787"/>
                  </a:cubicBezTo>
                  <a:cubicBezTo>
                    <a:pt x="17170" y="74042"/>
                    <a:pt x="18245" y="76506"/>
                    <a:pt x="17351" y="79475"/>
                  </a:cubicBezTo>
                  <a:cubicBezTo>
                    <a:pt x="16684" y="81740"/>
                    <a:pt x="15980" y="82938"/>
                    <a:pt x="15437" y="85231"/>
                  </a:cubicBezTo>
                  <a:cubicBezTo>
                    <a:pt x="14209" y="90341"/>
                    <a:pt x="14475" y="93443"/>
                    <a:pt x="14780" y="98686"/>
                  </a:cubicBezTo>
                  <a:cubicBezTo>
                    <a:pt x="14923" y="100989"/>
                    <a:pt x="15399" y="102654"/>
                    <a:pt x="15732" y="104452"/>
                  </a:cubicBezTo>
                  <a:cubicBezTo>
                    <a:pt x="15941" y="105604"/>
                    <a:pt x="16113" y="106821"/>
                    <a:pt x="16065" y="108287"/>
                  </a:cubicBezTo>
                  <a:cubicBezTo>
                    <a:pt x="16027" y="110551"/>
                    <a:pt x="16846" y="112293"/>
                    <a:pt x="15446" y="114062"/>
                  </a:cubicBezTo>
                  <a:cubicBezTo>
                    <a:pt x="14076" y="115718"/>
                    <a:pt x="12457" y="115975"/>
                    <a:pt x="10315" y="115975"/>
                  </a:cubicBezTo>
                  <a:cubicBezTo>
                    <a:pt x="8173" y="115975"/>
                    <a:pt x="7316" y="114167"/>
                    <a:pt x="5193" y="114062"/>
                  </a:cubicBezTo>
                  <a:cubicBezTo>
                    <a:pt x="3670" y="113986"/>
                    <a:pt x="2652" y="113901"/>
                    <a:pt x="1328" y="114700"/>
                  </a:cubicBezTo>
                  <a:cubicBezTo>
                    <a:pt x="-1432" y="116413"/>
                    <a:pt x="1214" y="119819"/>
                    <a:pt x="709" y="123026"/>
                  </a:cubicBezTo>
                  <a:cubicBezTo>
                    <a:pt x="500" y="124282"/>
                    <a:pt x="-195" y="124986"/>
                    <a:pt x="53" y="126232"/>
                  </a:cubicBezTo>
                  <a:cubicBezTo>
                    <a:pt x="633" y="128868"/>
                    <a:pt x="4070" y="127574"/>
                    <a:pt x="6479" y="128802"/>
                  </a:cubicBezTo>
                  <a:cubicBezTo>
                    <a:pt x="10001" y="130590"/>
                    <a:pt x="12210" y="131589"/>
                    <a:pt x="14799" y="134558"/>
                  </a:cubicBezTo>
                  <a:cubicBezTo>
                    <a:pt x="16732" y="136747"/>
                    <a:pt x="16798" y="138726"/>
                    <a:pt x="18655" y="140962"/>
                  </a:cubicBezTo>
                  <a:cubicBezTo>
                    <a:pt x="20568" y="143284"/>
                    <a:pt x="22072" y="144187"/>
                    <a:pt x="24424" y="146090"/>
                  </a:cubicBezTo>
                  <a:cubicBezTo>
                    <a:pt x="26356" y="147661"/>
                    <a:pt x="28232" y="147794"/>
                    <a:pt x="29546" y="149925"/>
                  </a:cubicBezTo>
                  <a:cubicBezTo>
                    <a:pt x="31107" y="152494"/>
                    <a:pt x="29603" y="154664"/>
                    <a:pt x="30174" y="157623"/>
                  </a:cubicBezTo>
                  <a:cubicBezTo>
                    <a:pt x="30678" y="160182"/>
                    <a:pt x="30916" y="161696"/>
                    <a:pt x="32106" y="164027"/>
                  </a:cubicBezTo>
                  <a:cubicBezTo>
                    <a:pt x="33382" y="166567"/>
                    <a:pt x="34134" y="168366"/>
                    <a:pt x="36590" y="169793"/>
                  </a:cubicBezTo>
                  <a:cubicBezTo>
                    <a:pt x="38580" y="170944"/>
                    <a:pt x="40474" y="169745"/>
                    <a:pt x="42369" y="171068"/>
                  </a:cubicBezTo>
                  <a:cubicBezTo>
                    <a:pt x="44292" y="172419"/>
                    <a:pt x="44644" y="174018"/>
                    <a:pt x="45568" y="176197"/>
                  </a:cubicBezTo>
                  <a:cubicBezTo>
                    <a:pt x="46348" y="178100"/>
                    <a:pt x="46824" y="179251"/>
                    <a:pt x="46843" y="181316"/>
                  </a:cubicBezTo>
                  <a:cubicBezTo>
                    <a:pt x="46862" y="183932"/>
                    <a:pt x="45663" y="185226"/>
                    <a:pt x="44920" y="187719"/>
                  </a:cubicBezTo>
                  <a:lnTo>
                    <a:pt x="46843" y="188357"/>
                  </a:lnTo>
                  <a:cubicBezTo>
                    <a:pt x="50090" y="189118"/>
                    <a:pt x="51860" y="189917"/>
                    <a:pt x="55173" y="190288"/>
                  </a:cubicBezTo>
                  <a:cubicBezTo>
                    <a:pt x="58153" y="190603"/>
                    <a:pt x="59905" y="189841"/>
                    <a:pt x="62856" y="190288"/>
                  </a:cubicBezTo>
                  <a:cubicBezTo>
                    <a:pt x="64912" y="190584"/>
                    <a:pt x="66093" y="190783"/>
                    <a:pt x="67997" y="191564"/>
                  </a:cubicBezTo>
                  <a:cubicBezTo>
                    <a:pt x="71138" y="192858"/>
                    <a:pt x="72462" y="194494"/>
                    <a:pt x="75042" y="196683"/>
                  </a:cubicBezTo>
                  <a:cubicBezTo>
                    <a:pt x="77736" y="198976"/>
                    <a:pt x="78573" y="201050"/>
                    <a:pt x="81448" y="203096"/>
                  </a:cubicBezTo>
                  <a:cubicBezTo>
                    <a:pt x="83086" y="204257"/>
                    <a:pt x="84019" y="205104"/>
                    <a:pt x="85942" y="205665"/>
                  </a:cubicBezTo>
                  <a:cubicBezTo>
                    <a:pt x="88846" y="206493"/>
                    <a:pt x="90616" y="204894"/>
                    <a:pt x="93644" y="205018"/>
                  </a:cubicBezTo>
                  <a:cubicBezTo>
                    <a:pt x="95643" y="205113"/>
                    <a:pt x="96928" y="204847"/>
                    <a:pt x="98765" y="205665"/>
                  </a:cubicBezTo>
                  <a:cubicBezTo>
                    <a:pt x="100545" y="206445"/>
                    <a:pt x="100784" y="208158"/>
                    <a:pt x="102602" y="208862"/>
                  </a:cubicBezTo>
                  <a:cubicBezTo>
                    <a:pt x="104706" y="209681"/>
                    <a:pt x="106267" y="209661"/>
                    <a:pt x="108352" y="208862"/>
                  </a:cubicBezTo>
                  <a:cubicBezTo>
                    <a:pt x="111351" y="207730"/>
                    <a:pt x="111465" y="204942"/>
                    <a:pt x="113493" y="202468"/>
                  </a:cubicBezTo>
                  <a:cubicBezTo>
                    <a:pt x="114730" y="200946"/>
                    <a:pt x="115216" y="199889"/>
                    <a:pt x="116701" y="198624"/>
                  </a:cubicBezTo>
                  <a:cubicBezTo>
                    <a:pt x="118824" y="196806"/>
                    <a:pt x="120794" y="196987"/>
                    <a:pt x="123108" y="195408"/>
                  </a:cubicBezTo>
                  <a:cubicBezTo>
                    <a:pt x="124450" y="194513"/>
                    <a:pt x="124717" y="192981"/>
                    <a:pt x="126316" y="192858"/>
                  </a:cubicBezTo>
                  <a:cubicBezTo>
                    <a:pt x="128601" y="192667"/>
                    <a:pt x="128344" y="195902"/>
                    <a:pt x="130153" y="197339"/>
                  </a:cubicBezTo>
                  <a:cubicBezTo>
                    <a:pt x="132694" y="199347"/>
                    <a:pt x="134589" y="200498"/>
                    <a:pt x="137854" y="200536"/>
                  </a:cubicBezTo>
                  <a:cubicBezTo>
                    <a:pt x="140463" y="200574"/>
                    <a:pt x="141757" y="199366"/>
                    <a:pt x="144271" y="198624"/>
                  </a:cubicBezTo>
                  <a:lnTo>
                    <a:pt x="145546" y="198624"/>
                  </a:lnTo>
                  <a:cubicBezTo>
                    <a:pt x="148298" y="197625"/>
                    <a:pt x="149745" y="196692"/>
                    <a:pt x="152601" y="196055"/>
                  </a:cubicBezTo>
                  <a:cubicBezTo>
                    <a:pt x="155771" y="195341"/>
                    <a:pt x="157932" y="196664"/>
                    <a:pt x="160921" y="195408"/>
                  </a:cubicBezTo>
                  <a:cubicBezTo>
                    <a:pt x="163225" y="194437"/>
                    <a:pt x="164225" y="193257"/>
                    <a:pt x="166062" y="191573"/>
                  </a:cubicBezTo>
                  <a:cubicBezTo>
                    <a:pt x="168004" y="189784"/>
                    <a:pt x="168956" y="188585"/>
                    <a:pt x="170536" y="186454"/>
                  </a:cubicBezTo>
                  <a:cubicBezTo>
                    <a:pt x="171621" y="185008"/>
                    <a:pt x="171698" y="183733"/>
                    <a:pt x="173107" y="182610"/>
                  </a:cubicBezTo>
                  <a:cubicBezTo>
                    <a:pt x="175287" y="180859"/>
                    <a:pt x="177353" y="181458"/>
                    <a:pt x="180151" y="181325"/>
                  </a:cubicBezTo>
                  <a:cubicBezTo>
                    <a:pt x="183931" y="181144"/>
                    <a:pt x="185997" y="182410"/>
                    <a:pt x="189767" y="182610"/>
                  </a:cubicBezTo>
                  <a:cubicBezTo>
                    <a:pt x="192270" y="182743"/>
                    <a:pt x="193784" y="183295"/>
                    <a:pt x="196183" y="182610"/>
                  </a:cubicBezTo>
                  <a:cubicBezTo>
                    <a:pt x="197811" y="182143"/>
                    <a:pt x="198706" y="181715"/>
                    <a:pt x="200020" y="180688"/>
                  </a:cubicBezTo>
                  <a:cubicBezTo>
                    <a:pt x="202162" y="179023"/>
                    <a:pt x="202323" y="177138"/>
                    <a:pt x="203866" y="174931"/>
                  </a:cubicBezTo>
                  <a:cubicBezTo>
                    <a:pt x="206017" y="171858"/>
                    <a:pt x="206988" y="169888"/>
                    <a:pt x="209616" y="167243"/>
                  </a:cubicBezTo>
                  <a:cubicBezTo>
                    <a:pt x="212272" y="164588"/>
                    <a:pt x="214661" y="164122"/>
                    <a:pt x="217327" y="161477"/>
                  </a:cubicBezTo>
                  <a:cubicBezTo>
                    <a:pt x="219974" y="158831"/>
                    <a:pt x="220773" y="156738"/>
                    <a:pt x="223086" y="153788"/>
                  </a:cubicBezTo>
                  <a:cubicBezTo>
                    <a:pt x="225276" y="151000"/>
                    <a:pt x="226590" y="149497"/>
                    <a:pt x="228865" y="146747"/>
                  </a:cubicBezTo>
                  <a:cubicBezTo>
                    <a:pt x="231112" y="143997"/>
                    <a:pt x="232169" y="142265"/>
                    <a:pt x="234615" y="139696"/>
                  </a:cubicBezTo>
                  <a:cubicBezTo>
                    <a:pt x="237195" y="137013"/>
                    <a:pt x="239204" y="136081"/>
                    <a:pt x="241660" y="133293"/>
                  </a:cubicBezTo>
                  <a:cubicBezTo>
                    <a:pt x="243307" y="131418"/>
                    <a:pt x="244373" y="130391"/>
                    <a:pt x="245516" y="128164"/>
                  </a:cubicBezTo>
                  <a:cubicBezTo>
                    <a:pt x="246115" y="126975"/>
                    <a:pt x="247372" y="126175"/>
                    <a:pt x="246782" y="124967"/>
                  </a:cubicBezTo>
                  <a:cubicBezTo>
                    <a:pt x="246296" y="123958"/>
                    <a:pt x="245249" y="124063"/>
                    <a:pt x="244211" y="12367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3" name="任意形状 118"/>
            <p:cNvSpPr/>
            <p:nvPr/>
          </p:nvSpPr>
          <p:spPr>
            <a:xfrm>
              <a:off x="13938344" y="4199876"/>
              <a:ext cx="15202" cy="7021"/>
            </a:xfrm>
            <a:custGeom>
              <a:avLst/>
              <a:gdLst>
                <a:gd name="connsiteX0" fmla="*/ 5514 w 15202"/>
                <a:gd name="connsiteY0" fmla="*/ 80 h 7021"/>
                <a:gd name="connsiteX1" fmla="*/ 373 w 15202"/>
                <a:gd name="connsiteY1" fmla="*/ 1355 h 7021"/>
                <a:gd name="connsiteX2" fmla="*/ 2305 w 15202"/>
                <a:gd name="connsiteY2" fmla="*/ 6493 h 7021"/>
                <a:gd name="connsiteX3" fmla="*/ 8712 w 15202"/>
                <a:gd name="connsiteY3" fmla="*/ 5846 h 7021"/>
                <a:gd name="connsiteX4" fmla="*/ 15119 w 15202"/>
                <a:gd name="connsiteY4" fmla="*/ 5846 h 7021"/>
                <a:gd name="connsiteX5" fmla="*/ 13215 w 15202"/>
                <a:gd name="connsiteY5" fmla="*/ 2002 h 7021"/>
                <a:gd name="connsiteX6" fmla="*/ 5514 w 15202"/>
                <a:gd name="connsiteY6" fmla="*/ 80 h 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02" h="7021">
                  <a:moveTo>
                    <a:pt x="5514" y="80"/>
                  </a:moveTo>
                  <a:cubicBezTo>
                    <a:pt x="3448" y="184"/>
                    <a:pt x="1382" y="-444"/>
                    <a:pt x="373" y="1355"/>
                  </a:cubicBezTo>
                  <a:cubicBezTo>
                    <a:pt x="-646" y="3220"/>
                    <a:pt x="563" y="5247"/>
                    <a:pt x="2305" y="6493"/>
                  </a:cubicBezTo>
                  <a:cubicBezTo>
                    <a:pt x="4352" y="7939"/>
                    <a:pt x="6199" y="5970"/>
                    <a:pt x="8712" y="5846"/>
                  </a:cubicBezTo>
                  <a:cubicBezTo>
                    <a:pt x="11206" y="5722"/>
                    <a:pt x="14520" y="8272"/>
                    <a:pt x="15119" y="5846"/>
                  </a:cubicBezTo>
                  <a:cubicBezTo>
                    <a:pt x="15529" y="4219"/>
                    <a:pt x="14358" y="3220"/>
                    <a:pt x="13215" y="2002"/>
                  </a:cubicBezTo>
                  <a:cubicBezTo>
                    <a:pt x="11073" y="-244"/>
                    <a:pt x="8598" y="-72"/>
                    <a:pt x="5514" y="8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4" name="任意形状 119"/>
            <p:cNvSpPr/>
            <p:nvPr/>
          </p:nvSpPr>
          <p:spPr>
            <a:xfrm>
              <a:off x="14505250" y="3662036"/>
              <a:ext cx="5232" cy="3701"/>
            </a:xfrm>
            <a:custGeom>
              <a:avLst/>
              <a:gdLst>
                <a:gd name="connsiteX0" fmla="*/ 0 w 5232"/>
                <a:gd name="connsiteY0" fmla="*/ 1131 h 3701"/>
                <a:gd name="connsiteX1" fmla="*/ 5131 w 5232"/>
                <a:gd name="connsiteY1" fmla="*/ 3053 h 3701"/>
                <a:gd name="connsiteX2" fmla="*/ 4474 w 5232"/>
                <a:gd name="connsiteY2" fmla="*/ 484 h 3701"/>
                <a:gd name="connsiteX3" fmla="*/ 0 w 5232"/>
                <a:gd name="connsiteY3" fmla="*/ 1131 h 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2" h="3701">
                  <a:moveTo>
                    <a:pt x="0" y="1131"/>
                  </a:moveTo>
                  <a:cubicBezTo>
                    <a:pt x="1238" y="1635"/>
                    <a:pt x="4560" y="5117"/>
                    <a:pt x="5131" y="3053"/>
                  </a:cubicBezTo>
                  <a:cubicBezTo>
                    <a:pt x="5379" y="2054"/>
                    <a:pt x="5179" y="1245"/>
                    <a:pt x="4474" y="484"/>
                  </a:cubicBezTo>
                  <a:cubicBezTo>
                    <a:pt x="3275" y="-810"/>
                    <a:pt x="1742" y="874"/>
                    <a:pt x="0" y="11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5" name="任意形状 120"/>
            <p:cNvSpPr/>
            <p:nvPr/>
          </p:nvSpPr>
          <p:spPr>
            <a:xfrm>
              <a:off x="14515513" y="3656060"/>
              <a:ext cx="15720" cy="6688"/>
            </a:xfrm>
            <a:custGeom>
              <a:avLst/>
              <a:gdLst>
                <a:gd name="connsiteX0" fmla="*/ 8968 w 15720"/>
                <a:gd name="connsiteY0" fmla="*/ 1341 h 6688"/>
                <a:gd name="connsiteX1" fmla="*/ 5141 w 15720"/>
                <a:gd name="connsiteY1" fmla="*/ 2625 h 6688"/>
                <a:gd name="connsiteX2" fmla="*/ 0 w 15720"/>
                <a:gd name="connsiteY2" fmla="*/ 4538 h 6688"/>
                <a:gd name="connsiteX3" fmla="*/ 7054 w 15720"/>
                <a:gd name="connsiteY3" fmla="*/ 6460 h 6688"/>
                <a:gd name="connsiteX4" fmla="*/ 11548 w 15720"/>
                <a:gd name="connsiteY4" fmla="*/ 6460 h 6688"/>
                <a:gd name="connsiteX5" fmla="*/ 15365 w 15720"/>
                <a:gd name="connsiteY5" fmla="*/ 4538 h 6688"/>
                <a:gd name="connsiteX6" fmla="*/ 14747 w 15720"/>
                <a:gd name="connsiteY6" fmla="*/ 694 h 6688"/>
                <a:gd name="connsiteX7" fmla="*/ 8968 w 15720"/>
                <a:gd name="connsiteY7" fmla="*/ 1341 h 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" h="6688">
                  <a:moveTo>
                    <a:pt x="8968" y="1341"/>
                  </a:moveTo>
                  <a:cubicBezTo>
                    <a:pt x="7454" y="1712"/>
                    <a:pt x="6616" y="2102"/>
                    <a:pt x="5141" y="2625"/>
                  </a:cubicBezTo>
                  <a:cubicBezTo>
                    <a:pt x="3123" y="3329"/>
                    <a:pt x="2009" y="3796"/>
                    <a:pt x="0" y="4538"/>
                  </a:cubicBezTo>
                  <a:cubicBezTo>
                    <a:pt x="2237" y="5289"/>
                    <a:pt x="4208" y="6184"/>
                    <a:pt x="7054" y="6460"/>
                  </a:cubicBezTo>
                  <a:cubicBezTo>
                    <a:pt x="8797" y="6641"/>
                    <a:pt x="9834" y="6869"/>
                    <a:pt x="11548" y="6460"/>
                  </a:cubicBezTo>
                  <a:cubicBezTo>
                    <a:pt x="13166" y="6070"/>
                    <a:pt x="14689" y="6060"/>
                    <a:pt x="15365" y="4538"/>
                  </a:cubicBezTo>
                  <a:cubicBezTo>
                    <a:pt x="16013" y="3158"/>
                    <a:pt x="15756" y="1826"/>
                    <a:pt x="14747" y="694"/>
                  </a:cubicBezTo>
                  <a:cubicBezTo>
                    <a:pt x="13204" y="-972"/>
                    <a:pt x="11167" y="817"/>
                    <a:pt x="8968" y="13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6" name="任意形状 121"/>
            <p:cNvSpPr/>
            <p:nvPr/>
          </p:nvSpPr>
          <p:spPr>
            <a:xfrm>
              <a:off x="14535326" y="3648041"/>
              <a:ext cx="11318" cy="9997"/>
            </a:xfrm>
            <a:custGeom>
              <a:avLst/>
              <a:gdLst>
                <a:gd name="connsiteX0" fmla="*/ 2578 w 11318"/>
                <a:gd name="connsiteY0" fmla="*/ 9997 h 9997"/>
                <a:gd name="connsiteX1" fmla="*/ 8357 w 11318"/>
                <a:gd name="connsiteY1" fmla="*/ 8713 h 9997"/>
                <a:gd name="connsiteX2" fmla="*/ 9965 w 11318"/>
                <a:gd name="connsiteY2" fmla="*/ 5630 h 9997"/>
                <a:gd name="connsiteX3" fmla="*/ 10908 w 11318"/>
                <a:gd name="connsiteY3" fmla="*/ 1671 h 9997"/>
                <a:gd name="connsiteX4" fmla="*/ 5158 w 11318"/>
                <a:gd name="connsiteY4" fmla="*/ 387 h 9997"/>
                <a:gd name="connsiteX5" fmla="*/ 1950 w 11318"/>
                <a:gd name="connsiteY5" fmla="*/ 2956 h 9997"/>
                <a:gd name="connsiteX6" fmla="*/ 27 w 11318"/>
                <a:gd name="connsiteY6" fmla="*/ 6800 h 9997"/>
                <a:gd name="connsiteX7" fmla="*/ 2578 w 11318"/>
                <a:gd name="connsiteY7" fmla="*/ 9997 h 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18" h="9997">
                  <a:moveTo>
                    <a:pt x="2578" y="9997"/>
                  </a:moveTo>
                  <a:lnTo>
                    <a:pt x="8357" y="8713"/>
                  </a:lnTo>
                  <a:cubicBezTo>
                    <a:pt x="9937" y="8427"/>
                    <a:pt x="9327" y="7095"/>
                    <a:pt x="9965" y="5630"/>
                  </a:cubicBezTo>
                  <a:cubicBezTo>
                    <a:pt x="10660" y="3993"/>
                    <a:pt x="11993" y="3070"/>
                    <a:pt x="10908" y="1671"/>
                  </a:cubicBezTo>
                  <a:cubicBezTo>
                    <a:pt x="9518" y="-156"/>
                    <a:pt x="7328" y="-317"/>
                    <a:pt x="5158" y="387"/>
                  </a:cubicBezTo>
                  <a:cubicBezTo>
                    <a:pt x="3644" y="891"/>
                    <a:pt x="2959" y="1719"/>
                    <a:pt x="1950" y="2956"/>
                  </a:cubicBezTo>
                  <a:cubicBezTo>
                    <a:pt x="883" y="4260"/>
                    <a:pt x="-183" y="5135"/>
                    <a:pt x="27" y="6800"/>
                  </a:cubicBezTo>
                  <a:cubicBezTo>
                    <a:pt x="207" y="8380"/>
                    <a:pt x="1093" y="9464"/>
                    <a:pt x="2578" y="99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7" name="任意形状 122"/>
            <p:cNvSpPr/>
            <p:nvPr/>
          </p:nvSpPr>
          <p:spPr>
            <a:xfrm>
              <a:off x="14523806" y="3644161"/>
              <a:ext cx="19953" cy="10014"/>
            </a:xfrm>
            <a:custGeom>
              <a:avLst/>
              <a:gdLst>
                <a:gd name="connsiteX0" fmla="*/ 12194 w 19953"/>
                <a:gd name="connsiteY0" fmla="*/ 5551 h 10014"/>
                <a:gd name="connsiteX1" fmla="*/ 19248 w 19953"/>
                <a:gd name="connsiteY1" fmla="*/ 432 h 10014"/>
                <a:gd name="connsiteX2" fmla="*/ 14755 w 19953"/>
                <a:gd name="connsiteY2" fmla="*/ 432 h 10014"/>
                <a:gd name="connsiteX3" fmla="*/ 9633 w 19953"/>
                <a:gd name="connsiteY3" fmla="*/ 2344 h 10014"/>
                <a:gd name="connsiteX4" fmla="*/ 3226 w 19953"/>
                <a:gd name="connsiteY4" fmla="*/ 5551 h 10014"/>
                <a:gd name="connsiteX5" fmla="*/ 8 w 19953"/>
                <a:gd name="connsiteY5" fmla="*/ 8757 h 10014"/>
                <a:gd name="connsiteX6" fmla="*/ 5777 w 19953"/>
                <a:gd name="connsiteY6" fmla="*/ 9395 h 10014"/>
                <a:gd name="connsiteX7" fmla="*/ 8976 w 19953"/>
                <a:gd name="connsiteY7" fmla="*/ 8757 h 10014"/>
                <a:gd name="connsiteX8" fmla="*/ 12194 w 19953"/>
                <a:gd name="connsiteY8" fmla="*/ 5551 h 1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53" h="10014">
                  <a:moveTo>
                    <a:pt x="12194" y="5551"/>
                  </a:moveTo>
                  <a:cubicBezTo>
                    <a:pt x="14736" y="3277"/>
                    <a:pt x="22276" y="1992"/>
                    <a:pt x="19248" y="432"/>
                  </a:cubicBezTo>
                  <a:cubicBezTo>
                    <a:pt x="17677" y="-377"/>
                    <a:pt x="16478" y="146"/>
                    <a:pt x="14755" y="432"/>
                  </a:cubicBezTo>
                  <a:cubicBezTo>
                    <a:pt x="12641" y="765"/>
                    <a:pt x="11594" y="1507"/>
                    <a:pt x="9633" y="2344"/>
                  </a:cubicBezTo>
                  <a:cubicBezTo>
                    <a:pt x="7053" y="3448"/>
                    <a:pt x="5435" y="3838"/>
                    <a:pt x="3226" y="5551"/>
                  </a:cubicBezTo>
                  <a:cubicBezTo>
                    <a:pt x="1808" y="6636"/>
                    <a:pt x="-144" y="6997"/>
                    <a:pt x="8" y="8757"/>
                  </a:cubicBezTo>
                  <a:cubicBezTo>
                    <a:pt x="199" y="11003"/>
                    <a:pt x="3540" y="9595"/>
                    <a:pt x="5777" y="9395"/>
                  </a:cubicBezTo>
                  <a:cubicBezTo>
                    <a:pt x="7044" y="9290"/>
                    <a:pt x="7824" y="9300"/>
                    <a:pt x="8976" y="8757"/>
                  </a:cubicBezTo>
                  <a:cubicBezTo>
                    <a:pt x="10585" y="8006"/>
                    <a:pt x="10880" y="6731"/>
                    <a:pt x="12194" y="555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8" name="任意形状 123"/>
            <p:cNvSpPr/>
            <p:nvPr/>
          </p:nvSpPr>
          <p:spPr>
            <a:xfrm>
              <a:off x="14612792" y="3617475"/>
              <a:ext cx="14500" cy="6827"/>
            </a:xfrm>
            <a:custGeom>
              <a:avLst/>
              <a:gdLst>
                <a:gd name="connsiteX0" fmla="*/ 11649 w 14500"/>
                <a:gd name="connsiteY0" fmla="*/ 209 h 6827"/>
                <a:gd name="connsiteX1" fmla="*/ 4613 w 14500"/>
                <a:gd name="connsiteY1" fmla="*/ 1493 h 6827"/>
                <a:gd name="connsiteX2" fmla="*/ 120 w 14500"/>
                <a:gd name="connsiteY2" fmla="*/ 2131 h 6827"/>
                <a:gd name="connsiteX3" fmla="*/ 3947 w 14500"/>
                <a:gd name="connsiteY3" fmla="*/ 5337 h 6827"/>
                <a:gd name="connsiteX4" fmla="*/ 7165 w 14500"/>
                <a:gd name="connsiteY4" fmla="*/ 6612 h 6827"/>
                <a:gd name="connsiteX5" fmla="*/ 12934 w 14500"/>
                <a:gd name="connsiteY5" fmla="*/ 5337 h 6827"/>
                <a:gd name="connsiteX6" fmla="*/ 14219 w 14500"/>
                <a:gd name="connsiteY6" fmla="*/ 1493 h 6827"/>
                <a:gd name="connsiteX7" fmla="*/ 11649 w 14500"/>
                <a:gd name="connsiteY7" fmla="*/ 209 h 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0" h="6827">
                  <a:moveTo>
                    <a:pt x="11649" y="209"/>
                  </a:moveTo>
                  <a:cubicBezTo>
                    <a:pt x="8983" y="-572"/>
                    <a:pt x="7365" y="1056"/>
                    <a:pt x="4613" y="1493"/>
                  </a:cubicBezTo>
                  <a:cubicBezTo>
                    <a:pt x="2852" y="1769"/>
                    <a:pt x="786" y="494"/>
                    <a:pt x="120" y="2131"/>
                  </a:cubicBezTo>
                  <a:cubicBezTo>
                    <a:pt x="-623" y="3939"/>
                    <a:pt x="2262" y="4386"/>
                    <a:pt x="3947" y="5337"/>
                  </a:cubicBezTo>
                  <a:cubicBezTo>
                    <a:pt x="5146" y="5984"/>
                    <a:pt x="5841" y="6403"/>
                    <a:pt x="7165" y="6612"/>
                  </a:cubicBezTo>
                  <a:cubicBezTo>
                    <a:pt x="9440" y="6984"/>
                    <a:pt x="11392" y="7050"/>
                    <a:pt x="12934" y="5337"/>
                  </a:cubicBezTo>
                  <a:cubicBezTo>
                    <a:pt x="13962" y="4158"/>
                    <a:pt x="15019" y="2844"/>
                    <a:pt x="14219" y="1493"/>
                  </a:cubicBezTo>
                  <a:cubicBezTo>
                    <a:pt x="13638" y="532"/>
                    <a:pt x="12724" y="523"/>
                    <a:pt x="11649" y="20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39" name="任意形状 124"/>
            <p:cNvSpPr/>
            <p:nvPr/>
          </p:nvSpPr>
          <p:spPr>
            <a:xfrm>
              <a:off x="14235991" y="3611749"/>
              <a:ext cx="13222" cy="10111"/>
            </a:xfrm>
            <a:custGeom>
              <a:avLst/>
              <a:gdLst>
                <a:gd name="connsiteX0" fmla="*/ 5175 w 13222"/>
                <a:gd name="connsiteY0" fmla="*/ 9142 h 10111"/>
                <a:gd name="connsiteX1" fmla="*/ 10297 w 13222"/>
                <a:gd name="connsiteY1" fmla="*/ 6572 h 10111"/>
                <a:gd name="connsiteX2" fmla="*/ 12858 w 13222"/>
                <a:gd name="connsiteY2" fmla="*/ 1453 h 10111"/>
                <a:gd name="connsiteX3" fmla="*/ 9021 w 13222"/>
                <a:gd name="connsiteY3" fmla="*/ 169 h 10111"/>
                <a:gd name="connsiteX4" fmla="*/ 6451 w 13222"/>
                <a:gd name="connsiteY4" fmla="*/ 3375 h 10111"/>
                <a:gd name="connsiteX5" fmla="*/ 2614 w 13222"/>
                <a:gd name="connsiteY5" fmla="*/ 5935 h 10111"/>
                <a:gd name="connsiteX6" fmla="*/ 44 w 13222"/>
                <a:gd name="connsiteY6" fmla="*/ 9142 h 10111"/>
                <a:gd name="connsiteX7" fmla="*/ 5175 w 13222"/>
                <a:gd name="connsiteY7" fmla="*/ 9142 h 1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2" h="10111">
                  <a:moveTo>
                    <a:pt x="5175" y="9142"/>
                  </a:moveTo>
                  <a:cubicBezTo>
                    <a:pt x="7365" y="8656"/>
                    <a:pt x="8726" y="8152"/>
                    <a:pt x="10297" y="6572"/>
                  </a:cubicBezTo>
                  <a:cubicBezTo>
                    <a:pt x="11877" y="4993"/>
                    <a:pt x="14105" y="3309"/>
                    <a:pt x="12858" y="1453"/>
                  </a:cubicBezTo>
                  <a:cubicBezTo>
                    <a:pt x="11991" y="140"/>
                    <a:pt x="10535" y="-269"/>
                    <a:pt x="9021" y="169"/>
                  </a:cubicBezTo>
                  <a:cubicBezTo>
                    <a:pt x="7479" y="616"/>
                    <a:pt x="7631" y="2281"/>
                    <a:pt x="6451" y="3375"/>
                  </a:cubicBezTo>
                  <a:cubicBezTo>
                    <a:pt x="5137" y="4603"/>
                    <a:pt x="3918" y="4717"/>
                    <a:pt x="2614" y="5935"/>
                  </a:cubicBezTo>
                  <a:cubicBezTo>
                    <a:pt x="1443" y="7029"/>
                    <a:pt x="-299" y="7581"/>
                    <a:pt x="44" y="9142"/>
                  </a:cubicBezTo>
                  <a:cubicBezTo>
                    <a:pt x="491" y="11092"/>
                    <a:pt x="3223" y="9570"/>
                    <a:pt x="5175" y="914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0" name="任意形状 125"/>
            <p:cNvSpPr/>
            <p:nvPr/>
          </p:nvSpPr>
          <p:spPr>
            <a:xfrm>
              <a:off x="14408008" y="3615675"/>
              <a:ext cx="313916" cy="215143"/>
            </a:xfrm>
            <a:custGeom>
              <a:avLst/>
              <a:gdLst>
                <a:gd name="connsiteX0" fmla="*/ 2423 w 313916"/>
                <a:gd name="connsiteY0" fmla="*/ 170485 h 215143"/>
                <a:gd name="connsiteX1" fmla="*/ 8173 w 313916"/>
                <a:gd name="connsiteY1" fmla="*/ 171123 h 215143"/>
                <a:gd name="connsiteX2" fmla="*/ 10087 w 313916"/>
                <a:gd name="connsiteY2" fmla="*/ 177526 h 215143"/>
                <a:gd name="connsiteX3" fmla="*/ 7526 w 313916"/>
                <a:gd name="connsiteY3" fmla="*/ 182008 h 215143"/>
                <a:gd name="connsiteX4" fmla="*/ 3689 w 313916"/>
                <a:gd name="connsiteY4" fmla="*/ 186499 h 215143"/>
                <a:gd name="connsiteX5" fmla="*/ 9458 w 313916"/>
                <a:gd name="connsiteY5" fmla="*/ 192256 h 215143"/>
                <a:gd name="connsiteX6" fmla="*/ 9458 w 313916"/>
                <a:gd name="connsiteY6" fmla="*/ 199944 h 215143"/>
                <a:gd name="connsiteX7" fmla="*/ 9458 w 313916"/>
                <a:gd name="connsiteY7" fmla="*/ 207632 h 215143"/>
                <a:gd name="connsiteX8" fmla="*/ 16494 w 313916"/>
                <a:gd name="connsiteY8" fmla="*/ 206995 h 215143"/>
                <a:gd name="connsiteX9" fmla="*/ 22263 w 313916"/>
                <a:gd name="connsiteY9" fmla="*/ 212114 h 215143"/>
                <a:gd name="connsiteX10" fmla="*/ 28022 w 313916"/>
                <a:gd name="connsiteY10" fmla="*/ 214683 h 215143"/>
                <a:gd name="connsiteX11" fmla="*/ 38923 w 313916"/>
                <a:gd name="connsiteY11" fmla="*/ 214036 h 215143"/>
                <a:gd name="connsiteX12" fmla="*/ 50470 w 313916"/>
                <a:gd name="connsiteY12" fmla="*/ 210192 h 215143"/>
                <a:gd name="connsiteX13" fmla="*/ 60067 w 313916"/>
                <a:gd name="connsiteY13" fmla="*/ 206348 h 215143"/>
                <a:gd name="connsiteX14" fmla="*/ 63932 w 313916"/>
                <a:gd name="connsiteY14" fmla="*/ 202504 h 215143"/>
                <a:gd name="connsiteX15" fmla="*/ 67121 w 313916"/>
                <a:gd name="connsiteY15" fmla="*/ 199297 h 215143"/>
                <a:gd name="connsiteX16" fmla="*/ 71605 w 313916"/>
                <a:gd name="connsiteY16" fmla="*/ 198659 h 215143"/>
                <a:gd name="connsiteX17" fmla="*/ 75451 w 313916"/>
                <a:gd name="connsiteY17" fmla="*/ 193531 h 215143"/>
                <a:gd name="connsiteX18" fmla="*/ 77374 w 313916"/>
                <a:gd name="connsiteY18" fmla="*/ 187774 h 215143"/>
                <a:gd name="connsiteX19" fmla="*/ 83781 w 313916"/>
                <a:gd name="connsiteY19" fmla="*/ 193531 h 215143"/>
                <a:gd name="connsiteX20" fmla="*/ 85704 w 313916"/>
                <a:gd name="connsiteY20" fmla="*/ 196100 h 215143"/>
                <a:gd name="connsiteX21" fmla="*/ 88922 w 313916"/>
                <a:gd name="connsiteY21" fmla="*/ 196100 h 215143"/>
                <a:gd name="connsiteX22" fmla="*/ 96614 w 313916"/>
                <a:gd name="connsiteY22" fmla="*/ 196100 h 215143"/>
                <a:gd name="connsiteX23" fmla="*/ 97899 w 313916"/>
                <a:gd name="connsiteY23" fmla="*/ 191618 h 215143"/>
                <a:gd name="connsiteX24" fmla="*/ 92758 w 313916"/>
                <a:gd name="connsiteY24" fmla="*/ 185852 h 215143"/>
                <a:gd name="connsiteX25" fmla="*/ 98518 w 313916"/>
                <a:gd name="connsiteY25" fmla="*/ 182645 h 215143"/>
                <a:gd name="connsiteX26" fmla="*/ 103011 w 313916"/>
                <a:gd name="connsiteY26" fmla="*/ 178811 h 215143"/>
                <a:gd name="connsiteX27" fmla="*/ 105591 w 313916"/>
                <a:gd name="connsiteY27" fmla="*/ 170485 h 215143"/>
                <a:gd name="connsiteX28" fmla="*/ 101079 w 313916"/>
                <a:gd name="connsiteY28" fmla="*/ 164719 h 215143"/>
                <a:gd name="connsiteX29" fmla="*/ 106219 w 313916"/>
                <a:gd name="connsiteY29" fmla="*/ 161512 h 215143"/>
                <a:gd name="connsiteX30" fmla="*/ 104306 w 313916"/>
                <a:gd name="connsiteY30" fmla="*/ 156393 h 215143"/>
                <a:gd name="connsiteX31" fmla="*/ 100450 w 313916"/>
                <a:gd name="connsiteY31" fmla="*/ 151902 h 215143"/>
                <a:gd name="connsiteX32" fmla="*/ 98518 w 313916"/>
                <a:gd name="connsiteY32" fmla="*/ 145498 h 215143"/>
                <a:gd name="connsiteX33" fmla="*/ 95329 w 313916"/>
                <a:gd name="connsiteY33" fmla="*/ 137172 h 215143"/>
                <a:gd name="connsiteX34" fmla="*/ 94681 w 313916"/>
                <a:gd name="connsiteY34" fmla="*/ 129484 h 215143"/>
                <a:gd name="connsiteX35" fmla="*/ 96614 w 313916"/>
                <a:gd name="connsiteY35" fmla="*/ 119874 h 215143"/>
                <a:gd name="connsiteX36" fmla="*/ 101726 w 313916"/>
                <a:gd name="connsiteY36" fmla="*/ 114755 h 215143"/>
                <a:gd name="connsiteX37" fmla="*/ 107495 w 313916"/>
                <a:gd name="connsiteY37" fmla="*/ 113470 h 215143"/>
                <a:gd name="connsiteX38" fmla="*/ 111989 w 313916"/>
                <a:gd name="connsiteY38" fmla="*/ 116667 h 215143"/>
                <a:gd name="connsiteX39" fmla="*/ 117758 w 313916"/>
                <a:gd name="connsiteY39" fmla="*/ 117952 h 215143"/>
                <a:gd name="connsiteX40" fmla="*/ 118396 w 313916"/>
                <a:gd name="connsiteY40" fmla="*/ 110263 h 215143"/>
                <a:gd name="connsiteX41" fmla="*/ 115292 w 313916"/>
                <a:gd name="connsiteY41" fmla="*/ 107380 h 215143"/>
                <a:gd name="connsiteX42" fmla="*/ 113912 w 313916"/>
                <a:gd name="connsiteY42" fmla="*/ 105144 h 215143"/>
                <a:gd name="connsiteX43" fmla="*/ 118396 w 313916"/>
                <a:gd name="connsiteY43" fmla="*/ 99378 h 215143"/>
                <a:gd name="connsiteX44" fmla="*/ 122232 w 313916"/>
                <a:gd name="connsiteY44" fmla="*/ 92965 h 215143"/>
                <a:gd name="connsiteX45" fmla="*/ 120309 w 313916"/>
                <a:gd name="connsiteY45" fmla="*/ 87846 h 215143"/>
                <a:gd name="connsiteX46" fmla="*/ 120309 w 313916"/>
                <a:gd name="connsiteY46" fmla="*/ 80157 h 215143"/>
                <a:gd name="connsiteX47" fmla="*/ 125440 w 313916"/>
                <a:gd name="connsiteY47" fmla="*/ 79520 h 215143"/>
                <a:gd name="connsiteX48" fmla="*/ 129915 w 313916"/>
                <a:gd name="connsiteY48" fmla="*/ 75038 h 215143"/>
                <a:gd name="connsiteX49" fmla="*/ 135693 w 313916"/>
                <a:gd name="connsiteY49" fmla="*/ 71194 h 215143"/>
                <a:gd name="connsiteX50" fmla="*/ 140168 w 313916"/>
                <a:gd name="connsiteY50" fmla="*/ 66065 h 215143"/>
                <a:gd name="connsiteX51" fmla="*/ 139549 w 313916"/>
                <a:gd name="connsiteY51" fmla="*/ 57102 h 215143"/>
                <a:gd name="connsiteX52" fmla="*/ 142224 w 313916"/>
                <a:gd name="connsiteY52" fmla="*/ 53734 h 215143"/>
                <a:gd name="connsiteX53" fmla="*/ 146584 w 313916"/>
                <a:gd name="connsiteY53" fmla="*/ 51336 h 215143"/>
                <a:gd name="connsiteX54" fmla="*/ 151706 w 313916"/>
                <a:gd name="connsiteY54" fmla="*/ 49414 h 215143"/>
                <a:gd name="connsiteX55" fmla="*/ 157484 w 313916"/>
                <a:gd name="connsiteY55" fmla="*/ 44923 h 215143"/>
                <a:gd name="connsiteX56" fmla="*/ 160693 w 313916"/>
                <a:gd name="connsiteY56" fmla="*/ 40441 h 215143"/>
                <a:gd name="connsiteX57" fmla="*/ 166452 w 313916"/>
                <a:gd name="connsiteY57" fmla="*/ 41726 h 215143"/>
                <a:gd name="connsiteX58" fmla="*/ 172202 w 313916"/>
                <a:gd name="connsiteY58" fmla="*/ 43010 h 215143"/>
                <a:gd name="connsiteX59" fmla="*/ 177971 w 313916"/>
                <a:gd name="connsiteY59" fmla="*/ 44285 h 215143"/>
                <a:gd name="connsiteX60" fmla="*/ 183093 w 313916"/>
                <a:gd name="connsiteY60" fmla="*/ 41726 h 215143"/>
                <a:gd name="connsiteX61" fmla="*/ 185016 w 313916"/>
                <a:gd name="connsiteY61" fmla="*/ 37882 h 215143"/>
                <a:gd name="connsiteX62" fmla="*/ 186282 w 313916"/>
                <a:gd name="connsiteY62" fmla="*/ 30831 h 215143"/>
                <a:gd name="connsiteX63" fmla="*/ 188215 w 313916"/>
                <a:gd name="connsiteY63" fmla="*/ 29556 h 215143"/>
                <a:gd name="connsiteX64" fmla="*/ 195279 w 313916"/>
                <a:gd name="connsiteY64" fmla="*/ 29556 h 215143"/>
                <a:gd name="connsiteX65" fmla="*/ 201048 w 313916"/>
                <a:gd name="connsiteY65" fmla="*/ 29556 h 215143"/>
                <a:gd name="connsiteX66" fmla="*/ 208721 w 313916"/>
                <a:gd name="connsiteY66" fmla="*/ 35322 h 215143"/>
                <a:gd name="connsiteX67" fmla="*/ 213871 w 313916"/>
                <a:gd name="connsiteY67" fmla="*/ 36597 h 215143"/>
                <a:gd name="connsiteX68" fmla="*/ 221544 w 313916"/>
                <a:gd name="connsiteY68" fmla="*/ 37244 h 215143"/>
                <a:gd name="connsiteX69" fmla="*/ 228599 w 313916"/>
                <a:gd name="connsiteY69" fmla="*/ 35959 h 215143"/>
                <a:gd name="connsiteX70" fmla="*/ 234368 w 313916"/>
                <a:gd name="connsiteY70" fmla="*/ 39166 h 215143"/>
                <a:gd name="connsiteX71" fmla="*/ 241403 w 313916"/>
                <a:gd name="connsiteY71" fmla="*/ 40441 h 215143"/>
                <a:gd name="connsiteX72" fmla="*/ 245906 w 313916"/>
                <a:gd name="connsiteY72" fmla="*/ 35959 h 215143"/>
                <a:gd name="connsiteX73" fmla="*/ 250380 w 313916"/>
                <a:gd name="connsiteY73" fmla="*/ 32753 h 215143"/>
                <a:gd name="connsiteX74" fmla="*/ 249742 w 313916"/>
                <a:gd name="connsiteY74" fmla="*/ 22515 h 215143"/>
                <a:gd name="connsiteX75" fmla="*/ 256787 w 313916"/>
                <a:gd name="connsiteY75" fmla="*/ 20592 h 215143"/>
                <a:gd name="connsiteX76" fmla="*/ 261918 w 313916"/>
                <a:gd name="connsiteY76" fmla="*/ 20592 h 215143"/>
                <a:gd name="connsiteX77" fmla="*/ 270248 w 313916"/>
                <a:gd name="connsiteY77" fmla="*/ 17386 h 215143"/>
                <a:gd name="connsiteX78" fmla="*/ 275389 w 313916"/>
                <a:gd name="connsiteY78" fmla="*/ 20592 h 215143"/>
                <a:gd name="connsiteX79" fmla="*/ 279864 w 313916"/>
                <a:gd name="connsiteY79" fmla="*/ 21868 h 215143"/>
                <a:gd name="connsiteX80" fmla="*/ 288213 w 313916"/>
                <a:gd name="connsiteY80" fmla="*/ 22515 h 215143"/>
                <a:gd name="connsiteX81" fmla="*/ 286290 w 313916"/>
                <a:gd name="connsiteY81" fmla="*/ 29556 h 215143"/>
                <a:gd name="connsiteX82" fmla="*/ 286908 w 313916"/>
                <a:gd name="connsiteY82" fmla="*/ 35959 h 215143"/>
                <a:gd name="connsiteX83" fmla="*/ 288603 w 313916"/>
                <a:gd name="connsiteY83" fmla="*/ 35417 h 215143"/>
                <a:gd name="connsiteX84" fmla="*/ 291402 w 313916"/>
                <a:gd name="connsiteY84" fmla="*/ 34037 h 215143"/>
                <a:gd name="connsiteX85" fmla="*/ 296524 w 313916"/>
                <a:gd name="connsiteY85" fmla="*/ 29556 h 215143"/>
                <a:gd name="connsiteX86" fmla="*/ 302293 w 313916"/>
                <a:gd name="connsiteY86" fmla="*/ 25074 h 215143"/>
                <a:gd name="connsiteX87" fmla="*/ 309337 w 313916"/>
                <a:gd name="connsiteY87" fmla="*/ 26359 h 215143"/>
                <a:gd name="connsiteX88" fmla="*/ 313917 w 313916"/>
                <a:gd name="connsiteY88" fmla="*/ 23152 h 215143"/>
                <a:gd name="connsiteX89" fmla="*/ 313098 w 313916"/>
                <a:gd name="connsiteY89" fmla="*/ 21753 h 215143"/>
                <a:gd name="connsiteX90" fmla="*/ 311270 w 313916"/>
                <a:gd name="connsiteY90" fmla="*/ 21868 h 215143"/>
                <a:gd name="connsiteX91" fmla="*/ 301645 w 313916"/>
                <a:gd name="connsiteY91" fmla="*/ 19308 h 215143"/>
                <a:gd name="connsiteX92" fmla="*/ 293315 w 313916"/>
                <a:gd name="connsiteY92" fmla="*/ 18033 h 215143"/>
                <a:gd name="connsiteX93" fmla="*/ 292040 w 313916"/>
                <a:gd name="connsiteY93" fmla="*/ 13542 h 215143"/>
                <a:gd name="connsiteX94" fmla="*/ 297818 w 313916"/>
                <a:gd name="connsiteY94" fmla="*/ 14179 h 215143"/>
                <a:gd name="connsiteX95" fmla="*/ 303559 w 313916"/>
                <a:gd name="connsiteY95" fmla="*/ 13542 h 215143"/>
                <a:gd name="connsiteX96" fmla="*/ 309975 w 313916"/>
                <a:gd name="connsiteY96" fmla="*/ 10982 h 215143"/>
                <a:gd name="connsiteX97" fmla="*/ 301017 w 313916"/>
                <a:gd name="connsiteY97" fmla="*/ 7776 h 215143"/>
                <a:gd name="connsiteX98" fmla="*/ 295238 w 313916"/>
                <a:gd name="connsiteY98" fmla="*/ 5216 h 215143"/>
                <a:gd name="connsiteX99" fmla="*/ 285633 w 313916"/>
                <a:gd name="connsiteY99" fmla="*/ 4578 h 215143"/>
                <a:gd name="connsiteX100" fmla="*/ 281796 w 313916"/>
                <a:gd name="connsiteY100" fmla="*/ 6501 h 215143"/>
                <a:gd name="connsiteX101" fmla="*/ 275389 w 313916"/>
                <a:gd name="connsiteY101" fmla="*/ 6501 h 215143"/>
                <a:gd name="connsiteX102" fmla="*/ 274104 w 313916"/>
                <a:gd name="connsiteY102" fmla="*/ 734 h 215143"/>
                <a:gd name="connsiteX103" fmla="*/ 269611 w 313916"/>
                <a:gd name="connsiteY103" fmla="*/ 87 h 215143"/>
                <a:gd name="connsiteX104" fmla="*/ 265127 w 313916"/>
                <a:gd name="connsiteY104" fmla="*/ 734 h 215143"/>
                <a:gd name="connsiteX105" fmla="*/ 261909 w 313916"/>
                <a:gd name="connsiteY105" fmla="*/ 5854 h 215143"/>
                <a:gd name="connsiteX106" fmla="*/ 256778 w 313916"/>
                <a:gd name="connsiteY106" fmla="*/ 8413 h 215143"/>
                <a:gd name="connsiteX107" fmla="*/ 256778 w 313916"/>
                <a:gd name="connsiteY107" fmla="*/ 3294 h 215143"/>
                <a:gd name="connsiteX108" fmla="*/ 252303 w 313916"/>
                <a:gd name="connsiteY108" fmla="*/ 734 h 215143"/>
                <a:gd name="connsiteX109" fmla="*/ 247819 w 313916"/>
                <a:gd name="connsiteY109" fmla="*/ 3931 h 215143"/>
                <a:gd name="connsiteX110" fmla="*/ 244611 w 313916"/>
                <a:gd name="connsiteY110" fmla="*/ 11620 h 215143"/>
                <a:gd name="connsiteX111" fmla="*/ 238185 w 313916"/>
                <a:gd name="connsiteY111" fmla="*/ 12904 h 215143"/>
                <a:gd name="connsiteX112" fmla="*/ 239470 w 313916"/>
                <a:gd name="connsiteY112" fmla="*/ 7776 h 215143"/>
                <a:gd name="connsiteX113" fmla="*/ 243973 w 313916"/>
                <a:gd name="connsiteY113" fmla="*/ 4578 h 215143"/>
                <a:gd name="connsiteX114" fmla="*/ 242050 w 313916"/>
                <a:gd name="connsiteY114" fmla="*/ 2009 h 215143"/>
                <a:gd name="connsiteX115" fmla="*/ 234986 w 313916"/>
                <a:gd name="connsiteY115" fmla="*/ 1372 h 215143"/>
                <a:gd name="connsiteX116" fmla="*/ 226656 w 313916"/>
                <a:gd name="connsiteY116" fmla="*/ 2009 h 215143"/>
                <a:gd name="connsiteX117" fmla="*/ 225371 w 313916"/>
                <a:gd name="connsiteY117" fmla="*/ 5854 h 215143"/>
                <a:gd name="connsiteX118" fmla="*/ 221535 w 313916"/>
                <a:gd name="connsiteY118" fmla="*/ 9698 h 215143"/>
                <a:gd name="connsiteX119" fmla="*/ 217051 w 313916"/>
                <a:gd name="connsiteY119" fmla="*/ 11620 h 215143"/>
                <a:gd name="connsiteX120" fmla="*/ 208711 w 313916"/>
                <a:gd name="connsiteY120" fmla="*/ 11620 h 215143"/>
                <a:gd name="connsiteX121" fmla="*/ 202952 w 313916"/>
                <a:gd name="connsiteY121" fmla="*/ 9698 h 215143"/>
                <a:gd name="connsiteX122" fmla="*/ 195916 w 313916"/>
                <a:gd name="connsiteY122" fmla="*/ 9698 h 215143"/>
                <a:gd name="connsiteX123" fmla="*/ 193337 w 313916"/>
                <a:gd name="connsiteY123" fmla="*/ 14179 h 215143"/>
                <a:gd name="connsiteX124" fmla="*/ 186920 w 313916"/>
                <a:gd name="connsiteY124" fmla="*/ 15464 h 215143"/>
                <a:gd name="connsiteX125" fmla="*/ 186273 w 313916"/>
                <a:gd name="connsiteY125" fmla="*/ 18670 h 215143"/>
                <a:gd name="connsiteX126" fmla="*/ 183084 w 313916"/>
                <a:gd name="connsiteY126" fmla="*/ 19308 h 215143"/>
                <a:gd name="connsiteX127" fmla="*/ 179875 w 313916"/>
                <a:gd name="connsiteY127" fmla="*/ 16748 h 215143"/>
                <a:gd name="connsiteX128" fmla="*/ 171545 w 313916"/>
                <a:gd name="connsiteY128" fmla="*/ 18033 h 215143"/>
                <a:gd name="connsiteX129" fmla="*/ 166433 w 313916"/>
                <a:gd name="connsiteY129" fmla="*/ 18670 h 215143"/>
                <a:gd name="connsiteX130" fmla="*/ 163215 w 313916"/>
                <a:gd name="connsiteY130" fmla="*/ 23152 h 215143"/>
                <a:gd name="connsiteX131" fmla="*/ 158084 w 313916"/>
                <a:gd name="connsiteY131" fmla="*/ 23790 h 215143"/>
                <a:gd name="connsiteX132" fmla="*/ 151677 w 313916"/>
                <a:gd name="connsiteY132" fmla="*/ 26359 h 215143"/>
                <a:gd name="connsiteX133" fmla="*/ 145918 w 313916"/>
                <a:gd name="connsiteY133" fmla="*/ 28281 h 215143"/>
                <a:gd name="connsiteX134" fmla="*/ 140806 w 313916"/>
                <a:gd name="connsiteY134" fmla="*/ 34037 h 215143"/>
                <a:gd name="connsiteX135" fmla="*/ 138225 w 313916"/>
                <a:gd name="connsiteY135" fmla="*/ 41079 h 215143"/>
                <a:gd name="connsiteX136" fmla="*/ 136312 w 313916"/>
                <a:gd name="connsiteY136" fmla="*/ 46207 h 215143"/>
                <a:gd name="connsiteX137" fmla="*/ 129895 w 313916"/>
                <a:gd name="connsiteY137" fmla="*/ 46845 h 215143"/>
                <a:gd name="connsiteX138" fmla="*/ 124136 w 313916"/>
                <a:gd name="connsiteY138" fmla="*/ 46845 h 215143"/>
                <a:gd name="connsiteX139" fmla="*/ 119662 w 313916"/>
                <a:gd name="connsiteY139" fmla="*/ 49414 h 215143"/>
                <a:gd name="connsiteX140" fmla="*/ 118938 w 313916"/>
                <a:gd name="connsiteY140" fmla="*/ 53734 h 215143"/>
                <a:gd name="connsiteX141" fmla="*/ 118376 w 313916"/>
                <a:gd name="connsiteY141" fmla="*/ 55818 h 215143"/>
                <a:gd name="connsiteX142" fmla="*/ 111960 w 313916"/>
                <a:gd name="connsiteY142" fmla="*/ 60299 h 215143"/>
                <a:gd name="connsiteX143" fmla="*/ 107466 w 313916"/>
                <a:gd name="connsiteY143" fmla="*/ 64143 h 215143"/>
                <a:gd name="connsiteX144" fmla="*/ 101698 w 313916"/>
                <a:gd name="connsiteY144" fmla="*/ 68635 h 215143"/>
                <a:gd name="connsiteX145" fmla="*/ 101060 w 313916"/>
                <a:gd name="connsiteY145" fmla="*/ 76323 h 215143"/>
                <a:gd name="connsiteX146" fmla="*/ 96585 w 313916"/>
                <a:gd name="connsiteY146" fmla="*/ 76323 h 215143"/>
                <a:gd name="connsiteX147" fmla="*/ 92730 w 313916"/>
                <a:gd name="connsiteY147" fmla="*/ 85924 h 215143"/>
                <a:gd name="connsiteX148" fmla="*/ 92730 w 313916"/>
                <a:gd name="connsiteY148" fmla="*/ 94249 h 215143"/>
                <a:gd name="connsiteX149" fmla="*/ 88255 w 313916"/>
                <a:gd name="connsiteY149" fmla="*/ 94896 h 215143"/>
                <a:gd name="connsiteX150" fmla="*/ 81191 w 313916"/>
                <a:gd name="connsiteY150" fmla="*/ 97456 h 215143"/>
                <a:gd name="connsiteX151" fmla="*/ 79287 w 313916"/>
                <a:gd name="connsiteY151" fmla="*/ 102575 h 215143"/>
                <a:gd name="connsiteX152" fmla="*/ 74156 w 313916"/>
                <a:gd name="connsiteY152" fmla="*/ 104497 h 215143"/>
                <a:gd name="connsiteX153" fmla="*/ 71509 w 313916"/>
                <a:gd name="connsiteY153" fmla="*/ 107380 h 215143"/>
                <a:gd name="connsiteX154" fmla="*/ 70301 w 313916"/>
                <a:gd name="connsiteY154" fmla="*/ 108341 h 215143"/>
                <a:gd name="connsiteX155" fmla="*/ 63913 w 313916"/>
                <a:gd name="connsiteY155" fmla="*/ 109626 h 215143"/>
                <a:gd name="connsiteX156" fmla="*/ 61971 w 313916"/>
                <a:gd name="connsiteY156" fmla="*/ 112833 h 215143"/>
                <a:gd name="connsiteX157" fmla="*/ 58772 w 313916"/>
                <a:gd name="connsiteY157" fmla="*/ 113470 h 215143"/>
                <a:gd name="connsiteX158" fmla="*/ 56858 w 313916"/>
                <a:gd name="connsiteY158" fmla="*/ 118589 h 215143"/>
                <a:gd name="connsiteX159" fmla="*/ 49814 w 313916"/>
                <a:gd name="connsiteY159" fmla="*/ 117952 h 215143"/>
                <a:gd name="connsiteX160" fmla="*/ 44673 w 313916"/>
                <a:gd name="connsiteY160" fmla="*/ 119874 h 215143"/>
                <a:gd name="connsiteX161" fmla="*/ 44673 w 313916"/>
                <a:gd name="connsiteY161" fmla="*/ 127562 h 215143"/>
                <a:gd name="connsiteX162" fmla="*/ 40846 w 313916"/>
                <a:gd name="connsiteY162" fmla="*/ 128847 h 215143"/>
                <a:gd name="connsiteX163" fmla="*/ 31859 w 313916"/>
                <a:gd name="connsiteY163" fmla="*/ 129484 h 215143"/>
                <a:gd name="connsiteX164" fmla="*/ 26728 w 313916"/>
                <a:gd name="connsiteY164" fmla="*/ 132044 h 215143"/>
                <a:gd name="connsiteX165" fmla="*/ 24186 w 313916"/>
                <a:gd name="connsiteY165" fmla="*/ 137172 h 215143"/>
                <a:gd name="connsiteX166" fmla="*/ 20321 w 313916"/>
                <a:gd name="connsiteY166" fmla="*/ 139094 h 215143"/>
                <a:gd name="connsiteX167" fmla="*/ 13276 w 313916"/>
                <a:gd name="connsiteY167" fmla="*/ 143567 h 215143"/>
                <a:gd name="connsiteX168" fmla="*/ 6869 w 313916"/>
                <a:gd name="connsiteY168" fmla="*/ 142939 h 215143"/>
                <a:gd name="connsiteX169" fmla="*/ 2395 w 313916"/>
                <a:gd name="connsiteY169" fmla="*/ 145498 h 215143"/>
                <a:gd name="connsiteX170" fmla="*/ 1738 w 313916"/>
                <a:gd name="connsiteY170" fmla="*/ 152539 h 215143"/>
                <a:gd name="connsiteX171" fmla="*/ 1119 w 313916"/>
                <a:gd name="connsiteY171" fmla="*/ 160228 h 215143"/>
                <a:gd name="connsiteX172" fmla="*/ 471 w 313916"/>
                <a:gd name="connsiteY172" fmla="*/ 167916 h 215143"/>
                <a:gd name="connsiteX173" fmla="*/ 2423 w 313916"/>
                <a:gd name="connsiteY173" fmla="*/ 170485 h 21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13916" h="215143">
                  <a:moveTo>
                    <a:pt x="2423" y="170485"/>
                  </a:moveTo>
                  <a:cubicBezTo>
                    <a:pt x="4213" y="171836"/>
                    <a:pt x="6383" y="169752"/>
                    <a:pt x="8173" y="171123"/>
                  </a:cubicBezTo>
                  <a:cubicBezTo>
                    <a:pt x="10258" y="172692"/>
                    <a:pt x="10534" y="174948"/>
                    <a:pt x="10087" y="177526"/>
                  </a:cubicBezTo>
                  <a:cubicBezTo>
                    <a:pt x="9753" y="179515"/>
                    <a:pt x="8687" y="180352"/>
                    <a:pt x="7526" y="182008"/>
                  </a:cubicBezTo>
                  <a:cubicBezTo>
                    <a:pt x="6212" y="183901"/>
                    <a:pt x="3937" y="184196"/>
                    <a:pt x="3689" y="186499"/>
                  </a:cubicBezTo>
                  <a:cubicBezTo>
                    <a:pt x="3337" y="189658"/>
                    <a:pt x="8268" y="189306"/>
                    <a:pt x="9458" y="192256"/>
                  </a:cubicBezTo>
                  <a:cubicBezTo>
                    <a:pt x="10553" y="195034"/>
                    <a:pt x="9458" y="196947"/>
                    <a:pt x="9458" y="199944"/>
                  </a:cubicBezTo>
                  <a:cubicBezTo>
                    <a:pt x="9458" y="202941"/>
                    <a:pt x="7155" y="205720"/>
                    <a:pt x="9458" y="207632"/>
                  </a:cubicBezTo>
                  <a:cubicBezTo>
                    <a:pt x="11581" y="209393"/>
                    <a:pt x="13866" y="206176"/>
                    <a:pt x="16494" y="206995"/>
                  </a:cubicBezTo>
                  <a:cubicBezTo>
                    <a:pt x="19388" y="207880"/>
                    <a:pt x="19702" y="210525"/>
                    <a:pt x="22263" y="212114"/>
                  </a:cubicBezTo>
                  <a:cubicBezTo>
                    <a:pt x="24348" y="213417"/>
                    <a:pt x="25633" y="214084"/>
                    <a:pt x="28022" y="214683"/>
                  </a:cubicBezTo>
                  <a:cubicBezTo>
                    <a:pt x="32154" y="215711"/>
                    <a:pt x="34743" y="214807"/>
                    <a:pt x="38923" y="214036"/>
                  </a:cubicBezTo>
                  <a:cubicBezTo>
                    <a:pt x="43588" y="213170"/>
                    <a:pt x="46025" y="211838"/>
                    <a:pt x="50470" y="210192"/>
                  </a:cubicBezTo>
                  <a:cubicBezTo>
                    <a:pt x="54259" y="208793"/>
                    <a:pt x="56839" y="208784"/>
                    <a:pt x="60067" y="206348"/>
                  </a:cubicBezTo>
                  <a:cubicBezTo>
                    <a:pt x="61771" y="205073"/>
                    <a:pt x="62418" y="204007"/>
                    <a:pt x="63932" y="202504"/>
                  </a:cubicBezTo>
                  <a:cubicBezTo>
                    <a:pt x="65169" y="201248"/>
                    <a:pt x="65541" y="200087"/>
                    <a:pt x="67121" y="199297"/>
                  </a:cubicBezTo>
                  <a:cubicBezTo>
                    <a:pt x="68701" y="198507"/>
                    <a:pt x="70024" y="199459"/>
                    <a:pt x="71605" y="198659"/>
                  </a:cubicBezTo>
                  <a:cubicBezTo>
                    <a:pt x="73842" y="197546"/>
                    <a:pt x="74299" y="195757"/>
                    <a:pt x="75451" y="193531"/>
                  </a:cubicBezTo>
                  <a:cubicBezTo>
                    <a:pt x="76555" y="191437"/>
                    <a:pt x="75327" y="188944"/>
                    <a:pt x="77374" y="187774"/>
                  </a:cubicBezTo>
                  <a:cubicBezTo>
                    <a:pt x="80296" y="186109"/>
                    <a:pt x="81629" y="190962"/>
                    <a:pt x="83781" y="193531"/>
                  </a:cubicBezTo>
                  <a:cubicBezTo>
                    <a:pt x="84590" y="194501"/>
                    <a:pt x="84961" y="195101"/>
                    <a:pt x="85704" y="196100"/>
                  </a:cubicBezTo>
                  <a:lnTo>
                    <a:pt x="88922" y="196100"/>
                  </a:lnTo>
                  <a:cubicBezTo>
                    <a:pt x="91901" y="196100"/>
                    <a:pt x="94586" y="198307"/>
                    <a:pt x="96614" y="196100"/>
                  </a:cubicBezTo>
                  <a:cubicBezTo>
                    <a:pt x="97842" y="194758"/>
                    <a:pt x="98051" y="193426"/>
                    <a:pt x="97899" y="191618"/>
                  </a:cubicBezTo>
                  <a:cubicBezTo>
                    <a:pt x="97632" y="188621"/>
                    <a:pt x="91977" y="188754"/>
                    <a:pt x="92758" y="185852"/>
                  </a:cubicBezTo>
                  <a:cubicBezTo>
                    <a:pt x="93434" y="183378"/>
                    <a:pt x="96433" y="184130"/>
                    <a:pt x="98518" y="182645"/>
                  </a:cubicBezTo>
                  <a:cubicBezTo>
                    <a:pt x="100412" y="181323"/>
                    <a:pt x="101650" y="180657"/>
                    <a:pt x="103011" y="178811"/>
                  </a:cubicBezTo>
                  <a:cubicBezTo>
                    <a:pt x="105048" y="176070"/>
                    <a:pt x="106353" y="173787"/>
                    <a:pt x="105591" y="170485"/>
                  </a:cubicBezTo>
                  <a:cubicBezTo>
                    <a:pt x="104925" y="167707"/>
                    <a:pt x="100298" y="167450"/>
                    <a:pt x="101079" y="164719"/>
                  </a:cubicBezTo>
                  <a:cubicBezTo>
                    <a:pt x="101736" y="162445"/>
                    <a:pt x="105562" y="163767"/>
                    <a:pt x="106219" y="161512"/>
                  </a:cubicBezTo>
                  <a:cubicBezTo>
                    <a:pt x="106819" y="159466"/>
                    <a:pt x="105353" y="158229"/>
                    <a:pt x="104306" y="156393"/>
                  </a:cubicBezTo>
                  <a:cubicBezTo>
                    <a:pt x="103144" y="154395"/>
                    <a:pt x="101593" y="153910"/>
                    <a:pt x="100450" y="151902"/>
                  </a:cubicBezTo>
                  <a:cubicBezTo>
                    <a:pt x="99165" y="149628"/>
                    <a:pt x="99356" y="147963"/>
                    <a:pt x="98518" y="145498"/>
                  </a:cubicBezTo>
                  <a:cubicBezTo>
                    <a:pt x="97433" y="142196"/>
                    <a:pt x="96080" y="140569"/>
                    <a:pt x="95329" y="137172"/>
                  </a:cubicBezTo>
                  <a:cubicBezTo>
                    <a:pt x="94681" y="134232"/>
                    <a:pt x="94548" y="132491"/>
                    <a:pt x="94681" y="129484"/>
                  </a:cubicBezTo>
                  <a:cubicBezTo>
                    <a:pt x="94852" y="125669"/>
                    <a:pt x="94643" y="123157"/>
                    <a:pt x="96614" y="119874"/>
                  </a:cubicBezTo>
                  <a:cubicBezTo>
                    <a:pt x="98051" y="117447"/>
                    <a:pt x="99222" y="116030"/>
                    <a:pt x="101726" y="114755"/>
                  </a:cubicBezTo>
                  <a:cubicBezTo>
                    <a:pt x="103782" y="113708"/>
                    <a:pt x="105248" y="112975"/>
                    <a:pt x="107495" y="113470"/>
                  </a:cubicBezTo>
                  <a:cubicBezTo>
                    <a:pt x="109589" y="113927"/>
                    <a:pt x="110018" y="115792"/>
                    <a:pt x="111989" y="116667"/>
                  </a:cubicBezTo>
                  <a:cubicBezTo>
                    <a:pt x="114093" y="117628"/>
                    <a:pt x="115711" y="119027"/>
                    <a:pt x="117758" y="117952"/>
                  </a:cubicBezTo>
                  <a:cubicBezTo>
                    <a:pt x="120414" y="116553"/>
                    <a:pt x="119414" y="113099"/>
                    <a:pt x="118396" y="110263"/>
                  </a:cubicBezTo>
                  <a:cubicBezTo>
                    <a:pt x="117843" y="108770"/>
                    <a:pt x="116406" y="108180"/>
                    <a:pt x="115292" y="107380"/>
                  </a:cubicBezTo>
                  <a:cubicBezTo>
                    <a:pt x="114559" y="106848"/>
                    <a:pt x="113950" y="106210"/>
                    <a:pt x="113912" y="105144"/>
                  </a:cubicBezTo>
                  <a:cubicBezTo>
                    <a:pt x="113721" y="102299"/>
                    <a:pt x="116777" y="101728"/>
                    <a:pt x="118396" y="99378"/>
                  </a:cubicBezTo>
                  <a:cubicBezTo>
                    <a:pt x="120033" y="96971"/>
                    <a:pt x="122175" y="95886"/>
                    <a:pt x="122232" y="92965"/>
                  </a:cubicBezTo>
                  <a:cubicBezTo>
                    <a:pt x="122260" y="90833"/>
                    <a:pt x="120747" y="89939"/>
                    <a:pt x="120309" y="87846"/>
                  </a:cubicBezTo>
                  <a:cubicBezTo>
                    <a:pt x="119700" y="84906"/>
                    <a:pt x="117967" y="82041"/>
                    <a:pt x="120309" y="80157"/>
                  </a:cubicBezTo>
                  <a:cubicBezTo>
                    <a:pt x="121880" y="78901"/>
                    <a:pt x="123593" y="80338"/>
                    <a:pt x="125440" y="79520"/>
                  </a:cubicBezTo>
                  <a:cubicBezTo>
                    <a:pt x="127706" y="78511"/>
                    <a:pt x="128020" y="76608"/>
                    <a:pt x="129915" y="75038"/>
                  </a:cubicBezTo>
                  <a:cubicBezTo>
                    <a:pt x="132019" y="73316"/>
                    <a:pt x="133675" y="72983"/>
                    <a:pt x="135693" y="71194"/>
                  </a:cubicBezTo>
                  <a:cubicBezTo>
                    <a:pt x="137702" y="69434"/>
                    <a:pt x="139197" y="68530"/>
                    <a:pt x="140168" y="66065"/>
                  </a:cubicBezTo>
                  <a:cubicBezTo>
                    <a:pt x="141491" y="62821"/>
                    <a:pt x="138140" y="60318"/>
                    <a:pt x="139549" y="57102"/>
                  </a:cubicBezTo>
                  <a:cubicBezTo>
                    <a:pt x="140206" y="55551"/>
                    <a:pt x="141100" y="54543"/>
                    <a:pt x="142224" y="53734"/>
                  </a:cubicBezTo>
                  <a:cubicBezTo>
                    <a:pt x="143442" y="52839"/>
                    <a:pt x="144928" y="52192"/>
                    <a:pt x="146584" y="51336"/>
                  </a:cubicBezTo>
                  <a:cubicBezTo>
                    <a:pt x="148459" y="50346"/>
                    <a:pt x="149840" y="50413"/>
                    <a:pt x="151706" y="49414"/>
                  </a:cubicBezTo>
                  <a:cubicBezTo>
                    <a:pt x="154238" y="48072"/>
                    <a:pt x="155552" y="47026"/>
                    <a:pt x="157484" y="44923"/>
                  </a:cubicBezTo>
                  <a:cubicBezTo>
                    <a:pt x="158922" y="43353"/>
                    <a:pt x="158694" y="41259"/>
                    <a:pt x="160693" y="40441"/>
                  </a:cubicBezTo>
                  <a:cubicBezTo>
                    <a:pt x="162797" y="39575"/>
                    <a:pt x="164215" y="41231"/>
                    <a:pt x="166452" y="41726"/>
                  </a:cubicBezTo>
                  <a:cubicBezTo>
                    <a:pt x="168680" y="42230"/>
                    <a:pt x="169965" y="42506"/>
                    <a:pt x="172202" y="43010"/>
                  </a:cubicBezTo>
                  <a:cubicBezTo>
                    <a:pt x="174458" y="43505"/>
                    <a:pt x="175696" y="44580"/>
                    <a:pt x="177971" y="44285"/>
                  </a:cubicBezTo>
                  <a:cubicBezTo>
                    <a:pt x="180180" y="44000"/>
                    <a:pt x="181608" y="43381"/>
                    <a:pt x="183093" y="41726"/>
                  </a:cubicBezTo>
                  <a:cubicBezTo>
                    <a:pt x="184217" y="40479"/>
                    <a:pt x="184435" y="39452"/>
                    <a:pt x="185016" y="37882"/>
                  </a:cubicBezTo>
                  <a:cubicBezTo>
                    <a:pt x="185997" y="35265"/>
                    <a:pt x="185816" y="33590"/>
                    <a:pt x="186282" y="30831"/>
                  </a:cubicBezTo>
                  <a:lnTo>
                    <a:pt x="188215" y="29556"/>
                  </a:lnTo>
                  <a:lnTo>
                    <a:pt x="195279" y="29556"/>
                  </a:lnTo>
                  <a:cubicBezTo>
                    <a:pt x="197525" y="29556"/>
                    <a:pt x="198849" y="29023"/>
                    <a:pt x="201048" y="29556"/>
                  </a:cubicBezTo>
                  <a:cubicBezTo>
                    <a:pt x="204694" y="30441"/>
                    <a:pt x="205236" y="33914"/>
                    <a:pt x="208721" y="35322"/>
                  </a:cubicBezTo>
                  <a:cubicBezTo>
                    <a:pt x="210644" y="36102"/>
                    <a:pt x="211834" y="36235"/>
                    <a:pt x="213871" y="36597"/>
                  </a:cubicBezTo>
                  <a:cubicBezTo>
                    <a:pt x="216822" y="37139"/>
                    <a:pt x="218545" y="37406"/>
                    <a:pt x="221544" y="37244"/>
                  </a:cubicBezTo>
                  <a:cubicBezTo>
                    <a:pt x="224343" y="37101"/>
                    <a:pt x="225847" y="35465"/>
                    <a:pt x="228599" y="35959"/>
                  </a:cubicBezTo>
                  <a:cubicBezTo>
                    <a:pt x="231131" y="36416"/>
                    <a:pt x="231959" y="38281"/>
                    <a:pt x="234368" y="39166"/>
                  </a:cubicBezTo>
                  <a:cubicBezTo>
                    <a:pt x="236976" y="40127"/>
                    <a:pt x="238775" y="41364"/>
                    <a:pt x="241403" y="40441"/>
                  </a:cubicBezTo>
                  <a:cubicBezTo>
                    <a:pt x="243745" y="39632"/>
                    <a:pt x="244002" y="37549"/>
                    <a:pt x="245906" y="35959"/>
                  </a:cubicBezTo>
                  <a:cubicBezTo>
                    <a:pt x="247553" y="34580"/>
                    <a:pt x="249162" y="34523"/>
                    <a:pt x="250380" y="32753"/>
                  </a:cubicBezTo>
                  <a:cubicBezTo>
                    <a:pt x="252684" y="29470"/>
                    <a:pt x="246991" y="25417"/>
                    <a:pt x="249742" y="22515"/>
                  </a:cubicBezTo>
                  <a:cubicBezTo>
                    <a:pt x="251704" y="20440"/>
                    <a:pt x="253960" y="20897"/>
                    <a:pt x="256787" y="20592"/>
                  </a:cubicBezTo>
                  <a:cubicBezTo>
                    <a:pt x="258777" y="20374"/>
                    <a:pt x="259948" y="20859"/>
                    <a:pt x="261918" y="20592"/>
                  </a:cubicBezTo>
                  <a:cubicBezTo>
                    <a:pt x="265384" y="20117"/>
                    <a:pt x="266831" y="16720"/>
                    <a:pt x="270248" y="17386"/>
                  </a:cubicBezTo>
                  <a:cubicBezTo>
                    <a:pt x="272571" y="17833"/>
                    <a:pt x="273219" y="19670"/>
                    <a:pt x="275389" y="20592"/>
                  </a:cubicBezTo>
                  <a:cubicBezTo>
                    <a:pt x="277055" y="21297"/>
                    <a:pt x="278103" y="21496"/>
                    <a:pt x="279864" y="21868"/>
                  </a:cubicBezTo>
                  <a:cubicBezTo>
                    <a:pt x="283062" y="22534"/>
                    <a:pt x="286556" y="19698"/>
                    <a:pt x="288213" y="22515"/>
                  </a:cubicBezTo>
                  <a:cubicBezTo>
                    <a:pt x="289640" y="24960"/>
                    <a:pt x="286480" y="26720"/>
                    <a:pt x="286290" y="29556"/>
                  </a:cubicBezTo>
                  <a:cubicBezTo>
                    <a:pt x="286090" y="32068"/>
                    <a:pt x="286670" y="33467"/>
                    <a:pt x="286908" y="35959"/>
                  </a:cubicBezTo>
                  <a:lnTo>
                    <a:pt x="288603" y="35417"/>
                  </a:lnTo>
                  <a:cubicBezTo>
                    <a:pt x="289507" y="35046"/>
                    <a:pt x="290450" y="34732"/>
                    <a:pt x="291402" y="34037"/>
                  </a:cubicBezTo>
                  <a:cubicBezTo>
                    <a:pt x="293544" y="32467"/>
                    <a:pt x="294477" y="31249"/>
                    <a:pt x="296524" y="29556"/>
                  </a:cubicBezTo>
                  <a:cubicBezTo>
                    <a:pt x="298723" y="27738"/>
                    <a:pt x="299532" y="25740"/>
                    <a:pt x="302293" y="25074"/>
                  </a:cubicBezTo>
                  <a:cubicBezTo>
                    <a:pt x="305015" y="24418"/>
                    <a:pt x="306662" y="27091"/>
                    <a:pt x="309337" y="26359"/>
                  </a:cubicBezTo>
                  <a:cubicBezTo>
                    <a:pt x="311451" y="25778"/>
                    <a:pt x="312184" y="24399"/>
                    <a:pt x="313917" y="23152"/>
                  </a:cubicBezTo>
                  <a:lnTo>
                    <a:pt x="313098" y="21753"/>
                  </a:lnTo>
                  <a:cubicBezTo>
                    <a:pt x="312546" y="21820"/>
                    <a:pt x="311936" y="21858"/>
                    <a:pt x="311270" y="21868"/>
                  </a:cubicBezTo>
                  <a:cubicBezTo>
                    <a:pt x="307405" y="21934"/>
                    <a:pt x="305472" y="20088"/>
                    <a:pt x="301645" y="19308"/>
                  </a:cubicBezTo>
                  <a:cubicBezTo>
                    <a:pt x="298427" y="18642"/>
                    <a:pt x="295343" y="20612"/>
                    <a:pt x="293315" y="18033"/>
                  </a:cubicBezTo>
                  <a:cubicBezTo>
                    <a:pt x="292201" y="16596"/>
                    <a:pt x="291107" y="15102"/>
                    <a:pt x="292040" y="13542"/>
                  </a:cubicBezTo>
                  <a:cubicBezTo>
                    <a:pt x="293192" y="11601"/>
                    <a:pt x="295534" y="14179"/>
                    <a:pt x="297818" y="14179"/>
                  </a:cubicBezTo>
                  <a:cubicBezTo>
                    <a:pt x="300056" y="14179"/>
                    <a:pt x="301369" y="14065"/>
                    <a:pt x="303559" y="13542"/>
                  </a:cubicBezTo>
                  <a:cubicBezTo>
                    <a:pt x="306205" y="12923"/>
                    <a:pt x="308995" y="13485"/>
                    <a:pt x="309975" y="10982"/>
                  </a:cubicBezTo>
                  <a:cubicBezTo>
                    <a:pt x="311365" y="7528"/>
                    <a:pt x="304454" y="9184"/>
                    <a:pt x="301017" y="7776"/>
                  </a:cubicBezTo>
                  <a:cubicBezTo>
                    <a:pt x="298742" y="6843"/>
                    <a:pt x="297618" y="5892"/>
                    <a:pt x="295238" y="5216"/>
                  </a:cubicBezTo>
                  <a:cubicBezTo>
                    <a:pt x="291630" y="4179"/>
                    <a:pt x="289222" y="3456"/>
                    <a:pt x="285633" y="4578"/>
                  </a:cubicBezTo>
                  <a:cubicBezTo>
                    <a:pt x="284043" y="5073"/>
                    <a:pt x="283405" y="6034"/>
                    <a:pt x="281796" y="6501"/>
                  </a:cubicBezTo>
                  <a:cubicBezTo>
                    <a:pt x="279388" y="7176"/>
                    <a:pt x="277284" y="8118"/>
                    <a:pt x="275389" y="6501"/>
                  </a:cubicBezTo>
                  <a:cubicBezTo>
                    <a:pt x="273637" y="4997"/>
                    <a:pt x="275932" y="2133"/>
                    <a:pt x="274104" y="734"/>
                  </a:cubicBezTo>
                  <a:cubicBezTo>
                    <a:pt x="272686" y="-350"/>
                    <a:pt x="271381" y="87"/>
                    <a:pt x="269611" y="87"/>
                  </a:cubicBezTo>
                  <a:cubicBezTo>
                    <a:pt x="267821" y="87"/>
                    <a:pt x="266650" y="-132"/>
                    <a:pt x="265127" y="734"/>
                  </a:cubicBezTo>
                  <a:cubicBezTo>
                    <a:pt x="263051" y="1876"/>
                    <a:pt x="263689" y="4283"/>
                    <a:pt x="261909" y="5854"/>
                  </a:cubicBezTo>
                  <a:cubicBezTo>
                    <a:pt x="260243" y="7347"/>
                    <a:pt x="258568" y="9755"/>
                    <a:pt x="256778" y="8413"/>
                  </a:cubicBezTo>
                  <a:cubicBezTo>
                    <a:pt x="255178" y="7214"/>
                    <a:pt x="257787" y="5026"/>
                    <a:pt x="256778" y="3294"/>
                  </a:cubicBezTo>
                  <a:cubicBezTo>
                    <a:pt x="255787" y="1553"/>
                    <a:pt x="254321" y="668"/>
                    <a:pt x="252303" y="734"/>
                  </a:cubicBezTo>
                  <a:cubicBezTo>
                    <a:pt x="250152" y="791"/>
                    <a:pt x="249247" y="2333"/>
                    <a:pt x="247819" y="3931"/>
                  </a:cubicBezTo>
                  <a:cubicBezTo>
                    <a:pt x="245639" y="6348"/>
                    <a:pt x="247239" y="9726"/>
                    <a:pt x="244611" y="11620"/>
                  </a:cubicBezTo>
                  <a:cubicBezTo>
                    <a:pt x="242526" y="13114"/>
                    <a:pt x="239642" y="15007"/>
                    <a:pt x="238185" y="12904"/>
                  </a:cubicBezTo>
                  <a:cubicBezTo>
                    <a:pt x="237033" y="11192"/>
                    <a:pt x="238338" y="9488"/>
                    <a:pt x="239470" y="7776"/>
                  </a:cubicBezTo>
                  <a:cubicBezTo>
                    <a:pt x="240680" y="5987"/>
                    <a:pt x="244202" y="6710"/>
                    <a:pt x="243973" y="4578"/>
                  </a:cubicBezTo>
                  <a:cubicBezTo>
                    <a:pt x="243821" y="3332"/>
                    <a:pt x="243012" y="2790"/>
                    <a:pt x="242050" y="2009"/>
                  </a:cubicBezTo>
                  <a:cubicBezTo>
                    <a:pt x="239889" y="287"/>
                    <a:pt x="237757" y="1410"/>
                    <a:pt x="234986" y="1372"/>
                  </a:cubicBezTo>
                  <a:cubicBezTo>
                    <a:pt x="231731" y="1324"/>
                    <a:pt x="228713" y="-522"/>
                    <a:pt x="226656" y="2009"/>
                  </a:cubicBezTo>
                  <a:cubicBezTo>
                    <a:pt x="225666" y="3237"/>
                    <a:pt x="226171" y="4483"/>
                    <a:pt x="225371" y="5854"/>
                  </a:cubicBezTo>
                  <a:cubicBezTo>
                    <a:pt x="224334" y="7699"/>
                    <a:pt x="223315" y="8527"/>
                    <a:pt x="221535" y="9698"/>
                  </a:cubicBezTo>
                  <a:cubicBezTo>
                    <a:pt x="219955" y="10744"/>
                    <a:pt x="218917" y="11134"/>
                    <a:pt x="217051" y="11620"/>
                  </a:cubicBezTo>
                  <a:cubicBezTo>
                    <a:pt x="213919" y="12438"/>
                    <a:pt x="211910" y="12219"/>
                    <a:pt x="208711" y="11620"/>
                  </a:cubicBezTo>
                  <a:cubicBezTo>
                    <a:pt x="206388" y="11182"/>
                    <a:pt x="205294" y="10107"/>
                    <a:pt x="202952" y="9698"/>
                  </a:cubicBezTo>
                  <a:cubicBezTo>
                    <a:pt x="200267" y="9222"/>
                    <a:pt x="198144" y="8109"/>
                    <a:pt x="195916" y="9698"/>
                  </a:cubicBezTo>
                  <a:cubicBezTo>
                    <a:pt x="194270" y="10858"/>
                    <a:pt x="194907" y="12923"/>
                    <a:pt x="193337" y="14179"/>
                  </a:cubicBezTo>
                  <a:cubicBezTo>
                    <a:pt x="191347" y="15778"/>
                    <a:pt x="188310" y="13313"/>
                    <a:pt x="186920" y="15464"/>
                  </a:cubicBezTo>
                  <a:cubicBezTo>
                    <a:pt x="186244" y="16530"/>
                    <a:pt x="187196" y="17766"/>
                    <a:pt x="186273" y="18670"/>
                  </a:cubicBezTo>
                  <a:cubicBezTo>
                    <a:pt x="185397" y="19565"/>
                    <a:pt x="184350" y="19536"/>
                    <a:pt x="183084" y="19308"/>
                  </a:cubicBezTo>
                  <a:cubicBezTo>
                    <a:pt x="181522" y="19013"/>
                    <a:pt x="181351" y="17386"/>
                    <a:pt x="179875" y="16748"/>
                  </a:cubicBezTo>
                  <a:cubicBezTo>
                    <a:pt x="176876" y="15426"/>
                    <a:pt x="174811" y="17586"/>
                    <a:pt x="171545" y="18033"/>
                  </a:cubicBezTo>
                  <a:cubicBezTo>
                    <a:pt x="169556" y="18299"/>
                    <a:pt x="168175" y="17662"/>
                    <a:pt x="166433" y="18670"/>
                  </a:cubicBezTo>
                  <a:cubicBezTo>
                    <a:pt x="164567" y="19736"/>
                    <a:pt x="165081" y="22077"/>
                    <a:pt x="163215" y="23152"/>
                  </a:cubicBezTo>
                  <a:cubicBezTo>
                    <a:pt x="161473" y="24161"/>
                    <a:pt x="160036" y="23323"/>
                    <a:pt x="158084" y="23790"/>
                  </a:cubicBezTo>
                  <a:cubicBezTo>
                    <a:pt x="155485" y="24418"/>
                    <a:pt x="154219" y="25426"/>
                    <a:pt x="151677" y="26359"/>
                  </a:cubicBezTo>
                  <a:cubicBezTo>
                    <a:pt x="149468" y="27167"/>
                    <a:pt x="147936" y="27034"/>
                    <a:pt x="145918" y="28281"/>
                  </a:cubicBezTo>
                  <a:cubicBezTo>
                    <a:pt x="143357" y="29851"/>
                    <a:pt x="142338" y="31449"/>
                    <a:pt x="140806" y="34037"/>
                  </a:cubicBezTo>
                  <a:cubicBezTo>
                    <a:pt x="139225" y="36692"/>
                    <a:pt x="139282" y="38243"/>
                    <a:pt x="138225" y="41079"/>
                  </a:cubicBezTo>
                  <a:cubicBezTo>
                    <a:pt x="137492" y="43086"/>
                    <a:pt x="137931" y="44828"/>
                    <a:pt x="136312" y="46207"/>
                  </a:cubicBezTo>
                  <a:cubicBezTo>
                    <a:pt x="134417" y="47834"/>
                    <a:pt x="132418" y="46731"/>
                    <a:pt x="129895" y="46845"/>
                  </a:cubicBezTo>
                  <a:cubicBezTo>
                    <a:pt x="127668" y="46959"/>
                    <a:pt x="126297" y="46236"/>
                    <a:pt x="124136" y="46845"/>
                  </a:cubicBezTo>
                  <a:cubicBezTo>
                    <a:pt x="122203" y="47397"/>
                    <a:pt x="120918" y="47844"/>
                    <a:pt x="119662" y="49414"/>
                  </a:cubicBezTo>
                  <a:cubicBezTo>
                    <a:pt x="118557" y="50765"/>
                    <a:pt x="118967" y="52240"/>
                    <a:pt x="118938" y="53734"/>
                  </a:cubicBezTo>
                  <a:cubicBezTo>
                    <a:pt x="118929" y="54428"/>
                    <a:pt x="118786" y="55133"/>
                    <a:pt x="118376" y="55818"/>
                  </a:cubicBezTo>
                  <a:cubicBezTo>
                    <a:pt x="116796" y="58434"/>
                    <a:pt x="114359" y="58415"/>
                    <a:pt x="111960" y="60299"/>
                  </a:cubicBezTo>
                  <a:cubicBezTo>
                    <a:pt x="110142" y="61727"/>
                    <a:pt x="109247" y="62678"/>
                    <a:pt x="107466" y="64143"/>
                  </a:cubicBezTo>
                  <a:cubicBezTo>
                    <a:pt x="105267" y="65951"/>
                    <a:pt x="103097" y="66142"/>
                    <a:pt x="101698" y="68635"/>
                  </a:cubicBezTo>
                  <a:cubicBezTo>
                    <a:pt x="100231" y="71251"/>
                    <a:pt x="103687" y="74858"/>
                    <a:pt x="101060" y="76323"/>
                  </a:cubicBezTo>
                  <a:cubicBezTo>
                    <a:pt x="99546" y="77160"/>
                    <a:pt x="98223" y="75742"/>
                    <a:pt x="96585" y="76323"/>
                  </a:cubicBezTo>
                  <a:cubicBezTo>
                    <a:pt x="92768" y="77645"/>
                    <a:pt x="93406" y="81946"/>
                    <a:pt x="92730" y="85924"/>
                  </a:cubicBezTo>
                  <a:cubicBezTo>
                    <a:pt x="92178" y="89130"/>
                    <a:pt x="95414" y="92403"/>
                    <a:pt x="92730" y="94249"/>
                  </a:cubicBezTo>
                  <a:cubicBezTo>
                    <a:pt x="91282" y="95258"/>
                    <a:pt x="89978" y="94506"/>
                    <a:pt x="88255" y="94896"/>
                  </a:cubicBezTo>
                  <a:cubicBezTo>
                    <a:pt x="85390" y="95534"/>
                    <a:pt x="83114" y="95258"/>
                    <a:pt x="81191" y="97456"/>
                  </a:cubicBezTo>
                  <a:cubicBezTo>
                    <a:pt x="79801" y="99064"/>
                    <a:pt x="80782" y="101072"/>
                    <a:pt x="79287" y="102575"/>
                  </a:cubicBezTo>
                  <a:cubicBezTo>
                    <a:pt x="77764" y="104088"/>
                    <a:pt x="75936" y="103336"/>
                    <a:pt x="74156" y="104497"/>
                  </a:cubicBezTo>
                  <a:cubicBezTo>
                    <a:pt x="72842" y="105335"/>
                    <a:pt x="72376" y="106448"/>
                    <a:pt x="71509" y="107380"/>
                  </a:cubicBezTo>
                  <a:cubicBezTo>
                    <a:pt x="71195" y="107732"/>
                    <a:pt x="70805" y="108065"/>
                    <a:pt x="70301" y="108341"/>
                  </a:cubicBezTo>
                  <a:cubicBezTo>
                    <a:pt x="68092" y="109607"/>
                    <a:pt x="65788" y="107913"/>
                    <a:pt x="63913" y="109626"/>
                  </a:cubicBezTo>
                  <a:cubicBezTo>
                    <a:pt x="62808" y="110606"/>
                    <a:pt x="63189" y="112024"/>
                    <a:pt x="61971" y="112833"/>
                  </a:cubicBezTo>
                  <a:cubicBezTo>
                    <a:pt x="60914" y="113527"/>
                    <a:pt x="59847" y="112795"/>
                    <a:pt x="58772" y="113470"/>
                  </a:cubicBezTo>
                  <a:cubicBezTo>
                    <a:pt x="56973" y="114612"/>
                    <a:pt x="58553" y="117286"/>
                    <a:pt x="56858" y="118589"/>
                  </a:cubicBezTo>
                  <a:cubicBezTo>
                    <a:pt x="54669" y="120283"/>
                    <a:pt x="52527" y="117505"/>
                    <a:pt x="49814" y="117952"/>
                  </a:cubicBezTo>
                  <a:cubicBezTo>
                    <a:pt x="47691" y="118294"/>
                    <a:pt x="46082" y="118275"/>
                    <a:pt x="44673" y="119874"/>
                  </a:cubicBezTo>
                  <a:cubicBezTo>
                    <a:pt x="42693" y="122129"/>
                    <a:pt x="46910" y="125564"/>
                    <a:pt x="44673" y="127562"/>
                  </a:cubicBezTo>
                  <a:cubicBezTo>
                    <a:pt x="43492" y="128609"/>
                    <a:pt x="42369" y="128466"/>
                    <a:pt x="40846" y="128847"/>
                  </a:cubicBezTo>
                  <a:cubicBezTo>
                    <a:pt x="37438" y="129684"/>
                    <a:pt x="35200" y="128409"/>
                    <a:pt x="31859" y="129484"/>
                  </a:cubicBezTo>
                  <a:cubicBezTo>
                    <a:pt x="29745" y="130169"/>
                    <a:pt x="28308" y="130464"/>
                    <a:pt x="26728" y="132044"/>
                  </a:cubicBezTo>
                  <a:cubicBezTo>
                    <a:pt x="25147" y="133623"/>
                    <a:pt x="25823" y="135669"/>
                    <a:pt x="24186" y="137172"/>
                  </a:cubicBezTo>
                  <a:cubicBezTo>
                    <a:pt x="22939" y="138295"/>
                    <a:pt x="21796" y="138286"/>
                    <a:pt x="20321" y="139094"/>
                  </a:cubicBezTo>
                  <a:cubicBezTo>
                    <a:pt x="17474" y="140645"/>
                    <a:pt x="16465" y="142958"/>
                    <a:pt x="13276" y="143567"/>
                  </a:cubicBezTo>
                  <a:cubicBezTo>
                    <a:pt x="10810" y="144042"/>
                    <a:pt x="9306" y="142330"/>
                    <a:pt x="6869" y="142939"/>
                  </a:cubicBezTo>
                  <a:cubicBezTo>
                    <a:pt x="4917" y="143424"/>
                    <a:pt x="3604" y="143900"/>
                    <a:pt x="2395" y="145498"/>
                  </a:cubicBezTo>
                  <a:cubicBezTo>
                    <a:pt x="719" y="147687"/>
                    <a:pt x="1995" y="150303"/>
                    <a:pt x="1738" y="152539"/>
                  </a:cubicBezTo>
                  <a:cubicBezTo>
                    <a:pt x="1738" y="152539"/>
                    <a:pt x="1357" y="157230"/>
                    <a:pt x="1119" y="160228"/>
                  </a:cubicBezTo>
                  <a:cubicBezTo>
                    <a:pt x="862" y="163234"/>
                    <a:pt x="-795" y="165185"/>
                    <a:pt x="471" y="167916"/>
                  </a:cubicBezTo>
                  <a:cubicBezTo>
                    <a:pt x="1024" y="169048"/>
                    <a:pt x="1405" y="169733"/>
                    <a:pt x="2423" y="17048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1" name="任意形状 126"/>
            <p:cNvSpPr/>
            <p:nvPr/>
          </p:nvSpPr>
          <p:spPr>
            <a:xfrm>
              <a:off x="14665271" y="4148840"/>
              <a:ext cx="866" cy="513"/>
            </a:xfrm>
            <a:custGeom>
              <a:avLst/>
              <a:gdLst>
                <a:gd name="connsiteX0" fmla="*/ 866 w 866"/>
                <a:gd name="connsiteY0" fmla="*/ 514 h 513"/>
                <a:gd name="connsiteX1" fmla="*/ 229 w 866"/>
                <a:gd name="connsiteY1" fmla="*/ 0 h 513"/>
                <a:gd name="connsiteX2" fmla="*/ 0 w 866"/>
                <a:gd name="connsiteY2" fmla="*/ 295 h 513"/>
                <a:gd name="connsiteX3" fmla="*/ 866 w 866"/>
                <a:gd name="connsiteY3" fmla="*/ 514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" h="513">
                  <a:moveTo>
                    <a:pt x="866" y="514"/>
                  </a:moveTo>
                  <a:cubicBezTo>
                    <a:pt x="638" y="324"/>
                    <a:pt x="438" y="181"/>
                    <a:pt x="229" y="0"/>
                  </a:cubicBezTo>
                  <a:cubicBezTo>
                    <a:pt x="153" y="105"/>
                    <a:pt x="57" y="190"/>
                    <a:pt x="0" y="295"/>
                  </a:cubicBezTo>
                  <a:lnTo>
                    <a:pt x="866" y="514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2" name="任意形状 127"/>
            <p:cNvSpPr/>
            <p:nvPr/>
          </p:nvSpPr>
          <p:spPr>
            <a:xfrm>
              <a:off x="14654581" y="4117923"/>
              <a:ext cx="38451" cy="30916"/>
            </a:xfrm>
            <a:custGeom>
              <a:avLst/>
              <a:gdLst>
                <a:gd name="connsiteX0" fmla="*/ 37166 w 38451"/>
                <a:gd name="connsiteY0" fmla="*/ 8376 h 30916"/>
                <a:gd name="connsiteX1" fmla="*/ 31416 w 38451"/>
                <a:gd name="connsiteY1" fmla="*/ 3247 h 30916"/>
                <a:gd name="connsiteX2" fmla="*/ 27570 w 38451"/>
                <a:gd name="connsiteY2" fmla="*/ 40 h 30916"/>
                <a:gd name="connsiteX3" fmla="*/ 21791 w 38451"/>
                <a:gd name="connsiteY3" fmla="*/ 5169 h 30916"/>
                <a:gd name="connsiteX4" fmla="*/ 18602 w 38451"/>
                <a:gd name="connsiteY4" fmla="*/ 6453 h 30916"/>
                <a:gd name="connsiteX5" fmla="*/ 9634 w 38451"/>
                <a:gd name="connsiteY5" fmla="*/ 7091 h 30916"/>
                <a:gd name="connsiteX6" fmla="*/ 1923 w 38451"/>
                <a:gd name="connsiteY6" fmla="*/ 8376 h 30916"/>
                <a:gd name="connsiteX7" fmla="*/ 1923 w 38451"/>
                <a:gd name="connsiteY7" fmla="*/ 9013 h 30916"/>
                <a:gd name="connsiteX8" fmla="*/ 0 w 38451"/>
                <a:gd name="connsiteY8" fmla="*/ 16054 h 30916"/>
                <a:gd name="connsiteX9" fmla="*/ 1304 w 38451"/>
                <a:gd name="connsiteY9" fmla="*/ 21820 h 30916"/>
                <a:gd name="connsiteX10" fmla="*/ 5141 w 38451"/>
                <a:gd name="connsiteY10" fmla="*/ 26302 h 30916"/>
                <a:gd name="connsiteX11" fmla="*/ 10891 w 38451"/>
                <a:gd name="connsiteY11" fmla="*/ 30917 h 30916"/>
                <a:gd name="connsiteX12" fmla="*/ 12824 w 38451"/>
                <a:gd name="connsiteY12" fmla="*/ 28862 h 30916"/>
                <a:gd name="connsiteX13" fmla="*/ 19859 w 38451"/>
                <a:gd name="connsiteY13" fmla="*/ 26302 h 30916"/>
                <a:gd name="connsiteX14" fmla="*/ 30112 w 38451"/>
                <a:gd name="connsiteY14" fmla="*/ 25027 h 30916"/>
                <a:gd name="connsiteX15" fmla="*/ 34634 w 38451"/>
                <a:gd name="connsiteY15" fmla="*/ 23742 h 30916"/>
                <a:gd name="connsiteX16" fmla="*/ 37823 w 38451"/>
                <a:gd name="connsiteY16" fmla="*/ 21173 h 30916"/>
                <a:gd name="connsiteX17" fmla="*/ 38451 w 38451"/>
                <a:gd name="connsiteY17" fmla="*/ 19251 h 30916"/>
                <a:gd name="connsiteX18" fmla="*/ 37823 w 38451"/>
                <a:gd name="connsiteY18" fmla="*/ 14779 h 30916"/>
                <a:gd name="connsiteX19" fmla="*/ 37166 w 38451"/>
                <a:gd name="connsiteY19" fmla="*/ 8376 h 3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51" h="30916">
                  <a:moveTo>
                    <a:pt x="37166" y="8376"/>
                  </a:moveTo>
                  <a:cubicBezTo>
                    <a:pt x="35909" y="5645"/>
                    <a:pt x="33691" y="5197"/>
                    <a:pt x="31416" y="3247"/>
                  </a:cubicBezTo>
                  <a:cubicBezTo>
                    <a:pt x="29931" y="1981"/>
                    <a:pt x="29493" y="364"/>
                    <a:pt x="27570" y="40"/>
                  </a:cubicBezTo>
                  <a:cubicBezTo>
                    <a:pt x="24590" y="-455"/>
                    <a:pt x="24457" y="3751"/>
                    <a:pt x="21791" y="5169"/>
                  </a:cubicBezTo>
                  <a:cubicBezTo>
                    <a:pt x="20611" y="5797"/>
                    <a:pt x="19887" y="6054"/>
                    <a:pt x="18602" y="6453"/>
                  </a:cubicBezTo>
                  <a:cubicBezTo>
                    <a:pt x="15242" y="7462"/>
                    <a:pt x="13100" y="6663"/>
                    <a:pt x="9634" y="7091"/>
                  </a:cubicBezTo>
                  <a:cubicBezTo>
                    <a:pt x="6616" y="7453"/>
                    <a:pt x="4636" y="9812"/>
                    <a:pt x="1923" y="8376"/>
                  </a:cubicBezTo>
                  <a:lnTo>
                    <a:pt x="1923" y="9013"/>
                  </a:lnTo>
                  <a:cubicBezTo>
                    <a:pt x="1180" y="11753"/>
                    <a:pt x="0" y="13209"/>
                    <a:pt x="0" y="16054"/>
                  </a:cubicBezTo>
                  <a:cubicBezTo>
                    <a:pt x="10" y="18357"/>
                    <a:pt x="267" y="19756"/>
                    <a:pt x="1304" y="21820"/>
                  </a:cubicBezTo>
                  <a:cubicBezTo>
                    <a:pt x="2323" y="23876"/>
                    <a:pt x="3503" y="24675"/>
                    <a:pt x="5141" y="26302"/>
                  </a:cubicBezTo>
                  <a:cubicBezTo>
                    <a:pt x="7168" y="28348"/>
                    <a:pt x="8749" y="29290"/>
                    <a:pt x="10891" y="30917"/>
                  </a:cubicBezTo>
                  <a:cubicBezTo>
                    <a:pt x="11376" y="30213"/>
                    <a:pt x="11957" y="29537"/>
                    <a:pt x="12824" y="28862"/>
                  </a:cubicBezTo>
                  <a:cubicBezTo>
                    <a:pt x="15146" y="27063"/>
                    <a:pt x="17041" y="27035"/>
                    <a:pt x="19859" y="26302"/>
                  </a:cubicBezTo>
                  <a:cubicBezTo>
                    <a:pt x="23762" y="25293"/>
                    <a:pt x="26199" y="25941"/>
                    <a:pt x="30112" y="25027"/>
                  </a:cubicBezTo>
                  <a:cubicBezTo>
                    <a:pt x="31902" y="24608"/>
                    <a:pt x="33015" y="24599"/>
                    <a:pt x="34634" y="23742"/>
                  </a:cubicBezTo>
                  <a:cubicBezTo>
                    <a:pt x="36014" y="22991"/>
                    <a:pt x="36566" y="22182"/>
                    <a:pt x="37823" y="21173"/>
                  </a:cubicBezTo>
                  <a:lnTo>
                    <a:pt x="38451" y="19251"/>
                  </a:lnTo>
                  <a:cubicBezTo>
                    <a:pt x="38223" y="17510"/>
                    <a:pt x="38032" y="16530"/>
                    <a:pt x="37823" y="14779"/>
                  </a:cubicBezTo>
                  <a:cubicBezTo>
                    <a:pt x="37499" y="12277"/>
                    <a:pt x="38242" y="10640"/>
                    <a:pt x="37166" y="837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3" name="任意形状 128"/>
            <p:cNvSpPr/>
            <p:nvPr/>
          </p:nvSpPr>
          <p:spPr>
            <a:xfrm>
              <a:off x="14400123" y="3909140"/>
              <a:ext cx="47614" cy="45323"/>
            </a:xfrm>
            <a:custGeom>
              <a:avLst/>
              <a:gdLst>
                <a:gd name="connsiteX0" fmla="*/ 3264 w 47614"/>
                <a:gd name="connsiteY0" fmla="*/ 40357 h 45323"/>
                <a:gd name="connsiteX1" fmla="*/ 4539 w 47614"/>
                <a:gd name="connsiteY1" fmla="*/ 40357 h 45323"/>
                <a:gd name="connsiteX2" fmla="*/ 11594 w 47614"/>
                <a:gd name="connsiteY2" fmla="*/ 39072 h 45323"/>
                <a:gd name="connsiteX3" fmla="*/ 16716 w 47614"/>
                <a:gd name="connsiteY3" fmla="*/ 41642 h 45323"/>
                <a:gd name="connsiteX4" fmla="*/ 24408 w 47614"/>
                <a:gd name="connsiteY4" fmla="*/ 42279 h 45323"/>
                <a:gd name="connsiteX5" fmla="*/ 31929 w 47614"/>
                <a:gd name="connsiteY5" fmla="*/ 45324 h 45323"/>
                <a:gd name="connsiteX6" fmla="*/ 32157 w 47614"/>
                <a:gd name="connsiteY6" fmla="*/ 45295 h 45323"/>
                <a:gd name="connsiteX7" fmla="*/ 32738 w 47614"/>
                <a:gd name="connsiteY7" fmla="*/ 38435 h 45323"/>
                <a:gd name="connsiteX8" fmla="*/ 32119 w 47614"/>
                <a:gd name="connsiteY8" fmla="*/ 31394 h 45323"/>
                <a:gd name="connsiteX9" fmla="*/ 39792 w 47614"/>
                <a:gd name="connsiteY9" fmla="*/ 28825 h 45323"/>
                <a:gd name="connsiteX10" fmla="*/ 44286 w 47614"/>
                <a:gd name="connsiteY10" fmla="*/ 23705 h 45323"/>
                <a:gd name="connsiteX11" fmla="*/ 41077 w 47614"/>
                <a:gd name="connsiteY11" fmla="*/ 18577 h 45323"/>
                <a:gd name="connsiteX12" fmla="*/ 46209 w 47614"/>
                <a:gd name="connsiteY12" fmla="*/ 14095 h 45323"/>
                <a:gd name="connsiteX13" fmla="*/ 47494 w 47614"/>
                <a:gd name="connsiteY13" fmla="*/ 8329 h 45323"/>
                <a:gd name="connsiteX14" fmla="*/ 44286 w 47614"/>
                <a:gd name="connsiteY14" fmla="*/ 3200 h 45323"/>
                <a:gd name="connsiteX15" fmla="*/ 43648 w 47614"/>
                <a:gd name="connsiteY15" fmla="*/ 1278 h 45323"/>
                <a:gd name="connsiteX16" fmla="*/ 37241 w 47614"/>
                <a:gd name="connsiteY16" fmla="*/ 3 h 45323"/>
                <a:gd name="connsiteX17" fmla="*/ 30815 w 47614"/>
                <a:gd name="connsiteY17" fmla="*/ 1925 h 45323"/>
                <a:gd name="connsiteX18" fmla="*/ 25712 w 47614"/>
                <a:gd name="connsiteY18" fmla="*/ 4485 h 45323"/>
                <a:gd name="connsiteX19" fmla="*/ 19943 w 47614"/>
                <a:gd name="connsiteY19" fmla="*/ 8966 h 45323"/>
                <a:gd name="connsiteX20" fmla="*/ 12251 w 47614"/>
                <a:gd name="connsiteY20" fmla="*/ 12173 h 45323"/>
                <a:gd name="connsiteX21" fmla="*/ 7757 w 47614"/>
                <a:gd name="connsiteY21" fmla="*/ 12173 h 45323"/>
                <a:gd name="connsiteX22" fmla="*/ 7120 w 47614"/>
                <a:gd name="connsiteY22" fmla="*/ 16655 h 45323"/>
                <a:gd name="connsiteX23" fmla="*/ 3921 w 47614"/>
                <a:gd name="connsiteY23" fmla="*/ 22421 h 45323"/>
                <a:gd name="connsiteX24" fmla="*/ 75 w 47614"/>
                <a:gd name="connsiteY24" fmla="*/ 29472 h 45323"/>
                <a:gd name="connsiteX25" fmla="*/ 722 w 47614"/>
                <a:gd name="connsiteY25" fmla="*/ 34591 h 45323"/>
                <a:gd name="connsiteX26" fmla="*/ 3264 w 47614"/>
                <a:gd name="connsiteY26" fmla="*/ 40357 h 4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14" h="45323">
                  <a:moveTo>
                    <a:pt x="3264" y="40357"/>
                  </a:moveTo>
                  <a:lnTo>
                    <a:pt x="4539" y="40357"/>
                  </a:lnTo>
                  <a:cubicBezTo>
                    <a:pt x="7291" y="39853"/>
                    <a:pt x="8843" y="38578"/>
                    <a:pt x="11594" y="39072"/>
                  </a:cubicBezTo>
                  <a:cubicBezTo>
                    <a:pt x="13793" y="39472"/>
                    <a:pt x="14574" y="40975"/>
                    <a:pt x="16716" y="41642"/>
                  </a:cubicBezTo>
                  <a:cubicBezTo>
                    <a:pt x="19591" y="42536"/>
                    <a:pt x="21495" y="41556"/>
                    <a:pt x="24408" y="42279"/>
                  </a:cubicBezTo>
                  <a:cubicBezTo>
                    <a:pt x="27883" y="43135"/>
                    <a:pt x="28682" y="43821"/>
                    <a:pt x="31929" y="45324"/>
                  </a:cubicBezTo>
                  <a:lnTo>
                    <a:pt x="32157" y="45295"/>
                  </a:lnTo>
                  <a:cubicBezTo>
                    <a:pt x="32328" y="42783"/>
                    <a:pt x="32757" y="41156"/>
                    <a:pt x="32738" y="38435"/>
                  </a:cubicBezTo>
                  <a:cubicBezTo>
                    <a:pt x="32719" y="35676"/>
                    <a:pt x="30710" y="33772"/>
                    <a:pt x="32119" y="31394"/>
                  </a:cubicBezTo>
                  <a:cubicBezTo>
                    <a:pt x="33699" y="28653"/>
                    <a:pt x="37222" y="30642"/>
                    <a:pt x="39792" y="28825"/>
                  </a:cubicBezTo>
                  <a:cubicBezTo>
                    <a:pt x="41972" y="27312"/>
                    <a:pt x="44181" y="26351"/>
                    <a:pt x="44286" y="23705"/>
                  </a:cubicBezTo>
                  <a:cubicBezTo>
                    <a:pt x="44381" y="21346"/>
                    <a:pt x="40868" y="20927"/>
                    <a:pt x="41077" y="18577"/>
                  </a:cubicBezTo>
                  <a:cubicBezTo>
                    <a:pt x="41334" y="15932"/>
                    <a:pt x="44904" y="16407"/>
                    <a:pt x="46209" y="14095"/>
                  </a:cubicBezTo>
                  <a:cubicBezTo>
                    <a:pt x="47332" y="12087"/>
                    <a:pt x="47874" y="10603"/>
                    <a:pt x="47494" y="8329"/>
                  </a:cubicBezTo>
                  <a:cubicBezTo>
                    <a:pt x="47113" y="6007"/>
                    <a:pt x="45542" y="5198"/>
                    <a:pt x="44286" y="3200"/>
                  </a:cubicBezTo>
                  <a:lnTo>
                    <a:pt x="43648" y="1278"/>
                  </a:lnTo>
                  <a:cubicBezTo>
                    <a:pt x="41706" y="2924"/>
                    <a:pt x="39783" y="-111"/>
                    <a:pt x="37241" y="3"/>
                  </a:cubicBezTo>
                  <a:cubicBezTo>
                    <a:pt x="34632" y="117"/>
                    <a:pt x="33242" y="945"/>
                    <a:pt x="30815" y="1925"/>
                  </a:cubicBezTo>
                  <a:cubicBezTo>
                    <a:pt x="28749" y="2753"/>
                    <a:pt x="27616" y="3324"/>
                    <a:pt x="25712" y="4485"/>
                  </a:cubicBezTo>
                  <a:cubicBezTo>
                    <a:pt x="23265" y="5969"/>
                    <a:pt x="22371" y="7511"/>
                    <a:pt x="19943" y="8966"/>
                  </a:cubicBezTo>
                  <a:cubicBezTo>
                    <a:pt x="17144" y="10632"/>
                    <a:pt x="15468" y="11726"/>
                    <a:pt x="12251" y="12173"/>
                  </a:cubicBezTo>
                  <a:cubicBezTo>
                    <a:pt x="10509" y="12411"/>
                    <a:pt x="9090" y="11031"/>
                    <a:pt x="7757" y="12173"/>
                  </a:cubicBezTo>
                  <a:cubicBezTo>
                    <a:pt x="6406" y="13324"/>
                    <a:pt x="7624" y="14961"/>
                    <a:pt x="7120" y="16655"/>
                  </a:cubicBezTo>
                  <a:cubicBezTo>
                    <a:pt x="6377" y="19119"/>
                    <a:pt x="5168" y="20166"/>
                    <a:pt x="3921" y="22421"/>
                  </a:cubicBezTo>
                  <a:cubicBezTo>
                    <a:pt x="2417" y="25161"/>
                    <a:pt x="446" y="26360"/>
                    <a:pt x="75" y="29472"/>
                  </a:cubicBezTo>
                  <a:cubicBezTo>
                    <a:pt x="-163" y="31470"/>
                    <a:pt x="198" y="32640"/>
                    <a:pt x="722" y="34591"/>
                  </a:cubicBezTo>
                  <a:cubicBezTo>
                    <a:pt x="1312" y="36979"/>
                    <a:pt x="3788" y="37950"/>
                    <a:pt x="3264" y="4035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4" name="任意形状 129"/>
            <p:cNvSpPr/>
            <p:nvPr/>
          </p:nvSpPr>
          <p:spPr>
            <a:xfrm>
              <a:off x="14196535" y="4118586"/>
              <a:ext cx="53436" cy="98739"/>
            </a:xfrm>
            <a:custGeom>
              <a:avLst/>
              <a:gdLst>
                <a:gd name="connsiteX0" fmla="*/ 1030 w 53436"/>
                <a:gd name="connsiteY0" fmla="*/ 69837 h 98739"/>
                <a:gd name="connsiteX1" fmla="*/ 5514 w 53436"/>
                <a:gd name="connsiteY1" fmla="*/ 68562 h 98739"/>
                <a:gd name="connsiteX2" fmla="*/ 9360 w 53436"/>
                <a:gd name="connsiteY2" fmla="*/ 73034 h 98739"/>
                <a:gd name="connsiteX3" fmla="*/ 9998 w 53436"/>
                <a:gd name="connsiteY3" fmla="*/ 81370 h 98739"/>
                <a:gd name="connsiteX4" fmla="*/ 9360 w 53436"/>
                <a:gd name="connsiteY4" fmla="*/ 89048 h 98739"/>
                <a:gd name="connsiteX5" fmla="*/ 9360 w 53436"/>
                <a:gd name="connsiteY5" fmla="*/ 96099 h 98739"/>
                <a:gd name="connsiteX6" fmla="*/ 15757 w 53436"/>
                <a:gd name="connsiteY6" fmla="*/ 97384 h 98739"/>
                <a:gd name="connsiteX7" fmla="*/ 22174 w 53436"/>
                <a:gd name="connsiteY7" fmla="*/ 98659 h 98739"/>
                <a:gd name="connsiteX8" fmla="*/ 27943 w 53436"/>
                <a:gd name="connsiteY8" fmla="*/ 95462 h 98739"/>
                <a:gd name="connsiteX9" fmla="*/ 32912 w 53436"/>
                <a:gd name="connsiteY9" fmla="*/ 93568 h 98739"/>
                <a:gd name="connsiteX10" fmla="*/ 32417 w 53436"/>
                <a:gd name="connsiteY10" fmla="*/ 83292 h 98739"/>
                <a:gd name="connsiteX11" fmla="*/ 35626 w 53436"/>
                <a:gd name="connsiteY11" fmla="*/ 80095 h 98739"/>
                <a:gd name="connsiteX12" fmla="*/ 40757 w 53436"/>
                <a:gd name="connsiteY12" fmla="*/ 76251 h 98739"/>
                <a:gd name="connsiteX13" fmla="*/ 37549 w 53436"/>
                <a:gd name="connsiteY13" fmla="*/ 74966 h 98739"/>
                <a:gd name="connsiteX14" fmla="*/ 35626 w 53436"/>
                <a:gd name="connsiteY14" fmla="*/ 70484 h 98739"/>
                <a:gd name="connsiteX15" fmla="*/ 35626 w 53436"/>
                <a:gd name="connsiteY15" fmla="*/ 66003 h 98739"/>
                <a:gd name="connsiteX16" fmla="*/ 37549 w 53436"/>
                <a:gd name="connsiteY16" fmla="*/ 63434 h 98739"/>
                <a:gd name="connsiteX17" fmla="*/ 42042 w 53436"/>
                <a:gd name="connsiteY17" fmla="*/ 60874 h 98739"/>
                <a:gd name="connsiteX18" fmla="*/ 38834 w 53436"/>
                <a:gd name="connsiteY18" fmla="*/ 57030 h 98739"/>
                <a:gd name="connsiteX19" fmla="*/ 35626 w 53436"/>
                <a:gd name="connsiteY19" fmla="*/ 54470 h 98739"/>
                <a:gd name="connsiteX20" fmla="*/ 35626 w 53436"/>
                <a:gd name="connsiteY20" fmla="*/ 49342 h 98739"/>
                <a:gd name="connsiteX21" fmla="*/ 38834 w 53436"/>
                <a:gd name="connsiteY21" fmla="*/ 46782 h 98739"/>
                <a:gd name="connsiteX22" fmla="*/ 41395 w 53436"/>
                <a:gd name="connsiteY22" fmla="*/ 42291 h 98739"/>
                <a:gd name="connsiteX23" fmla="*/ 43318 w 53436"/>
                <a:gd name="connsiteY23" fmla="*/ 37809 h 98739"/>
                <a:gd name="connsiteX24" fmla="*/ 42680 w 53436"/>
                <a:gd name="connsiteY24" fmla="*/ 30131 h 98739"/>
                <a:gd name="connsiteX25" fmla="*/ 42680 w 53436"/>
                <a:gd name="connsiteY25" fmla="*/ 21805 h 98739"/>
                <a:gd name="connsiteX26" fmla="*/ 47164 w 53436"/>
                <a:gd name="connsiteY26" fmla="*/ 18589 h 98739"/>
                <a:gd name="connsiteX27" fmla="*/ 52286 w 53436"/>
                <a:gd name="connsiteY27" fmla="*/ 16676 h 98739"/>
                <a:gd name="connsiteX28" fmla="*/ 51648 w 53436"/>
                <a:gd name="connsiteY28" fmla="*/ 8978 h 98739"/>
                <a:gd name="connsiteX29" fmla="*/ 46517 w 53436"/>
                <a:gd name="connsiteY29" fmla="*/ 6428 h 98739"/>
                <a:gd name="connsiteX30" fmla="*/ 45241 w 53436"/>
                <a:gd name="connsiteY30" fmla="*/ 3222 h 98739"/>
                <a:gd name="connsiteX31" fmla="*/ 40110 w 53436"/>
                <a:gd name="connsiteY31" fmla="*/ 7066 h 98739"/>
                <a:gd name="connsiteX32" fmla="*/ 34350 w 53436"/>
                <a:gd name="connsiteY32" fmla="*/ 7713 h 98739"/>
                <a:gd name="connsiteX33" fmla="*/ 31780 w 53436"/>
                <a:gd name="connsiteY33" fmla="*/ 6428 h 98739"/>
                <a:gd name="connsiteX34" fmla="*/ 27296 w 53436"/>
                <a:gd name="connsiteY34" fmla="*/ 7066 h 98739"/>
                <a:gd name="connsiteX35" fmla="*/ 26020 w 53436"/>
                <a:gd name="connsiteY35" fmla="*/ 2584 h 98739"/>
                <a:gd name="connsiteX36" fmla="*/ 21527 w 53436"/>
                <a:gd name="connsiteY36" fmla="*/ 25 h 98739"/>
                <a:gd name="connsiteX37" fmla="*/ 18338 w 53436"/>
                <a:gd name="connsiteY37" fmla="*/ 1937 h 98739"/>
                <a:gd name="connsiteX38" fmla="*/ 15757 w 53436"/>
                <a:gd name="connsiteY38" fmla="*/ 8350 h 98739"/>
                <a:gd name="connsiteX39" fmla="*/ 11921 w 53436"/>
                <a:gd name="connsiteY39" fmla="*/ 8350 h 98739"/>
                <a:gd name="connsiteX40" fmla="*/ 11921 w 53436"/>
                <a:gd name="connsiteY40" fmla="*/ 8978 h 98739"/>
                <a:gd name="connsiteX41" fmla="*/ 10645 w 53436"/>
                <a:gd name="connsiteY41" fmla="*/ 16029 h 98739"/>
                <a:gd name="connsiteX42" fmla="*/ 15757 w 53436"/>
                <a:gd name="connsiteY42" fmla="*/ 20511 h 98739"/>
                <a:gd name="connsiteX43" fmla="*/ 14482 w 53436"/>
                <a:gd name="connsiteY43" fmla="*/ 26924 h 98739"/>
                <a:gd name="connsiteX44" fmla="*/ 11921 w 53436"/>
                <a:gd name="connsiteY44" fmla="*/ 34603 h 98739"/>
                <a:gd name="connsiteX45" fmla="*/ 5514 w 53436"/>
                <a:gd name="connsiteY45" fmla="*/ 44860 h 98739"/>
                <a:gd name="connsiteX46" fmla="*/ 5514 w 53436"/>
                <a:gd name="connsiteY46" fmla="*/ 49989 h 98739"/>
                <a:gd name="connsiteX47" fmla="*/ 2306 w 53436"/>
                <a:gd name="connsiteY47" fmla="*/ 52548 h 98739"/>
                <a:gd name="connsiteX48" fmla="*/ 383 w 53436"/>
                <a:gd name="connsiteY48" fmla="*/ 57030 h 98739"/>
                <a:gd name="connsiteX49" fmla="*/ 383 w 53436"/>
                <a:gd name="connsiteY49" fmla="*/ 64718 h 98739"/>
                <a:gd name="connsiteX50" fmla="*/ 1030 w 53436"/>
                <a:gd name="connsiteY50" fmla="*/ 69837 h 9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436" h="98739">
                  <a:moveTo>
                    <a:pt x="1030" y="69837"/>
                  </a:moveTo>
                  <a:cubicBezTo>
                    <a:pt x="2591" y="70751"/>
                    <a:pt x="3724" y="68163"/>
                    <a:pt x="5514" y="68562"/>
                  </a:cubicBezTo>
                  <a:cubicBezTo>
                    <a:pt x="7761" y="69048"/>
                    <a:pt x="7856" y="71293"/>
                    <a:pt x="9360" y="73034"/>
                  </a:cubicBezTo>
                  <a:lnTo>
                    <a:pt x="9998" y="81370"/>
                  </a:lnTo>
                  <a:cubicBezTo>
                    <a:pt x="9750" y="84367"/>
                    <a:pt x="9474" y="86051"/>
                    <a:pt x="9360" y="89048"/>
                  </a:cubicBezTo>
                  <a:cubicBezTo>
                    <a:pt x="9246" y="91808"/>
                    <a:pt x="7542" y="94034"/>
                    <a:pt x="9360" y="96099"/>
                  </a:cubicBezTo>
                  <a:cubicBezTo>
                    <a:pt x="11026" y="98021"/>
                    <a:pt x="13263" y="96889"/>
                    <a:pt x="15757" y="97384"/>
                  </a:cubicBezTo>
                  <a:cubicBezTo>
                    <a:pt x="18261" y="97879"/>
                    <a:pt x="19651" y="99058"/>
                    <a:pt x="22174" y="98659"/>
                  </a:cubicBezTo>
                  <a:cubicBezTo>
                    <a:pt x="24706" y="98278"/>
                    <a:pt x="25601" y="96518"/>
                    <a:pt x="27943" y="95462"/>
                  </a:cubicBezTo>
                  <a:cubicBezTo>
                    <a:pt x="29828" y="94605"/>
                    <a:pt x="30894" y="93711"/>
                    <a:pt x="32912" y="93568"/>
                  </a:cubicBezTo>
                  <a:cubicBezTo>
                    <a:pt x="32313" y="89705"/>
                    <a:pt x="30276" y="86746"/>
                    <a:pt x="32417" y="83292"/>
                  </a:cubicBezTo>
                  <a:cubicBezTo>
                    <a:pt x="33360" y="81788"/>
                    <a:pt x="34312" y="81265"/>
                    <a:pt x="35626" y="80095"/>
                  </a:cubicBezTo>
                  <a:cubicBezTo>
                    <a:pt x="37492" y="78430"/>
                    <a:pt x="42214" y="78277"/>
                    <a:pt x="40757" y="76251"/>
                  </a:cubicBezTo>
                  <a:cubicBezTo>
                    <a:pt x="39976" y="75147"/>
                    <a:pt x="38577" y="75822"/>
                    <a:pt x="37549" y="74966"/>
                  </a:cubicBezTo>
                  <a:cubicBezTo>
                    <a:pt x="36102" y="73739"/>
                    <a:pt x="35987" y="72349"/>
                    <a:pt x="35626" y="70484"/>
                  </a:cubicBezTo>
                  <a:cubicBezTo>
                    <a:pt x="35302" y="68762"/>
                    <a:pt x="34997" y="67620"/>
                    <a:pt x="35626" y="66003"/>
                  </a:cubicBezTo>
                  <a:cubicBezTo>
                    <a:pt x="36092" y="64842"/>
                    <a:pt x="36654" y="64300"/>
                    <a:pt x="37549" y="63434"/>
                  </a:cubicBezTo>
                  <a:cubicBezTo>
                    <a:pt x="38996" y="62035"/>
                    <a:pt x="41728" y="62863"/>
                    <a:pt x="42042" y="60874"/>
                  </a:cubicBezTo>
                  <a:cubicBezTo>
                    <a:pt x="42347" y="58952"/>
                    <a:pt x="40243" y="58381"/>
                    <a:pt x="38834" y="57030"/>
                  </a:cubicBezTo>
                  <a:cubicBezTo>
                    <a:pt x="37682" y="55926"/>
                    <a:pt x="36406" y="55869"/>
                    <a:pt x="35626" y="54470"/>
                  </a:cubicBezTo>
                  <a:cubicBezTo>
                    <a:pt x="34674" y="52720"/>
                    <a:pt x="34674" y="51092"/>
                    <a:pt x="35626" y="49342"/>
                  </a:cubicBezTo>
                  <a:cubicBezTo>
                    <a:pt x="36406" y="47943"/>
                    <a:pt x="37777" y="47971"/>
                    <a:pt x="38834" y="46782"/>
                  </a:cubicBezTo>
                  <a:cubicBezTo>
                    <a:pt x="40176" y="45279"/>
                    <a:pt x="40509" y="44099"/>
                    <a:pt x="41395" y="42291"/>
                  </a:cubicBezTo>
                  <a:cubicBezTo>
                    <a:pt x="42242" y="40588"/>
                    <a:pt x="42908" y="39674"/>
                    <a:pt x="43318" y="37809"/>
                  </a:cubicBezTo>
                  <a:cubicBezTo>
                    <a:pt x="43965" y="34879"/>
                    <a:pt x="42813" y="33128"/>
                    <a:pt x="42680" y="30131"/>
                  </a:cubicBezTo>
                  <a:cubicBezTo>
                    <a:pt x="42537" y="26886"/>
                    <a:pt x="40890" y="24517"/>
                    <a:pt x="42680" y="21805"/>
                  </a:cubicBezTo>
                  <a:cubicBezTo>
                    <a:pt x="43861" y="20006"/>
                    <a:pt x="45269" y="19597"/>
                    <a:pt x="47164" y="18589"/>
                  </a:cubicBezTo>
                  <a:cubicBezTo>
                    <a:pt x="49049" y="17590"/>
                    <a:pt x="50934" y="18322"/>
                    <a:pt x="52286" y="16676"/>
                  </a:cubicBezTo>
                  <a:cubicBezTo>
                    <a:pt x="54209" y="14354"/>
                    <a:pt x="53533" y="11329"/>
                    <a:pt x="51648" y="8978"/>
                  </a:cubicBezTo>
                  <a:cubicBezTo>
                    <a:pt x="50248" y="7247"/>
                    <a:pt x="47878" y="8198"/>
                    <a:pt x="46517" y="6428"/>
                  </a:cubicBezTo>
                  <a:cubicBezTo>
                    <a:pt x="45707" y="5353"/>
                    <a:pt x="46317" y="4030"/>
                    <a:pt x="45241" y="3222"/>
                  </a:cubicBezTo>
                  <a:cubicBezTo>
                    <a:pt x="43251" y="1718"/>
                    <a:pt x="42451" y="6181"/>
                    <a:pt x="40110" y="7066"/>
                  </a:cubicBezTo>
                  <a:cubicBezTo>
                    <a:pt x="38006" y="7875"/>
                    <a:pt x="36530" y="8322"/>
                    <a:pt x="34350" y="7713"/>
                  </a:cubicBezTo>
                  <a:cubicBezTo>
                    <a:pt x="33265" y="7399"/>
                    <a:pt x="32874" y="6676"/>
                    <a:pt x="31780" y="6428"/>
                  </a:cubicBezTo>
                  <a:cubicBezTo>
                    <a:pt x="30066" y="6019"/>
                    <a:pt x="28800" y="8008"/>
                    <a:pt x="27296" y="7066"/>
                  </a:cubicBezTo>
                  <a:cubicBezTo>
                    <a:pt x="25763" y="6095"/>
                    <a:pt x="27115" y="4030"/>
                    <a:pt x="26020" y="2584"/>
                  </a:cubicBezTo>
                  <a:cubicBezTo>
                    <a:pt x="24801" y="967"/>
                    <a:pt x="23535" y="-185"/>
                    <a:pt x="21527" y="25"/>
                  </a:cubicBezTo>
                  <a:cubicBezTo>
                    <a:pt x="20089" y="167"/>
                    <a:pt x="19375" y="928"/>
                    <a:pt x="18338" y="1937"/>
                  </a:cubicBezTo>
                  <a:cubicBezTo>
                    <a:pt x="16376" y="3812"/>
                    <a:pt x="18233" y="7285"/>
                    <a:pt x="15757" y="8350"/>
                  </a:cubicBezTo>
                  <a:cubicBezTo>
                    <a:pt x="14387" y="8940"/>
                    <a:pt x="13416" y="8350"/>
                    <a:pt x="11921" y="8350"/>
                  </a:cubicBezTo>
                  <a:lnTo>
                    <a:pt x="11921" y="8978"/>
                  </a:lnTo>
                  <a:cubicBezTo>
                    <a:pt x="11331" y="11719"/>
                    <a:pt x="9674" y="13403"/>
                    <a:pt x="10645" y="16029"/>
                  </a:cubicBezTo>
                  <a:cubicBezTo>
                    <a:pt x="11550" y="18532"/>
                    <a:pt x="14948" y="17989"/>
                    <a:pt x="15757" y="20511"/>
                  </a:cubicBezTo>
                  <a:cubicBezTo>
                    <a:pt x="16548" y="22937"/>
                    <a:pt x="15129" y="24459"/>
                    <a:pt x="14482" y="26924"/>
                  </a:cubicBezTo>
                  <a:cubicBezTo>
                    <a:pt x="13682" y="29978"/>
                    <a:pt x="13197" y="31720"/>
                    <a:pt x="11921" y="34603"/>
                  </a:cubicBezTo>
                  <a:cubicBezTo>
                    <a:pt x="10008" y="38923"/>
                    <a:pt x="6276" y="40207"/>
                    <a:pt x="5514" y="44860"/>
                  </a:cubicBezTo>
                  <a:cubicBezTo>
                    <a:pt x="5181" y="46830"/>
                    <a:pt x="6466" y="48228"/>
                    <a:pt x="5514" y="49989"/>
                  </a:cubicBezTo>
                  <a:cubicBezTo>
                    <a:pt x="4743" y="51387"/>
                    <a:pt x="3305" y="51292"/>
                    <a:pt x="2306" y="52548"/>
                  </a:cubicBezTo>
                  <a:cubicBezTo>
                    <a:pt x="1116" y="54033"/>
                    <a:pt x="859" y="55184"/>
                    <a:pt x="383" y="57030"/>
                  </a:cubicBezTo>
                  <a:cubicBezTo>
                    <a:pt x="-350" y="59932"/>
                    <a:pt x="154" y="61721"/>
                    <a:pt x="383" y="64718"/>
                  </a:cubicBezTo>
                  <a:cubicBezTo>
                    <a:pt x="526" y="66716"/>
                    <a:pt x="-722" y="68829"/>
                    <a:pt x="1030" y="698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5" name="任意形状 130"/>
            <p:cNvSpPr/>
            <p:nvPr/>
          </p:nvSpPr>
          <p:spPr>
            <a:xfrm>
              <a:off x="14229495" y="4212135"/>
              <a:ext cx="152" cy="1275"/>
            </a:xfrm>
            <a:custGeom>
              <a:avLst/>
              <a:gdLst>
                <a:gd name="connsiteX0" fmla="*/ 153 w 152"/>
                <a:gd name="connsiteY0" fmla="*/ 0 h 1275"/>
                <a:gd name="connsiteX1" fmla="*/ 0 w 152"/>
                <a:gd name="connsiteY1" fmla="*/ 19 h 1275"/>
                <a:gd name="connsiteX2" fmla="*/ 153 w 152"/>
                <a:gd name="connsiteY2" fmla="*/ 1275 h 1275"/>
                <a:gd name="connsiteX3" fmla="*/ 153 w 152"/>
                <a:gd name="connsiteY3" fmla="*/ 0 h 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" h="1275">
                  <a:moveTo>
                    <a:pt x="153" y="0"/>
                  </a:moveTo>
                  <a:cubicBezTo>
                    <a:pt x="105" y="0"/>
                    <a:pt x="57" y="10"/>
                    <a:pt x="0" y="19"/>
                  </a:cubicBezTo>
                  <a:cubicBezTo>
                    <a:pt x="76" y="428"/>
                    <a:pt x="133" y="837"/>
                    <a:pt x="153" y="1275"/>
                  </a:cubicBezTo>
                  <a:lnTo>
                    <a:pt x="153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6" name="任意形状 131"/>
            <p:cNvSpPr/>
            <p:nvPr/>
          </p:nvSpPr>
          <p:spPr>
            <a:xfrm>
              <a:off x="14741041" y="4124281"/>
              <a:ext cx="47559" cy="29188"/>
            </a:xfrm>
            <a:custGeom>
              <a:avLst/>
              <a:gdLst>
                <a:gd name="connsiteX0" fmla="*/ 47428 w 47559"/>
                <a:gd name="connsiteY0" fmla="*/ 14178 h 29188"/>
                <a:gd name="connsiteX1" fmla="*/ 42307 w 47559"/>
                <a:gd name="connsiteY1" fmla="*/ 12893 h 29188"/>
                <a:gd name="connsiteX2" fmla="*/ 36547 w 47559"/>
                <a:gd name="connsiteY2" fmla="*/ 10981 h 29188"/>
                <a:gd name="connsiteX3" fmla="*/ 32044 w 47559"/>
                <a:gd name="connsiteY3" fmla="*/ 8421 h 29188"/>
                <a:gd name="connsiteX4" fmla="*/ 28855 w 47559"/>
                <a:gd name="connsiteY4" fmla="*/ 4567 h 29188"/>
                <a:gd name="connsiteX5" fmla="*/ 28017 w 47559"/>
                <a:gd name="connsiteY5" fmla="*/ 0 h 29188"/>
                <a:gd name="connsiteX6" fmla="*/ 26304 w 47559"/>
                <a:gd name="connsiteY6" fmla="*/ 1370 h 29188"/>
                <a:gd name="connsiteX7" fmla="*/ 23086 w 47559"/>
                <a:gd name="connsiteY7" fmla="*/ 3283 h 29188"/>
                <a:gd name="connsiteX8" fmla="*/ 16660 w 47559"/>
                <a:gd name="connsiteY8" fmla="*/ 3283 h 29188"/>
                <a:gd name="connsiteX9" fmla="*/ 14099 w 47559"/>
                <a:gd name="connsiteY9" fmla="*/ 733 h 29188"/>
                <a:gd name="connsiteX10" fmla="*/ 10263 w 47559"/>
                <a:gd name="connsiteY10" fmla="*/ 733 h 29188"/>
                <a:gd name="connsiteX11" fmla="*/ 5769 w 47559"/>
                <a:gd name="connsiteY11" fmla="*/ 2017 h 29188"/>
                <a:gd name="connsiteX12" fmla="*/ 5122 w 47559"/>
                <a:gd name="connsiteY12" fmla="*/ 6499 h 29188"/>
                <a:gd name="connsiteX13" fmla="*/ 7045 w 47559"/>
                <a:gd name="connsiteY13" fmla="*/ 11618 h 29188"/>
                <a:gd name="connsiteX14" fmla="*/ 5122 w 47559"/>
                <a:gd name="connsiteY14" fmla="*/ 18031 h 29188"/>
                <a:gd name="connsiteX15" fmla="*/ 628 w 47559"/>
                <a:gd name="connsiteY15" fmla="*/ 26348 h 29188"/>
                <a:gd name="connsiteX16" fmla="*/ 0 w 47559"/>
                <a:gd name="connsiteY16" fmla="*/ 28270 h 29188"/>
                <a:gd name="connsiteX17" fmla="*/ 6417 w 47559"/>
                <a:gd name="connsiteY17" fmla="*/ 28907 h 29188"/>
                <a:gd name="connsiteX18" fmla="*/ 14747 w 47559"/>
                <a:gd name="connsiteY18" fmla="*/ 26995 h 29188"/>
                <a:gd name="connsiteX19" fmla="*/ 22429 w 47559"/>
                <a:gd name="connsiteY19" fmla="*/ 23150 h 29188"/>
                <a:gd name="connsiteX20" fmla="*/ 25647 w 47559"/>
                <a:gd name="connsiteY20" fmla="*/ 19944 h 29188"/>
                <a:gd name="connsiteX21" fmla="*/ 30768 w 47559"/>
                <a:gd name="connsiteY21" fmla="*/ 19944 h 29188"/>
                <a:gd name="connsiteX22" fmla="*/ 37823 w 47559"/>
                <a:gd name="connsiteY22" fmla="*/ 19944 h 29188"/>
                <a:gd name="connsiteX23" fmla="*/ 42964 w 47559"/>
                <a:gd name="connsiteY23" fmla="*/ 19297 h 29188"/>
                <a:gd name="connsiteX24" fmla="*/ 46781 w 47559"/>
                <a:gd name="connsiteY24" fmla="*/ 19944 h 29188"/>
                <a:gd name="connsiteX25" fmla="*/ 47419 w 47559"/>
                <a:gd name="connsiteY25" fmla="*/ 17384 h 29188"/>
                <a:gd name="connsiteX26" fmla="*/ 47428 w 47559"/>
                <a:gd name="connsiteY26" fmla="*/ 14178 h 2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559" h="29188">
                  <a:moveTo>
                    <a:pt x="47428" y="14178"/>
                  </a:moveTo>
                  <a:cubicBezTo>
                    <a:pt x="46496" y="12351"/>
                    <a:pt x="44296" y="13473"/>
                    <a:pt x="42307" y="12893"/>
                  </a:cubicBezTo>
                  <a:cubicBezTo>
                    <a:pt x="40031" y="12237"/>
                    <a:pt x="38708" y="11961"/>
                    <a:pt x="36547" y="10981"/>
                  </a:cubicBezTo>
                  <a:cubicBezTo>
                    <a:pt x="34719" y="10143"/>
                    <a:pt x="33596" y="9715"/>
                    <a:pt x="32044" y="8421"/>
                  </a:cubicBezTo>
                  <a:cubicBezTo>
                    <a:pt x="30559" y="7155"/>
                    <a:pt x="29845" y="6261"/>
                    <a:pt x="28855" y="4567"/>
                  </a:cubicBezTo>
                  <a:cubicBezTo>
                    <a:pt x="27960" y="3026"/>
                    <a:pt x="27998" y="1494"/>
                    <a:pt x="28017" y="0"/>
                  </a:cubicBezTo>
                  <a:lnTo>
                    <a:pt x="26304" y="1370"/>
                  </a:lnTo>
                  <a:cubicBezTo>
                    <a:pt x="25038" y="2122"/>
                    <a:pt x="24457" y="2807"/>
                    <a:pt x="23086" y="3283"/>
                  </a:cubicBezTo>
                  <a:cubicBezTo>
                    <a:pt x="20735" y="4130"/>
                    <a:pt x="18859" y="4501"/>
                    <a:pt x="16660" y="3283"/>
                  </a:cubicBezTo>
                  <a:cubicBezTo>
                    <a:pt x="15432" y="2607"/>
                    <a:pt x="15394" y="1285"/>
                    <a:pt x="14099" y="733"/>
                  </a:cubicBezTo>
                  <a:cubicBezTo>
                    <a:pt x="12728" y="133"/>
                    <a:pt x="11748" y="542"/>
                    <a:pt x="10263" y="733"/>
                  </a:cubicBezTo>
                  <a:cubicBezTo>
                    <a:pt x="8454" y="961"/>
                    <a:pt x="7511" y="1513"/>
                    <a:pt x="5769" y="2017"/>
                  </a:cubicBezTo>
                  <a:cubicBezTo>
                    <a:pt x="5521" y="3759"/>
                    <a:pt x="4979" y="4729"/>
                    <a:pt x="5122" y="6499"/>
                  </a:cubicBezTo>
                  <a:cubicBezTo>
                    <a:pt x="5322" y="8621"/>
                    <a:pt x="6921" y="9487"/>
                    <a:pt x="7045" y="11618"/>
                  </a:cubicBezTo>
                  <a:cubicBezTo>
                    <a:pt x="7245" y="14216"/>
                    <a:pt x="6093" y="15595"/>
                    <a:pt x="5122" y="18031"/>
                  </a:cubicBezTo>
                  <a:cubicBezTo>
                    <a:pt x="3779" y="21457"/>
                    <a:pt x="2399" y="23103"/>
                    <a:pt x="628" y="26348"/>
                  </a:cubicBezTo>
                  <a:lnTo>
                    <a:pt x="0" y="28270"/>
                  </a:lnTo>
                  <a:cubicBezTo>
                    <a:pt x="2018" y="29764"/>
                    <a:pt x="3903" y="29012"/>
                    <a:pt x="6417" y="28907"/>
                  </a:cubicBezTo>
                  <a:cubicBezTo>
                    <a:pt x="9748" y="28774"/>
                    <a:pt x="11614" y="28117"/>
                    <a:pt x="14747" y="26995"/>
                  </a:cubicBezTo>
                  <a:cubicBezTo>
                    <a:pt x="17907" y="25862"/>
                    <a:pt x="19801" y="25244"/>
                    <a:pt x="22429" y="23150"/>
                  </a:cubicBezTo>
                  <a:cubicBezTo>
                    <a:pt x="23810" y="22047"/>
                    <a:pt x="24028" y="20667"/>
                    <a:pt x="25647" y="19944"/>
                  </a:cubicBezTo>
                  <a:cubicBezTo>
                    <a:pt x="27474" y="19135"/>
                    <a:pt x="28769" y="19944"/>
                    <a:pt x="30768" y="19944"/>
                  </a:cubicBezTo>
                  <a:cubicBezTo>
                    <a:pt x="33520" y="19944"/>
                    <a:pt x="35081" y="20144"/>
                    <a:pt x="37823" y="19944"/>
                  </a:cubicBezTo>
                  <a:cubicBezTo>
                    <a:pt x="39822" y="19801"/>
                    <a:pt x="40936" y="19221"/>
                    <a:pt x="42964" y="19297"/>
                  </a:cubicBezTo>
                  <a:cubicBezTo>
                    <a:pt x="44468" y="19363"/>
                    <a:pt x="45296" y="19696"/>
                    <a:pt x="46781" y="19944"/>
                  </a:cubicBezTo>
                  <a:lnTo>
                    <a:pt x="47419" y="17384"/>
                  </a:lnTo>
                  <a:cubicBezTo>
                    <a:pt x="46362" y="16747"/>
                    <a:pt x="48019" y="15291"/>
                    <a:pt x="47428" y="1417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7" name="任意形状 132"/>
            <p:cNvSpPr/>
            <p:nvPr/>
          </p:nvSpPr>
          <p:spPr>
            <a:xfrm>
              <a:off x="14546891" y="4041100"/>
              <a:ext cx="80739" cy="75588"/>
            </a:xfrm>
            <a:custGeom>
              <a:avLst/>
              <a:gdLst>
                <a:gd name="connsiteX0" fmla="*/ 39089 w 80739"/>
                <a:gd name="connsiteY0" fmla="*/ 17936 h 75588"/>
                <a:gd name="connsiteX1" fmla="*/ 46134 w 80739"/>
                <a:gd name="connsiteY1" fmla="*/ 17289 h 75588"/>
                <a:gd name="connsiteX2" fmla="*/ 53179 w 80739"/>
                <a:gd name="connsiteY2" fmla="*/ 19221 h 75588"/>
                <a:gd name="connsiteX3" fmla="*/ 58957 w 80739"/>
                <a:gd name="connsiteY3" fmla="*/ 19221 h 75588"/>
                <a:gd name="connsiteX4" fmla="*/ 65364 w 80739"/>
                <a:gd name="connsiteY4" fmla="*/ 19221 h 75588"/>
                <a:gd name="connsiteX5" fmla="*/ 70495 w 80739"/>
                <a:gd name="connsiteY5" fmla="*/ 21133 h 75588"/>
                <a:gd name="connsiteX6" fmla="*/ 74989 w 80739"/>
                <a:gd name="connsiteY6" fmla="*/ 24330 h 75588"/>
                <a:gd name="connsiteX7" fmla="*/ 80739 w 80739"/>
                <a:gd name="connsiteY7" fmla="*/ 23055 h 75588"/>
                <a:gd name="connsiteX8" fmla="*/ 80739 w 80739"/>
                <a:gd name="connsiteY8" fmla="*/ 21133 h 75588"/>
                <a:gd name="connsiteX9" fmla="*/ 78835 w 80739"/>
                <a:gd name="connsiteY9" fmla="*/ 9601 h 75588"/>
                <a:gd name="connsiteX10" fmla="*/ 79454 w 80739"/>
                <a:gd name="connsiteY10" fmla="*/ 9601 h 75588"/>
                <a:gd name="connsiteX11" fmla="*/ 71781 w 80739"/>
                <a:gd name="connsiteY11" fmla="*/ 9601 h 75588"/>
                <a:gd name="connsiteX12" fmla="*/ 67287 w 80739"/>
                <a:gd name="connsiteY12" fmla="*/ 12170 h 75588"/>
                <a:gd name="connsiteX13" fmla="*/ 55740 w 80739"/>
                <a:gd name="connsiteY13" fmla="*/ 9601 h 75588"/>
                <a:gd name="connsiteX14" fmla="*/ 49323 w 80739"/>
                <a:gd name="connsiteY14" fmla="*/ 3844 h 75588"/>
                <a:gd name="connsiteX15" fmla="*/ 42926 w 80739"/>
                <a:gd name="connsiteY15" fmla="*/ 0 h 75588"/>
                <a:gd name="connsiteX16" fmla="*/ 40993 w 80739"/>
                <a:gd name="connsiteY16" fmla="*/ 1922 h 75588"/>
                <a:gd name="connsiteX17" fmla="*/ 37166 w 80739"/>
                <a:gd name="connsiteY17" fmla="*/ 6404 h 75588"/>
                <a:gd name="connsiteX18" fmla="*/ 33311 w 80739"/>
                <a:gd name="connsiteY18" fmla="*/ 8963 h 75588"/>
                <a:gd name="connsiteX19" fmla="*/ 28198 w 80739"/>
                <a:gd name="connsiteY19" fmla="*/ 8963 h 75588"/>
                <a:gd name="connsiteX20" fmla="*/ 24981 w 80739"/>
                <a:gd name="connsiteY20" fmla="*/ 5129 h 75588"/>
                <a:gd name="connsiteX21" fmla="*/ 19211 w 80739"/>
                <a:gd name="connsiteY21" fmla="*/ 7041 h 75588"/>
                <a:gd name="connsiteX22" fmla="*/ 12176 w 80739"/>
                <a:gd name="connsiteY22" fmla="*/ 10248 h 75588"/>
                <a:gd name="connsiteX23" fmla="*/ 7045 w 80739"/>
                <a:gd name="connsiteY23" fmla="*/ 10885 h 75588"/>
                <a:gd name="connsiteX24" fmla="*/ 1276 w 80739"/>
                <a:gd name="connsiteY24" fmla="*/ 14092 h 75588"/>
                <a:gd name="connsiteX25" fmla="*/ 0 w 80739"/>
                <a:gd name="connsiteY25" fmla="*/ 14730 h 75588"/>
                <a:gd name="connsiteX26" fmla="*/ 648 w 80739"/>
                <a:gd name="connsiteY26" fmla="*/ 25624 h 75588"/>
                <a:gd name="connsiteX27" fmla="*/ 3208 w 80739"/>
                <a:gd name="connsiteY27" fmla="*/ 30106 h 75588"/>
                <a:gd name="connsiteX28" fmla="*/ 10891 w 80739"/>
                <a:gd name="connsiteY28" fmla="*/ 30744 h 75588"/>
                <a:gd name="connsiteX29" fmla="*/ 13471 w 80739"/>
                <a:gd name="connsiteY29" fmla="*/ 35225 h 75588"/>
                <a:gd name="connsiteX30" fmla="*/ 19221 w 80739"/>
                <a:gd name="connsiteY30" fmla="*/ 30106 h 75588"/>
                <a:gd name="connsiteX31" fmla="*/ 19221 w 80739"/>
                <a:gd name="connsiteY31" fmla="*/ 36510 h 75588"/>
                <a:gd name="connsiteX32" fmla="*/ 22429 w 80739"/>
                <a:gd name="connsiteY32" fmla="*/ 40354 h 75588"/>
                <a:gd name="connsiteX33" fmla="*/ 23714 w 80739"/>
                <a:gd name="connsiteY33" fmla="*/ 46120 h 75588"/>
                <a:gd name="connsiteX34" fmla="*/ 35890 w 80739"/>
                <a:gd name="connsiteY34" fmla="*/ 54446 h 75588"/>
                <a:gd name="connsiteX35" fmla="*/ 41669 w 80739"/>
                <a:gd name="connsiteY35" fmla="*/ 57652 h 75588"/>
                <a:gd name="connsiteX36" fmla="*/ 48714 w 80739"/>
                <a:gd name="connsiteY36" fmla="*/ 61487 h 75588"/>
                <a:gd name="connsiteX37" fmla="*/ 56406 w 80739"/>
                <a:gd name="connsiteY37" fmla="*/ 61487 h 75588"/>
                <a:gd name="connsiteX38" fmla="*/ 61528 w 80739"/>
                <a:gd name="connsiteY38" fmla="*/ 67253 h 75588"/>
                <a:gd name="connsiteX39" fmla="*/ 67297 w 80739"/>
                <a:gd name="connsiteY39" fmla="*/ 75589 h 75588"/>
                <a:gd name="connsiteX40" fmla="*/ 70010 w 80739"/>
                <a:gd name="connsiteY40" fmla="*/ 70612 h 75588"/>
                <a:gd name="connsiteX41" fmla="*/ 67935 w 80739"/>
                <a:gd name="connsiteY41" fmla="*/ 62134 h 75588"/>
                <a:gd name="connsiteX42" fmla="*/ 60880 w 80739"/>
                <a:gd name="connsiteY42" fmla="*/ 58290 h 75588"/>
                <a:gd name="connsiteX43" fmla="*/ 53826 w 80739"/>
                <a:gd name="connsiteY43" fmla="*/ 57005 h 75588"/>
                <a:gd name="connsiteX44" fmla="*/ 46134 w 80739"/>
                <a:gd name="connsiteY44" fmla="*/ 57652 h 75588"/>
                <a:gd name="connsiteX45" fmla="*/ 48047 w 80739"/>
                <a:gd name="connsiteY45" fmla="*/ 50602 h 75588"/>
                <a:gd name="connsiteX46" fmla="*/ 44858 w 80739"/>
                <a:gd name="connsiteY46" fmla="*/ 47395 h 75588"/>
                <a:gd name="connsiteX47" fmla="*/ 41659 w 80739"/>
                <a:gd name="connsiteY47" fmla="*/ 43560 h 75588"/>
                <a:gd name="connsiteX48" fmla="*/ 38442 w 80739"/>
                <a:gd name="connsiteY48" fmla="*/ 39069 h 75588"/>
                <a:gd name="connsiteX49" fmla="*/ 38442 w 80739"/>
                <a:gd name="connsiteY49" fmla="*/ 32019 h 75588"/>
                <a:gd name="connsiteX50" fmla="*/ 32673 w 80739"/>
                <a:gd name="connsiteY50" fmla="*/ 26262 h 75588"/>
                <a:gd name="connsiteX51" fmla="*/ 35252 w 80739"/>
                <a:gd name="connsiteY51" fmla="*/ 22418 h 75588"/>
                <a:gd name="connsiteX52" fmla="*/ 39089 w 80739"/>
                <a:gd name="connsiteY52" fmla="*/ 17936 h 7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0739" h="75588">
                  <a:moveTo>
                    <a:pt x="39089" y="17936"/>
                  </a:moveTo>
                  <a:cubicBezTo>
                    <a:pt x="41498" y="16575"/>
                    <a:pt x="43383" y="17061"/>
                    <a:pt x="46134" y="17289"/>
                  </a:cubicBezTo>
                  <a:cubicBezTo>
                    <a:pt x="48971" y="17536"/>
                    <a:pt x="50361" y="18878"/>
                    <a:pt x="53179" y="19221"/>
                  </a:cubicBezTo>
                  <a:cubicBezTo>
                    <a:pt x="55416" y="19478"/>
                    <a:pt x="56701" y="19221"/>
                    <a:pt x="58957" y="19221"/>
                  </a:cubicBezTo>
                  <a:cubicBezTo>
                    <a:pt x="61461" y="19221"/>
                    <a:pt x="62908" y="18735"/>
                    <a:pt x="65364" y="19221"/>
                  </a:cubicBezTo>
                  <a:cubicBezTo>
                    <a:pt x="67458" y="19620"/>
                    <a:pt x="68601" y="20134"/>
                    <a:pt x="70495" y="21133"/>
                  </a:cubicBezTo>
                  <a:cubicBezTo>
                    <a:pt x="72361" y="22151"/>
                    <a:pt x="72885" y="23874"/>
                    <a:pt x="74989" y="24330"/>
                  </a:cubicBezTo>
                  <a:cubicBezTo>
                    <a:pt x="77226" y="24835"/>
                    <a:pt x="78492" y="23550"/>
                    <a:pt x="80739" y="23055"/>
                  </a:cubicBezTo>
                  <a:lnTo>
                    <a:pt x="80739" y="21133"/>
                  </a:lnTo>
                  <a:cubicBezTo>
                    <a:pt x="78835" y="16994"/>
                    <a:pt x="79578" y="14102"/>
                    <a:pt x="78835" y="9601"/>
                  </a:cubicBezTo>
                  <a:lnTo>
                    <a:pt x="79454" y="9601"/>
                  </a:lnTo>
                  <a:cubicBezTo>
                    <a:pt x="76465" y="9601"/>
                    <a:pt x="74618" y="8687"/>
                    <a:pt x="71781" y="9601"/>
                  </a:cubicBezTo>
                  <a:cubicBezTo>
                    <a:pt x="69838" y="10219"/>
                    <a:pt x="69201" y="11570"/>
                    <a:pt x="67287" y="12170"/>
                  </a:cubicBezTo>
                  <a:cubicBezTo>
                    <a:pt x="62870" y="13531"/>
                    <a:pt x="59747" y="11884"/>
                    <a:pt x="55740" y="9601"/>
                  </a:cubicBezTo>
                  <a:cubicBezTo>
                    <a:pt x="52817" y="7945"/>
                    <a:pt x="52036" y="5823"/>
                    <a:pt x="49323" y="3844"/>
                  </a:cubicBezTo>
                  <a:cubicBezTo>
                    <a:pt x="46962" y="2122"/>
                    <a:pt x="45420" y="1494"/>
                    <a:pt x="42926" y="0"/>
                  </a:cubicBezTo>
                  <a:lnTo>
                    <a:pt x="40993" y="1922"/>
                  </a:lnTo>
                  <a:cubicBezTo>
                    <a:pt x="39499" y="3673"/>
                    <a:pt x="38908" y="4900"/>
                    <a:pt x="37166" y="6404"/>
                  </a:cubicBezTo>
                  <a:cubicBezTo>
                    <a:pt x="35786" y="7574"/>
                    <a:pt x="35024" y="8421"/>
                    <a:pt x="33311" y="8963"/>
                  </a:cubicBezTo>
                  <a:cubicBezTo>
                    <a:pt x="31406" y="9572"/>
                    <a:pt x="30007" y="9829"/>
                    <a:pt x="28198" y="8963"/>
                  </a:cubicBezTo>
                  <a:cubicBezTo>
                    <a:pt x="26427" y="8126"/>
                    <a:pt x="26827" y="5776"/>
                    <a:pt x="24981" y="5129"/>
                  </a:cubicBezTo>
                  <a:cubicBezTo>
                    <a:pt x="22743" y="4329"/>
                    <a:pt x="21439" y="6194"/>
                    <a:pt x="19211" y="7041"/>
                  </a:cubicBezTo>
                  <a:cubicBezTo>
                    <a:pt x="16412" y="8126"/>
                    <a:pt x="15099" y="9515"/>
                    <a:pt x="12176" y="10248"/>
                  </a:cubicBezTo>
                  <a:cubicBezTo>
                    <a:pt x="10224" y="10733"/>
                    <a:pt x="8978" y="10305"/>
                    <a:pt x="7045" y="10885"/>
                  </a:cubicBezTo>
                  <a:cubicBezTo>
                    <a:pt x="4579" y="11628"/>
                    <a:pt x="3551" y="12845"/>
                    <a:pt x="1276" y="14092"/>
                  </a:cubicBezTo>
                  <a:lnTo>
                    <a:pt x="0" y="14730"/>
                  </a:lnTo>
                  <a:cubicBezTo>
                    <a:pt x="2932" y="17812"/>
                    <a:pt x="-914" y="21657"/>
                    <a:pt x="648" y="25624"/>
                  </a:cubicBezTo>
                  <a:cubicBezTo>
                    <a:pt x="1361" y="27489"/>
                    <a:pt x="1628" y="28850"/>
                    <a:pt x="3208" y="30106"/>
                  </a:cubicBezTo>
                  <a:cubicBezTo>
                    <a:pt x="5569" y="31971"/>
                    <a:pt x="8530" y="28869"/>
                    <a:pt x="10891" y="30744"/>
                  </a:cubicBezTo>
                  <a:cubicBezTo>
                    <a:pt x="12471" y="32000"/>
                    <a:pt x="11595" y="34435"/>
                    <a:pt x="13471" y="35225"/>
                  </a:cubicBezTo>
                  <a:cubicBezTo>
                    <a:pt x="16232" y="36405"/>
                    <a:pt x="16784" y="28336"/>
                    <a:pt x="19221" y="30106"/>
                  </a:cubicBezTo>
                  <a:cubicBezTo>
                    <a:pt x="21268" y="31571"/>
                    <a:pt x="18269" y="34198"/>
                    <a:pt x="19221" y="36510"/>
                  </a:cubicBezTo>
                  <a:cubicBezTo>
                    <a:pt x="19964" y="38308"/>
                    <a:pt x="21544" y="38622"/>
                    <a:pt x="22429" y="40354"/>
                  </a:cubicBezTo>
                  <a:cubicBezTo>
                    <a:pt x="23476" y="42400"/>
                    <a:pt x="22753" y="44027"/>
                    <a:pt x="23714" y="46120"/>
                  </a:cubicBezTo>
                  <a:cubicBezTo>
                    <a:pt x="26104" y="51353"/>
                    <a:pt x="30959" y="51506"/>
                    <a:pt x="35890" y="54446"/>
                  </a:cubicBezTo>
                  <a:cubicBezTo>
                    <a:pt x="38109" y="55749"/>
                    <a:pt x="39394" y="56396"/>
                    <a:pt x="41669" y="57652"/>
                  </a:cubicBezTo>
                  <a:cubicBezTo>
                    <a:pt x="44420" y="59156"/>
                    <a:pt x="45677" y="60735"/>
                    <a:pt x="48714" y="61487"/>
                  </a:cubicBezTo>
                  <a:cubicBezTo>
                    <a:pt x="51608" y="62220"/>
                    <a:pt x="53655" y="60269"/>
                    <a:pt x="56406" y="61487"/>
                  </a:cubicBezTo>
                  <a:cubicBezTo>
                    <a:pt x="59148" y="62715"/>
                    <a:pt x="59643" y="64903"/>
                    <a:pt x="61528" y="67253"/>
                  </a:cubicBezTo>
                  <a:cubicBezTo>
                    <a:pt x="63993" y="70346"/>
                    <a:pt x="63927" y="73495"/>
                    <a:pt x="67297" y="75589"/>
                  </a:cubicBezTo>
                  <a:lnTo>
                    <a:pt x="70010" y="70612"/>
                  </a:lnTo>
                  <a:cubicBezTo>
                    <a:pt x="68258" y="68861"/>
                    <a:pt x="69877" y="63647"/>
                    <a:pt x="67935" y="62134"/>
                  </a:cubicBezTo>
                  <a:cubicBezTo>
                    <a:pt x="65459" y="60212"/>
                    <a:pt x="63841" y="59299"/>
                    <a:pt x="60880" y="58290"/>
                  </a:cubicBezTo>
                  <a:cubicBezTo>
                    <a:pt x="58243" y="57376"/>
                    <a:pt x="56634" y="57148"/>
                    <a:pt x="53826" y="57005"/>
                  </a:cubicBezTo>
                  <a:cubicBezTo>
                    <a:pt x="50827" y="56853"/>
                    <a:pt x="47990" y="60031"/>
                    <a:pt x="46134" y="57652"/>
                  </a:cubicBezTo>
                  <a:cubicBezTo>
                    <a:pt x="44411" y="55388"/>
                    <a:pt x="49152" y="53228"/>
                    <a:pt x="48047" y="50602"/>
                  </a:cubicBezTo>
                  <a:cubicBezTo>
                    <a:pt x="47371" y="48975"/>
                    <a:pt x="46039" y="48699"/>
                    <a:pt x="44858" y="47395"/>
                  </a:cubicBezTo>
                  <a:cubicBezTo>
                    <a:pt x="43535" y="45958"/>
                    <a:pt x="42840" y="45102"/>
                    <a:pt x="41659" y="43560"/>
                  </a:cubicBezTo>
                  <a:cubicBezTo>
                    <a:pt x="40327" y="41857"/>
                    <a:pt x="39175" y="41087"/>
                    <a:pt x="38442" y="39069"/>
                  </a:cubicBezTo>
                  <a:cubicBezTo>
                    <a:pt x="37480" y="36491"/>
                    <a:pt x="39422" y="34597"/>
                    <a:pt x="38442" y="32019"/>
                  </a:cubicBezTo>
                  <a:cubicBezTo>
                    <a:pt x="37318" y="29050"/>
                    <a:pt x="32282" y="29411"/>
                    <a:pt x="32673" y="26262"/>
                  </a:cubicBezTo>
                  <a:cubicBezTo>
                    <a:pt x="32901" y="24463"/>
                    <a:pt x="34158" y="23855"/>
                    <a:pt x="35252" y="22418"/>
                  </a:cubicBezTo>
                  <a:cubicBezTo>
                    <a:pt x="36614" y="20572"/>
                    <a:pt x="37080" y="19068"/>
                    <a:pt x="39089" y="1793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8" name="任意形状 133"/>
            <p:cNvSpPr/>
            <p:nvPr/>
          </p:nvSpPr>
          <p:spPr>
            <a:xfrm>
              <a:off x="14850954" y="4245659"/>
              <a:ext cx="28302" cy="18434"/>
            </a:xfrm>
            <a:custGeom>
              <a:avLst/>
              <a:gdLst>
                <a:gd name="connsiteX0" fmla="*/ 26623 w 28302"/>
                <a:gd name="connsiteY0" fmla="*/ 416 h 18434"/>
                <a:gd name="connsiteX1" fmla="*/ 20844 w 28302"/>
                <a:gd name="connsiteY1" fmla="*/ 1701 h 18434"/>
                <a:gd name="connsiteX2" fmla="*/ 15085 w 28302"/>
                <a:gd name="connsiteY2" fmla="*/ 6183 h 18434"/>
                <a:gd name="connsiteX3" fmla="*/ 7392 w 28302"/>
                <a:gd name="connsiteY3" fmla="*/ 6183 h 18434"/>
                <a:gd name="connsiteX4" fmla="*/ 2261 w 28302"/>
                <a:gd name="connsiteY4" fmla="*/ 8752 h 18434"/>
                <a:gd name="connsiteX5" fmla="*/ 329 w 28302"/>
                <a:gd name="connsiteY5" fmla="*/ 15155 h 18434"/>
                <a:gd name="connsiteX6" fmla="*/ 7392 w 28302"/>
                <a:gd name="connsiteY6" fmla="*/ 18353 h 18434"/>
                <a:gd name="connsiteX7" fmla="*/ 15722 w 28302"/>
                <a:gd name="connsiteY7" fmla="*/ 16430 h 18434"/>
                <a:gd name="connsiteX8" fmla="*/ 21492 w 28302"/>
                <a:gd name="connsiteY8" fmla="*/ 13233 h 18434"/>
                <a:gd name="connsiteX9" fmla="*/ 27899 w 28302"/>
                <a:gd name="connsiteY9" fmla="*/ 6820 h 18434"/>
                <a:gd name="connsiteX10" fmla="*/ 26623 w 28302"/>
                <a:gd name="connsiteY10" fmla="*/ 416 h 1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02" h="18434">
                  <a:moveTo>
                    <a:pt x="26623" y="416"/>
                  </a:moveTo>
                  <a:cubicBezTo>
                    <a:pt x="24623" y="-735"/>
                    <a:pt x="22938" y="768"/>
                    <a:pt x="20844" y="1701"/>
                  </a:cubicBezTo>
                  <a:cubicBezTo>
                    <a:pt x="18236" y="2852"/>
                    <a:pt x="17769" y="5231"/>
                    <a:pt x="15085" y="6183"/>
                  </a:cubicBezTo>
                  <a:cubicBezTo>
                    <a:pt x="12248" y="7182"/>
                    <a:pt x="10287" y="5393"/>
                    <a:pt x="7392" y="6183"/>
                  </a:cubicBezTo>
                  <a:cubicBezTo>
                    <a:pt x="5231" y="6773"/>
                    <a:pt x="3765" y="7087"/>
                    <a:pt x="2261" y="8752"/>
                  </a:cubicBezTo>
                  <a:cubicBezTo>
                    <a:pt x="519" y="10683"/>
                    <a:pt x="-585" y="12710"/>
                    <a:pt x="329" y="15155"/>
                  </a:cubicBezTo>
                  <a:cubicBezTo>
                    <a:pt x="1424" y="17972"/>
                    <a:pt x="4403" y="18000"/>
                    <a:pt x="7392" y="18353"/>
                  </a:cubicBezTo>
                  <a:cubicBezTo>
                    <a:pt x="10706" y="18743"/>
                    <a:pt x="12629" y="17677"/>
                    <a:pt x="15722" y="16430"/>
                  </a:cubicBezTo>
                  <a:cubicBezTo>
                    <a:pt x="18102" y="15469"/>
                    <a:pt x="19407" y="14727"/>
                    <a:pt x="21492" y="13233"/>
                  </a:cubicBezTo>
                  <a:cubicBezTo>
                    <a:pt x="24357" y="11159"/>
                    <a:pt x="27165" y="10284"/>
                    <a:pt x="27899" y="6820"/>
                  </a:cubicBezTo>
                  <a:cubicBezTo>
                    <a:pt x="28413" y="4327"/>
                    <a:pt x="28812" y="1701"/>
                    <a:pt x="26623" y="41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49" name="任意形状 134"/>
            <p:cNvSpPr/>
            <p:nvPr/>
          </p:nvSpPr>
          <p:spPr>
            <a:xfrm>
              <a:off x="14738675" y="4099650"/>
              <a:ext cx="301644" cy="139383"/>
            </a:xfrm>
            <a:custGeom>
              <a:avLst/>
              <a:gdLst>
                <a:gd name="connsiteX0" fmla="*/ 178028 w 301644"/>
                <a:gd name="connsiteY0" fmla="*/ 38808 h 139383"/>
                <a:gd name="connsiteX1" fmla="*/ 170345 w 301644"/>
                <a:gd name="connsiteY1" fmla="*/ 37524 h 139383"/>
                <a:gd name="connsiteX2" fmla="*/ 161368 w 301644"/>
                <a:gd name="connsiteY2" fmla="*/ 38171 h 139383"/>
                <a:gd name="connsiteX3" fmla="*/ 156884 w 301644"/>
                <a:gd name="connsiteY3" fmla="*/ 34964 h 139383"/>
                <a:gd name="connsiteX4" fmla="*/ 154971 w 301644"/>
                <a:gd name="connsiteY4" fmla="*/ 30483 h 139383"/>
                <a:gd name="connsiteX5" fmla="*/ 143432 w 301644"/>
                <a:gd name="connsiteY5" fmla="*/ 29198 h 139383"/>
                <a:gd name="connsiteX6" fmla="*/ 138292 w 301644"/>
                <a:gd name="connsiteY6" fmla="*/ 26001 h 139383"/>
                <a:gd name="connsiteX7" fmla="*/ 130618 w 301644"/>
                <a:gd name="connsiteY7" fmla="*/ 25364 h 139383"/>
                <a:gd name="connsiteX8" fmla="*/ 122289 w 301644"/>
                <a:gd name="connsiteY8" fmla="*/ 25364 h 139383"/>
                <a:gd name="connsiteX9" fmla="*/ 114577 w 301644"/>
                <a:gd name="connsiteY9" fmla="*/ 25364 h 139383"/>
                <a:gd name="connsiteX10" fmla="*/ 104962 w 301644"/>
                <a:gd name="connsiteY10" fmla="*/ 26648 h 139383"/>
                <a:gd name="connsiteX11" fmla="*/ 96623 w 301644"/>
                <a:gd name="connsiteY11" fmla="*/ 27914 h 139383"/>
                <a:gd name="connsiteX12" fmla="*/ 89569 w 301644"/>
                <a:gd name="connsiteY12" fmla="*/ 31767 h 139383"/>
                <a:gd name="connsiteX13" fmla="*/ 82524 w 301644"/>
                <a:gd name="connsiteY13" fmla="*/ 36249 h 139383"/>
                <a:gd name="connsiteX14" fmla="*/ 79325 w 301644"/>
                <a:gd name="connsiteY14" fmla="*/ 41378 h 139383"/>
                <a:gd name="connsiteX15" fmla="*/ 73575 w 301644"/>
                <a:gd name="connsiteY15" fmla="*/ 40740 h 139383"/>
                <a:gd name="connsiteX16" fmla="*/ 63950 w 301644"/>
                <a:gd name="connsiteY16" fmla="*/ 40740 h 139383"/>
                <a:gd name="connsiteX17" fmla="*/ 56249 w 301644"/>
                <a:gd name="connsiteY17" fmla="*/ 39446 h 139383"/>
                <a:gd name="connsiteX18" fmla="*/ 51774 w 301644"/>
                <a:gd name="connsiteY18" fmla="*/ 38808 h 139383"/>
                <a:gd name="connsiteX19" fmla="*/ 49842 w 301644"/>
                <a:gd name="connsiteY19" fmla="*/ 42015 h 139383"/>
                <a:gd name="connsiteX20" fmla="*/ 50489 w 301644"/>
                <a:gd name="connsiteY20" fmla="*/ 46497 h 139383"/>
                <a:gd name="connsiteX21" fmla="*/ 54983 w 301644"/>
                <a:gd name="connsiteY21" fmla="*/ 49703 h 139383"/>
                <a:gd name="connsiteX22" fmla="*/ 49842 w 301644"/>
                <a:gd name="connsiteY22" fmla="*/ 52900 h 139383"/>
                <a:gd name="connsiteX23" fmla="*/ 45377 w 301644"/>
                <a:gd name="connsiteY23" fmla="*/ 54823 h 139383"/>
                <a:gd name="connsiteX24" fmla="*/ 34457 w 301644"/>
                <a:gd name="connsiteY24" fmla="*/ 54823 h 139383"/>
                <a:gd name="connsiteX25" fmla="*/ 24214 w 301644"/>
                <a:gd name="connsiteY25" fmla="*/ 54823 h 139383"/>
                <a:gd name="connsiteX26" fmla="*/ 15874 w 301644"/>
                <a:gd name="connsiteY26" fmla="*/ 55460 h 139383"/>
                <a:gd name="connsiteX27" fmla="*/ 8839 w 301644"/>
                <a:gd name="connsiteY27" fmla="*/ 58667 h 139383"/>
                <a:gd name="connsiteX28" fmla="*/ 8839 w 301644"/>
                <a:gd name="connsiteY28" fmla="*/ 65070 h 139383"/>
                <a:gd name="connsiteX29" fmla="*/ 6697 w 301644"/>
                <a:gd name="connsiteY29" fmla="*/ 69876 h 139383"/>
                <a:gd name="connsiteX30" fmla="*/ 6916 w 301644"/>
                <a:gd name="connsiteY30" fmla="*/ 70837 h 139383"/>
                <a:gd name="connsiteX31" fmla="*/ 10105 w 301644"/>
                <a:gd name="connsiteY31" fmla="*/ 73406 h 139383"/>
                <a:gd name="connsiteX32" fmla="*/ 15246 w 301644"/>
                <a:gd name="connsiteY32" fmla="*/ 75328 h 139383"/>
                <a:gd name="connsiteX33" fmla="*/ 19730 w 301644"/>
                <a:gd name="connsiteY33" fmla="*/ 76603 h 139383"/>
                <a:gd name="connsiteX34" fmla="*/ 21663 w 301644"/>
                <a:gd name="connsiteY34" fmla="*/ 83006 h 139383"/>
                <a:gd name="connsiteX35" fmla="*/ 18435 w 301644"/>
                <a:gd name="connsiteY35" fmla="*/ 88773 h 139383"/>
                <a:gd name="connsiteX36" fmla="*/ 12685 w 301644"/>
                <a:gd name="connsiteY36" fmla="*/ 91342 h 139383"/>
                <a:gd name="connsiteX37" fmla="*/ 7545 w 301644"/>
                <a:gd name="connsiteY37" fmla="*/ 89420 h 139383"/>
                <a:gd name="connsiteX38" fmla="*/ 509 w 301644"/>
                <a:gd name="connsiteY38" fmla="*/ 88773 h 139383"/>
                <a:gd name="connsiteX39" fmla="*/ 3061 w 301644"/>
                <a:gd name="connsiteY39" fmla="*/ 95186 h 139383"/>
                <a:gd name="connsiteX40" fmla="*/ 7554 w 301644"/>
                <a:gd name="connsiteY40" fmla="*/ 98383 h 139383"/>
                <a:gd name="connsiteX41" fmla="*/ 15265 w 301644"/>
                <a:gd name="connsiteY41" fmla="*/ 99658 h 139383"/>
                <a:gd name="connsiteX42" fmla="*/ 21025 w 301644"/>
                <a:gd name="connsiteY42" fmla="*/ 100305 h 139383"/>
                <a:gd name="connsiteX43" fmla="*/ 24223 w 301644"/>
                <a:gd name="connsiteY43" fmla="*/ 102865 h 139383"/>
                <a:gd name="connsiteX44" fmla="*/ 25518 w 301644"/>
                <a:gd name="connsiteY44" fmla="*/ 109268 h 139383"/>
                <a:gd name="connsiteX45" fmla="*/ 31278 w 301644"/>
                <a:gd name="connsiteY45" fmla="*/ 111837 h 139383"/>
                <a:gd name="connsiteX46" fmla="*/ 28727 w 301644"/>
                <a:gd name="connsiteY46" fmla="*/ 117594 h 139383"/>
                <a:gd name="connsiteX47" fmla="*/ 31278 w 301644"/>
                <a:gd name="connsiteY47" fmla="*/ 122085 h 139383"/>
                <a:gd name="connsiteX48" fmla="*/ 38332 w 301644"/>
                <a:gd name="connsiteY48" fmla="*/ 125282 h 139383"/>
                <a:gd name="connsiteX49" fmla="*/ 43454 w 301644"/>
                <a:gd name="connsiteY49" fmla="*/ 124645 h 139383"/>
                <a:gd name="connsiteX50" fmla="*/ 49204 w 301644"/>
                <a:gd name="connsiteY50" fmla="*/ 125282 h 139383"/>
                <a:gd name="connsiteX51" fmla="*/ 54983 w 301644"/>
                <a:gd name="connsiteY51" fmla="*/ 127851 h 139383"/>
                <a:gd name="connsiteX52" fmla="*/ 57534 w 301644"/>
                <a:gd name="connsiteY52" fmla="*/ 133618 h 139383"/>
                <a:gd name="connsiteX53" fmla="*/ 67159 w 301644"/>
                <a:gd name="connsiteY53" fmla="*/ 134893 h 139383"/>
                <a:gd name="connsiteX54" fmla="*/ 78697 w 301644"/>
                <a:gd name="connsiteY54" fmla="*/ 134893 h 139383"/>
                <a:gd name="connsiteX55" fmla="*/ 81248 w 301644"/>
                <a:gd name="connsiteY55" fmla="*/ 127851 h 139383"/>
                <a:gd name="connsiteX56" fmla="*/ 85751 w 301644"/>
                <a:gd name="connsiteY56" fmla="*/ 124645 h 139383"/>
                <a:gd name="connsiteX57" fmla="*/ 94709 w 301644"/>
                <a:gd name="connsiteY57" fmla="*/ 124007 h 139383"/>
                <a:gd name="connsiteX58" fmla="*/ 101135 w 301644"/>
                <a:gd name="connsiteY58" fmla="*/ 127851 h 139383"/>
                <a:gd name="connsiteX59" fmla="*/ 109465 w 301644"/>
                <a:gd name="connsiteY59" fmla="*/ 131696 h 139383"/>
                <a:gd name="connsiteX60" fmla="*/ 114587 w 301644"/>
                <a:gd name="connsiteY60" fmla="*/ 136177 h 139383"/>
                <a:gd name="connsiteX61" fmla="*/ 122917 w 301644"/>
                <a:gd name="connsiteY61" fmla="*/ 135540 h 139383"/>
                <a:gd name="connsiteX62" fmla="*/ 130628 w 301644"/>
                <a:gd name="connsiteY62" fmla="*/ 134893 h 139383"/>
                <a:gd name="connsiteX63" fmla="*/ 135740 w 301644"/>
                <a:gd name="connsiteY63" fmla="*/ 131696 h 139383"/>
                <a:gd name="connsiteX64" fmla="*/ 140234 w 301644"/>
                <a:gd name="connsiteY64" fmla="*/ 127851 h 139383"/>
                <a:gd name="connsiteX65" fmla="*/ 144070 w 301644"/>
                <a:gd name="connsiteY65" fmla="*/ 125929 h 139383"/>
                <a:gd name="connsiteX66" fmla="*/ 149192 w 301644"/>
                <a:gd name="connsiteY66" fmla="*/ 125929 h 139383"/>
                <a:gd name="connsiteX67" fmla="*/ 157522 w 301644"/>
                <a:gd name="connsiteY67" fmla="*/ 127851 h 139383"/>
                <a:gd name="connsiteX68" fmla="*/ 163938 w 301644"/>
                <a:gd name="connsiteY68" fmla="*/ 124645 h 139383"/>
                <a:gd name="connsiteX69" fmla="*/ 169079 w 301644"/>
                <a:gd name="connsiteY69" fmla="*/ 124007 h 139383"/>
                <a:gd name="connsiteX70" fmla="*/ 164567 w 301644"/>
                <a:gd name="connsiteY70" fmla="*/ 131696 h 139383"/>
                <a:gd name="connsiteX71" fmla="*/ 164567 w 301644"/>
                <a:gd name="connsiteY71" fmla="*/ 139384 h 139383"/>
                <a:gd name="connsiteX72" fmla="*/ 165224 w 301644"/>
                <a:gd name="connsiteY72" fmla="*/ 138737 h 139383"/>
                <a:gd name="connsiteX73" fmla="*/ 170345 w 301644"/>
                <a:gd name="connsiteY73" fmla="*/ 137462 h 139383"/>
                <a:gd name="connsiteX74" fmla="*/ 178028 w 301644"/>
                <a:gd name="connsiteY74" fmla="*/ 131049 h 139383"/>
                <a:gd name="connsiteX75" fmla="*/ 178028 w 301644"/>
                <a:gd name="connsiteY75" fmla="*/ 127204 h 139383"/>
                <a:gd name="connsiteX76" fmla="*/ 179323 w 301644"/>
                <a:gd name="connsiteY76" fmla="*/ 121448 h 139383"/>
                <a:gd name="connsiteX77" fmla="*/ 184445 w 301644"/>
                <a:gd name="connsiteY77" fmla="*/ 125282 h 139383"/>
                <a:gd name="connsiteX78" fmla="*/ 191508 w 301644"/>
                <a:gd name="connsiteY78" fmla="*/ 125929 h 139383"/>
                <a:gd name="connsiteX79" fmla="*/ 203028 w 301644"/>
                <a:gd name="connsiteY79" fmla="*/ 121448 h 139383"/>
                <a:gd name="connsiteX80" fmla="*/ 207521 w 301644"/>
                <a:gd name="connsiteY80" fmla="*/ 123370 h 139383"/>
                <a:gd name="connsiteX81" fmla="*/ 216489 w 301644"/>
                <a:gd name="connsiteY81" fmla="*/ 124645 h 139383"/>
                <a:gd name="connsiteX82" fmla="*/ 224819 w 301644"/>
                <a:gd name="connsiteY82" fmla="*/ 125282 h 139383"/>
                <a:gd name="connsiteX83" fmla="*/ 231226 w 301644"/>
                <a:gd name="connsiteY83" fmla="*/ 121448 h 139383"/>
                <a:gd name="connsiteX84" fmla="*/ 235719 w 301644"/>
                <a:gd name="connsiteY84" fmla="*/ 119526 h 139383"/>
                <a:gd name="connsiteX85" fmla="*/ 238280 w 301644"/>
                <a:gd name="connsiteY85" fmla="*/ 116319 h 139383"/>
                <a:gd name="connsiteX86" fmla="*/ 246610 w 301644"/>
                <a:gd name="connsiteY86" fmla="*/ 119526 h 139383"/>
                <a:gd name="connsiteX87" fmla="*/ 255606 w 301644"/>
                <a:gd name="connsiteY87" fmla="*/ 117594 h 139383"/>
                <a:gd name="connsiteX88" fmla="*/ 262013 w 301644"/>
                <a:gd name="connsiteY88" fmla="*/ 113759 h 139383"/>
                <a:gd name="connsiteX89" fmla="*/ 269058 w 301644"/>
                <a:gd name="connsiteY89" fmla="*/ 113759 h 139383"/>
                <a:gd name="connsiteX90" fmla="*/ 268411 w 301644"/>
                <a:gd name="connsiteY90" fmla="*/ 116957 h 139383"/>
                <a:gd name="connsiteX91" fmla="*/ 270343 w 301644"/>
                <a:gd name="connsiteY91" fmla="*/ 114397 h 139383"/>
                <a:gd name="connsiteX92" fmla="*/ 278035 w 301644"/>
                <a:gd name="connsiteY92" fmla="*/ 113759 h 139383"/>
                <a:gd name="connsiteX93" fmla="*/ 283147 w 301644"/>
                <a:gd name="connsiteY93" fmla="*/ 116957 h 139383"/>
                <a:gd name="connsiteX94" fmla="*/ 288269 w 301644"/>
                <a:gd name="connsiteY94" fmla="*/ 117594 h 139383"/>
                <a:gd name="connsiteX95" fmla="*/ 292134 w 301644"/>
                <a:gd name="connsiteY95" fmla="*/ 113122 h 139383"/>
                <a:gd name="connsiteX96" fmla="*/ 295961 w 301644"/>
                <a:gd name="connsiteY96" fmla="*/ 117594 h 139383"/>
                <a:gd name="connsiteX97" fmla="*/ 301645 w 301644"/>
                <a:gd name="connsiteY97" fmla="*/ 116348 h 139383"/>
                <a:gd name="connsiteX98" fmla="*/ 301083 w 301644"/>
                <a:gd name="connsiteY98" fmla="*/ 113759 h 139383"/>
                <a:gd name="connsiteX99" fmla="*/ 297247 w 301644"/>
                <a:gd name="connsiteY99" fmla="*/ 109268 h 139383"/>
                <a:gd name="connsiteX100" fmla="*/ 294048 w 301644"/>
                <a:gd name="connsiteY100" fmla="*/ 104796 h 139383"/>
                <a:gd name="connsiteX101" fmla="*/ 291468 w 301644"/>
                <a:gd name="connsiteY101" fmla="*/ 100305 h 139383"/>
                <a:gd name="connsiteX102" fmla="*/ 295961 w 301644"/>
                <a:gd name="connsiteY102" fmla="*/ 95823 h 139383"/>
                <a:gd name="connsiteX103" fmla="*/ 290202 w 301644"/>
                <a:gd name="connsiteY103" fmla="*/ 93254 h 139383"/>
                <a:gd name="connsiteX104" fmla="*/ 289545 w 301644"/>
                <a:gd name="connsiteY104" fmla="*/ 86851 h 139383"/>
                <a:gd name="connsiteX105" fmla="*/ 286994 w 301644"/>
                <a:gd name="connsiteY105" fmla="*/ 79162 h 139383"/>
                <a:gd name="connsiteX106" fmla="*/ 285080 w 301644"/>
                <a:gd name="connsiteY106" fmla="*/ 75328 h 139383"/>
                <a:gd name="connsiteX107" fmla="*/ 291477 w 301644"/>
                <a:gd name="connsiteY107" fmla="*/ 70837 h 139383"/>
                <a:gd name="connsiteX108" fmla="*/ 292020 w 301644"/>
                <a:gd name="connsiteY108" fmla="*/ 69876 h 139383"/>
                <a:gd name="connsiteX109" fmla="*/ 292763 w 301644"/>
                <a:gd name="connsiteY109" fmla="*/ 62511 h 139383"/>
                <a:gd name="connsiteX110" fmla="*/ 290830 w 301644"/>
                <a:gd name="connsiteY110" fmla="*/ 52263 h 139383"/>
                <a:gd name="connsiteX111" fmla="*/ 290211 w 301644"/>
                <a:gd name="connsiteY111" fmla="*/ 42662 h 139383"/>
                <a:gd name="connsiteX112" fmla="*/ 286365 w 301644"/>
                <a:gd name="connsiteY112" fmla="*/ 36896 h 139383"/>
                <a:gd name="connsiteX113" fmla="*/ 290840 w 301644"/>
                <a:gd name="connsiteY113" fmla="*/ 30483 h 139383"/>
                <a:gd name="connsiteX114" fmla="*/ 290840 w 301644"/>
                <a:gd name="connsiteY114" fmla="*/ 28561 h 139383"/>
                <a:gd name="connsiteX115" fmla="*/ 287651 w 301644"/>
                <a:gd name="connsiteY115" fmla="*/ 24079 h 139383"/>
                <a:gd name="connsiteX116" fmla="*/ 269715 w 301644"/>
                <a:gd name="connsiteY116" fmla="*/ 16391 h 139383"/>
                <a:gd name="connsiteX117" fmla="*/ 256235 w 301644"/>
                <a:gd name="connsiteY117" fmla="*/ 18313 h 139383"/>
                <a:gd name="connsiteX118" fmla="*/ 247286 w 301644"/>
                <a:gd name="connsiteY118" fmla="*/ 7427 h 139383"/>
                <a:gd name="connsiteX119" fmla="*/ 238956 w 301644"/>
                <a:gd name="connsiteY119" fmla="*/ 1014 h 139383"/>
                <a:gd name="connsiteX120" fmla="*/ 228036 w 301644"/>
                <a:gd name="connsiteY120" fmla="*/ 377 h 139383"/>
                <a:gd name="connsiteX121" fmla="*/ 220992 w 301644"/>
                <a:gd name="connsiteY121" fmla="*/ 377 h 139383"/>
                <a:gd name="connsiteX122" fmla="*/ 215880 w 301644"/>
                <a:gd name="connsiteY122" fmla="*/ 3583 h 139383"/>
                <a:gd name="connsiteX123" fmla="*/ 214099 w 301644"/>
                <a:gd name="connsiteY123" fmla="*/ 4040 h 139383"/>
                <a:gd name="connsiteX124" fmla="*/ 216517 w 301644"/>
                <a:gd name="connsiteY124" fmla="*/ 4868 h 139383"/>
                <a:gd name="connsiteX125" fmla="*/ 224847 w 301644"/>
                <a:gd name="connsiteY125" fmla="*/ 9350 h 139383"/>
                <a:gd name="connsiteX126" fmla="*/ 231254 w 301644"/>
                <a:gd name="connsiteY126" fmla="*/ 16391 h 139383"/>
                <a:gd name="connsiteX127" fmla="*/ 232539 w 301644"/>
                <a:gd name="connsiteY127" fmla="*/ 22157 h 139383"/>
                <a:gd name="connsiteX128" fmla="*/ 234453 w 301644"/>
                <a:gd name="connsiteY128" fmla="*/ 29836 h 139383"/>
                <a:gd name="connsiteX129" fmla="*/ 230635 w 301644"/>
                <a:gd name="connsiteY129" fmla="*/ 34964 h 139383"/>
                <a:gd name="connsiteX130" fmla="*/ 222924 w 301644"/>
                <a:gd name="connsiteY130" fmla="*/ 38171 h 139383"/>
                <a:gd name="connsiteX131" fmla="*/ 218440 w 301644"/>
                <a:gd name="connsiteY131" fmla="*/ 40740 h 139383"/>
                <a:gd name="connsiteX132" fmla="*/ 210748 w 301644"/>
                <a:gd name="connsiteY132" fmla="*/ 42662 h 139383"/>
                <a:gd name="connsiteX133" fmla="*/ 202428 w 301644"/>
                <a:gd name="connsiteY133" fmla="*/ 40740 h 139383"/>
                <a:gd name="connsiteX134" fmla="*/ 197925 w 301644"/>
                <a:gd name="connsiteY134" fmla="*/ 40740 h 139383"/>
                <a:gd name="connsiteX135" fmla="*/ 191527 w 301644"/>
                <a:gd name="connsiteY135" fmla="*/ 42662 h 139383"/>
                <a:gd name="connsiteX136" fmla="*/ 178028 w 301644"/>
                <a:gd name="connsiteY136" fmla="*/ 38808 h 13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01644" h="139383">
                  <a:moveTo>
                    <a:pt x="178028" y="38808"/>
                  </a:moveTo>
                  <a:cubicBezTo>
                    <a:pt x="175058" y="38199"/>
                    <a:pt x="170345" y="37524"/>
                    <a:pt x="170345" y="37524"/>
                  </a:cubicBezTo>
                  <a:cubicBezTo>
                    <a:pt x="167270" y="39218"/>
                    <a:pt x="164643" y="39408"/>
                    <a:pt x="161368" y="38171"/>
                  </a:cubicBezTo>
                  <a:cubicBezTo>
                    <a:pt x="159359" y="37419"/>
                    <a:pt x="158207" y="36668"/>
                    <a:pt x="156884" y="34964"/>
                  </a:cubicBezTo>
                  <a:cubicBezTo>
                    <a:pt x="155723" y="33461"/>
                    <a:pt x="156180" y="31939"/>
                    <a:pt x="154971" y="30483"/>
                  </a:cubicBezTo>
                  <a:cubicBezTo>
                    <a:pt x="152058" y="27019"/>
                    <a:pt x="147583" y="30997"/>
                    <a:pt x="143432" y="29198"/>
                  </a:cubicBezTo>
                  <a:cubicBezTo>
                    <a:pt x="141252" y="28266"/>
                    <a:pt x="140529" y="26810"/>
                    <a:pt x="138292" y="26001"/>
                  </a:cubicBezTo>
                  <a:cubicBezTo>
                    <a:pt x="135483" y="24964"/>
                    <a:pt x="133608" y="25497"/>
                    <a:pt x="130618" y="25364"/>
                  </a:cubicBezTo>
                  <a:cubicBezTo>
                    <a:pt x="127363" y="25221"/>
                    <a:pt x="125526" y="25364"/>
                    <a:pt x="122289" y="25364"/>
                  </a:cubicBezTo>
                  <a:cubicBezTo>
                    <a:pt x="119271" y="25364"/>
                    <a:pt x="117586" y="25173"/>
                    <a:pt x="114577" y="25364"/>
                  </a:cubicBezTo>
                  <a:cubicBezTo>
                    <a:pt x="110807" y="25582"/>
                    <a:pt x="108713" y="26106"/>
                    <a:pt x="104962" y="26648"/>
                  </a:cubicBezTo>
                  <a:cubicBezTo>
                    <a:pt x="101716" y="27114"/>
                    <a:pt x="99755" y="26857"/>
                    <a:pt x="96623" y="27914"/>
                  </a:cubicBezTo>
                  <a:cubicBezTo>
                    <a:pt x="93652" y="28932"/>
                    <a:pt x="92282" y="30178"/>
                    <a:pt x="89569" y="31767"/>
                  </a:cubicBezTo>
                  <a:cubicBezTo>
                    <a:pt x="86779" y="33423"/>
                    <a:pt x="84742" y="33851"/>
                    <a:pt x="82524" y="36249"/>
                  </a:cubicBezTo>
                  <a:cubicBezTo>
                    <a:pt x="80925" y="37981"/>
                    <a:pt x="81477" y="40379"/>
                    <a:pt x="79325" y="41378"/>
                  </a:cubicBezTo>
                  <a:cubicBezTo>
                    <a:pt x="77297" y="42339"/>
                    <a:pt x="75831" y="40892"/>
                    <a:pt x="73575" y="40740"/>
                  </a:cubicBezTo>
                  <a:cubicBezTo>
                    <a:pt x="69814" y="40474"/>
                    <a:pt x="67692" y="41083"/>
                    <a:pt x="63950" y="40740"/>
                  </a:cubicBezTo>
                  <a:cubicBezTo>
                    <a:pt x="60933" y="40455"/>
                    <a:pt x="59276" y="39903"/>
                    <a:pt x="56249" y="39446"/>
                  </a:cubicBezTo>
                  <a:cubicBezTo>
                    <a:pt x="54506" y="39189"/>
                    <a:pt x="53316" y="37952"/>
                    <a:pt x="51774" y="38808"/>
                  </a:cubicBezTo>
                  <a:cubicBezTo>
                    <a:pt x="50489" y="39522"/>
                    <a:pt x="51098" y="42767"/>
                    <a:pt x="49842" y="42015"/>
                  </a:cubicBezTo>
                  <a:lnTo>
                    <a:pt x="50489" y="46497"/>
                  </a:lnTo>
                  <a:cubicBezTo>
                    <a:pt x="52545" y="45878"/>
                    <a:pt x="54897" y="47553"/>
                    <a:pt x="54983" y="49703"/>
                  </a:cubicBezTo>
                  <a:cubicBezTo>
                    <a:pt x="55068" y="52063"/>
                    <a:pt x="51841" y="51654"/>
                    <a:pt x="49842" y="52900"/>
                  </a:cubicBezTo>
                  <a:lnTo>
                    <a:pt x="45377" y="54823"/>
                  </a:lnTo>
                  <a:lnTo>
                    <a:pt x="34457" y="54823"/>
                  </a:lnTo>
                  <a:cubicBezTo>
                    <a:pt x="30459" y="54823"/>
                    <a:pt x="28203" y="54661"/>
                    <a:pt x="24214" y="54823"/>
                  </a:cubicBezTo>
                  <a:cubicBezTo>
                    <a:pt x="20949" y="54965"/>
                    <a:pt x="19035" y="54642"/>
                    <a:pt x="15874" y="55460"/>
                  </a:cubicBezTo>
                  <a:cubicBezTo>
                    <a:pt x="12961" y="56240"/>
                    <a:pt x="10305" y="56040"/>
                    <a:pt x="8839" y="58667"/>
                  </a:cubicBezTo>
                  <a:cubicBezTo>
                    <a:pt x="7621" y="60846"/>
                    <a:pt x="9268" y="62615"/>
                    <a:pt x="8839" y="65070"/>
                  </a:cubicBezTo>
                  <a:cubicBezTo>
                    <a:pt x="8525" y="67049"/>
                    <a:pt x="6678" y="68248"/>
                    <a:pt x="6697" y="69876"/>
                  </a:cubicBezTo>
                  <a:cubicBezTo>
                    <a:pt x="6697" y="70180"/>
                    <a:pt x="6754" y="70504"/>
                    <a:pt x="6916" y="70837"/>
                  </a:cubicBezTo>
                  <a:cubicBezTo>
                    <a:pt x="7554" y="72302"/>
                    <a:pt x="8735" y="72587"/>
                    <a:pt x="10105" y="73406"/>
                  </a:cubicBezTo>
                  <a:cubicBezTo>
                    <a:pt x="11962" y="74490"/>
                    <a:pt x="13209" y="74662"/>
                    <a:pt x="15246" y="75328"/>
                  </a:cubicBezTo>
                  <a:cubicBezTo>
                    <a:pt x="16960" y="75889"/>
                    <a:pt x="18311" y="75461"/>
                    <a:pt x="19730" y="76603"/>
                  </a:cubicBezTo>
                  <a:cubicBezTo>
                    <a:pt x="21758" y="78249"/>
                    <a:pt x="21948" y="80418"/>
                    <a:pt x="21663" y="83006"/>
                  </a:cubicBezTo>
                  <a:cubicBezTo>
                    <a:pt x="21358" y="85566"/>
                    <a:pt x="20349" y="87050"/>
                    <a:pt x="18435" y="88773"/>
                  </a:cubicBezTo>
                  <a:cubicBezTo>
                    <a:pt x="16617" y="90419"/>
                    <a:pt x="15132" y="91332"/>
                    <a:pt x="12685" y="91342"/>
                  </a:cubicBezTo>
                  <a:cubicBezTo>
                    <a:pt x="10534" y="91342"/>
                    <a:pt x="9629" y="89924"/>
                    <a:pt x="7545" y="89420"/>
                  </a:cubicBezTo>
                  <a:cubicBezTo>
                    <a:pt x="4889" y="88754"/>
                    <a:pt x="2118" y="86527"/>
                    <a:pt x="509" y="88773"/>
                  </a:cubicBezTo>
                  <a:cubicBezTo>
                    <a:pt x="-1061" y="90961"/>
                    <a:pt x="1347" y="93121"/>
                    <a:pt x="3061" y="95186"/>
                  </a:cubicBezTo>
                  <a:cubicBezTo>
                    <a:pt x="4460" y="96832"/>
                    <a:pt x="5612" y="97479"/>
                    <a:pt x="7554" y="98383"/>
                  </a:cubicBezTo>
                  <a:cubicBezTo>
                    <a:pt x="10315" y="99658"/>
                    <a:pt x="12228" y="99258"/>
                    <a:pt x="15265" y="99658"/>
                  </a:cubicBezTo>
                  <a:cubicBezTo>
                    <a:pt x="17493" y="99972"/>
                    <a:pt x="18968" y="99334"/>
                    <a:pt x="21025" y="100305"/>
                  </a:cubicBezTo>
                  <a:cubicBezTo>
                    <a:pt x="22472" y="100990"/>
                    <a:pt x="23272" y="101580"/>
                    <a:pt x="24223" y="102865"/>
                  </a:cubicBezTo>
                  <a:cubicBezTo>
                    <a:pt x="25709" y="104920"/>
                    <a:pt x="23909" y="107299"/>
                    <a:pt x="25518" y="109268"/>
                  </a:cubicBezTo>
                  <a:cubicBezTo>
                    <a:pt x="27070" y="111171"/>
                    <a:pt x="30412" y="109535"/>
                    <a:pt x="31278" y="111837"/>
                  </a:cubicBezTo>
                  <a:cubicBezTo>
                    <a:pt x="32144" y="114131"/>
                    <a:pt x="28460" y="115149"/>
                    <a:pt x="28727" y="117594"/>
                  </a:cubicBezTo>
                  <a:cubicBezTo>
                    <a:pt x="28907" y="119602"/>
                    <a:pt x="29878" y="120639"/>
                    <a:pt x="31278" y="122085"/>
                  </a:cubicBezTo>
                  <a:cubicBezTo>
                    <a:pt x="33372" y="124255"/>
                    <a:pt x="35324" y="125006"/>
                    <a:pt x="38332" y="125282"/>
                  </a:cubicBezTo>
                  <a:cubicBezTo>
                    <a:pt x="40331" y="125482"/>
                    <a:pt x="41426" y="124673"/>
                    <a:pt x="43454" y="124645"/>
                  </a:cubicBezTo>
                  <a:cubicBezTo>
                    <a:pt x="45710" y="124616"/>
                    <a:pt x="47024" y="124711"/>
                    <a:pt x="49204" y="125282"/>
                  </a:cubicBezTo>
                  <a:cubicBezTo>
                    <a:pt x="51593" y="125920"/>
                    <a:pt x="53250" y="126110"/>
                    <a:pt x="54983" y="127851"/>
                  </a:cubicBezTo>
                  <a:cubicBezTo>
                    <a:pt x="56715" y="129593"/>
                    <a:pt x="55754" y="131914"/>
                    <a:pt x="57534" y="133618"/>
                  </a:cubicBezTo>
                  <a:cubicBezTo>
                    <a:pt x="60266" y="136215"/>
                    <a:pt x="63389" y="134617"/>
                    <a:pt x="67159" y="134893"/>
                  </a:cubicBezTo>
                  <a:cubicBezTo>
                    <a:pt x="71642" y="135216"/>
                    <a:pt x="74194" y="134893"/>
                    <a:pt x="78697" y="134893"/>
                  </a:cubicBezTo>
                  <a:lnTo>
                    <a:pt x="81248" y="127851"/>
                  </a:lnTo>
                  <a:cubicBezTo>
                    <a:pt x="83019" y="126595"/>
                    <a:pt x="83790" y="125511"/>
                    <a:pt x="85751" y="124645"/>
                  </a:cubicBezTo>
                  <a:cubicBezTo>
                    <a:pt x="88978" y="123237"/>
                    <a:pt x="91349" y="123094"/>
                    <a:pt x="94709" y="124007"/>
                  </a:cubicBezTo>
                  <a:cubicBezTo>
                    <a:pt x="97537" y="124769"/>
                    <a:pt x="98565" y="126472"/>
                    <a:pt x="101135" y="127851"/>
                  </a:cubicBezTo>
                  <a:cubicBezTo>
                    <a:pt x="104277" y="129545"/>
                    <a:pt x="106495" y="129678"/>
                    <a:pt x="109465" y="131696"/>
                  </a:cubicBezTo>
                  <a:cubicBezTo>
                    <a:pt x="111664" y="133180"/>
                    <a:pt x="112102" y="135226"/>
                    <a:pt x="114587" y="136177"/>
                  </a:cubicBezTo>
                  <a:cubicBezTo>
                    <a:pt x="117643" y="137329"/>
                    <a:pt x="119671" y="135797"/>
                    <a:pt x="122917" y="135540"/>
                  </a:cubicBezTo>
                  <a:cubicBezTo>
                    <a:pt x="125916" y="135292"/>
                    <a:pt x="127791" y="135930"/>
                    <a:pt x="130628" y="134893"/>
                  </a:cubicBezTo>
                  <a:cubicBezTo>
                    <a:pt x="132827" y="134093"/>
                    <a:pt x="133846" y="133085"/>
                    <a:pt x="135740" y="131696"/>
                  </a:cubicBezTo>
                  <a:cubicBezTo>
                    <a:pt x="137597" y="130335"/>
                    <a:pt x="138292" y="129088"/>
                    <a:pt x="140234" y="127851"/>
                  </a:cubicBezTo>
                  <a:cubicBezTo>
                    <a:pt x="141643" y="126948"/>
                    <a:pt x="142442" y="126348"/>
                    <a:pt x="144070" y="125929"/>
                  </a:cubicBezTo>
                  <a:cubicBezTo>
                    <a:pt x="146003" y="125425"/>
                    <a:pt x="147202" y="125768"/>
                    <a:pt x="149192" y="125929"/>
                  </a:cubicBezTo>
                  <a:cubicBezTo>
                    <a:pt x="152533" y="126205"/>
                    <a:pt x="154219" y="128356"/>
                    <a:pt x="157522" y="127851"/>
                  </a:cubicBezTo>
                  <a:cubicBezTo>
                    <a:pt x="160292" y="127433"/>
                    <a:pt x="161254" y="125378"/>
                    <a:pt x="163938" y="124645"/>
                  </a:cubicBezTo>
                  <a:cubicBezTo>
                    <a:pt x="165871" y="124121"/>
                    <a:pt x="167061" y="124245"/>
                    <a:pt x="169079" y="124007"/>
                  </a:cubicBezTo>
                  <a:lnTo>
                    <a:pt x="164567" y="131696"/>
                  </a:lnTo>
                  <a:cubicBezTo>
                    <a:pt x="164567" y="134693"/>
                    <a:pt x="164748" y="136387"/>
                    <a:pt x="164567" y="139384"/>
                  </a:cubicBezTo>
                  <a:lnTo>
                    <a:pt x="165224" y="138737"/>
                  </a:lnTo>
                  <a:cubicBezTo>
                    <a:pt x="167213" y="138242"/>
                    <a:pt x="168451" y="138261"/>
                    <a:pt x="170345" y="137462"/>
                  </a:cubicBezTo>
                  <a:cubicBezTo>
                    <a:pt x="173953" y="135939"/>
                    <a:pt x="177143" y="134845"/>
                    <a:pt x="178028" y="131049"/>
                  </a:cubicBezTo>
                  <a:cubicBezTo>
                    <a:pt x="178371" y="129593"/>
                    <a:pt x="177923" y="128698"/>
                    <a:pt x="178028" y="127204"/>
                  </a:cubicBezTo>
                  <a:cubicBezTo>
                    <a:pt x="178237" y="124921"/>
                    <a:pt x="177200" y="122380"/>
                    <a:pt x="179323" y="121448"/>
                  </a:cubicBezTo>
                  <a:cubicBezTo>
                    <a:pt x="181598" y="120430"/>
                    <a:pt x="182150" y="124359"/>
                    <a:pt x="184445" y="125282"/>
                  </a:cubicBezTo>
                  <a:cubicBezTo>
                    <a:pt x="187015" y="126310"/>
                    <a:pt x="188738" y="126139"/>
                    <a:pt x="191508" y="125929"/>
                  </a:cubicBezTo>
                  <a:cubicBezTo>
                    <a:pt x="196306" y="125558"/>
                    <a:pt x="198286" y="120525"/>
                    <a:pt x="203028" y="121448"/>
                  </a:cubicBezTo>
                  <a:cubicBezTo>
                    <a:pt x="204903" y="121809"/>
                    <a:pt x="205703" y="122780"/>
                    <a:pt x="207521" y="123370"/>
                  </a:cubicBezTo>
                  <a:cubicBezTo>
                    <a:pt x="210881" y="124455"/>
                    <a:pt x="212966" y="124264"/>
                    <a:pt x="216489" y="124645"/>
                  </a:cubicBezTo>
                  <a:cubicBezTo>
                    <a:pt x="219735" y="124997"/>
                    <a:pt x="221658" y="126091"/>
                    <a:pt x="224819" y="125282"/>
                  </a:cubicBezTo>
                  <a:cubicBezTo>
                    <a:pt x="227656" y="124569"/>
                    <a:pt x="228617" y="122732"/>
                    <a:pt x="231226" y="121448"/>
                  </a:cubicBezTo>
                  <a:cubicBezTo>
                    <a:pt x="232939" y="120601"/>
                    <a:pt x="234225" y="120706"/>
                    <a:pt x="235719" y="119526"/>
                  </a:cubicBezTo>
                  <a:cubicBezTo>
                    <a:pt x="236966" y="118527"/>
                    <a:pt x="236909" y="117128"/>
                    <a:pt x="238280" y="116319"/>
                  </a:cubicBezTo>
                  <a:cubicBezTo>
                    <a:pt x="241288" y="114559"/>
                    <a:pt x="243154" y="119231"/>
                    <a:pt x="246610" y="119526"/>
                  </a:cubicBezTo>
                  <a:cubicBezTo>
                    <a:pt x="250180" y="119821"/>
                    <a:pt x="252284" y="118964"/>
                    <a:pt x="255606" y="117594"/>
                  </a:cubicBezTo>
                  <a:cubicBezTo>
                    <a:pt x="258281" y="116490"/>
                    <a:pt x="259195" y="114511"/>
                    <a:pt x="262013" y="113759"/>
                  </a:cubicBezTo>
                  <a:cubicBezTo>
                    <a:pt x="264660" y="113046"/>
                    <a:pt x="268334" y="111114"/>
                    <a:pt x="269058" y="113759"/>
                  </a:cubicBezTo>
                  <a:cubicBezTo>
                    <a:pt x="269382" y="114987"/>
                    <a:pt x="268658" y="115710"/>
                    <a:pt x="268411" y="116957"/>
                  </a:cubicBezTo>
                  <a:lnTo>
                    <a:pt x="270343" y="114397"/>
                  </a:lnTo>
                  <a:cubicBezTo>
                    <a:pt x="273323" y="114150"/>
                    <a:pt x="275122" y="112932"/>
                    <a:pt x="278035" y="113759"/>
                  </a:cubicBezTo>
                  <a:cubicBezTo>
                    <a:pt x="280292" y="114397"/>
                    <a:pt x="280929" y="116214"/>
                    <a:pt x="283147" y="116957"/>
                  </a:cubicBezTo>
                  <a:cubicBezTo>
                    <a:pt x="285071" y="117594"/>
                    <a:pt x="286375" y="118260"/>
                    <a:pt x="288269" y="117594"/>
                  </a:cubicBezTo>
                  <a:cubicBezTo>
                    <a:pt x="290459" y="116852"/>
                    <a:pt x="289831" y="113122"/>
                    <a:pt x="292134" y="113122"/>
                  </a:cubicBezTo>
                  <a:cubicBezTo>
                    <a:pt x="294438" y="113122"/>
                    <a:pt x="293772" y="116871"/>
                    <a:pt x="295961" y="117594"/>
                  </a:cubicBezTo>
                  <a:cubicBezTo>
                    <a:pt x="298122" y="118317"/>
                    <a:pt x="299436" y="116871"/>
                    <a:pt x="301645" y="116348"/>
                  </a:cubicBezTo>
                  <a:cubicBezTo>
                    <a:pt x="301512" y="115453"/>
                    <a:pt x="301474" y="114720"/>
                    <a:pt x="301083" y="113759"/>
                  </a:cubicBezTo>
                  <a:cubicBezTo>
                    <a:pt x="300246" y="111619"/>
                    <a:pt x="298665" y="111086"/>
                    <a:pt x="297247" y="109268"/>
                  </a:cubicBezTo>
                  <a:cubicBezTo>
                    <a:pt x="295914" y="107584"/>
                    <a:pt x="295200" y="106604"/>
                    <a:pt x="294048" y="104796"/>
                  </a:cubicBezTo>
                  <a:cubicBezTo>
                    <a:pt x="292972" y="103093"/>
                    <a:pt x="291373" y="102322"/>
                    <a:pt x="291468" y="100305"/>
                  </a:cubicBezTo>
                  <a:cubicBezTo>
                    <a:pt x="291630" y="97841"/>
                    <a:pt x="296428" y="98259"/>
                    <a:pt x="295961" y="95823"/>
                  </a:cubicBezTo>
                  <a:cubicBezTo>
                    <a:pt x="295504" y="93407"/>
                    <a:pt x="291649" y="95243"/>
                    <a:pt x="290202" y="93254"/>
                  </a:cubicBezTo>
                  <a:cubicBezTo>
                    <a:pt x="288707" y="91237"/>
                    <a:pt x="290059" y="89315"/>
                    <a:pt x="289545" y="86851"/>
                  </a:cubicBezTo>
                  <a:cubicBezTo>
                    <a:pt x="288945" y="83758"/>
                    <a:pt x="288269" y="82055"/>
                    <a:pt x="286994" y="79162"/>
                  </a:cubicBezTo>
                  <a:cubicBezTo>
                    <a:pt x="286308" y="77630"/>
                    <a:pt x="285071" y="77002"/>
                    <a:pt x="285080" y="75328"/>
                  </a:cubicBezTo>
                  <a:cubicBezTo>
                    <a:pt x="285080" y="72283"/>
                    <a:pt x="289831" y="73406"/>
                    <a:pt x="291477" y="70837"/>
                  </a:cubicBezTo>
                  <a:cubicBezTo>
                    <a:pt x="291687" y="70513"/>
                    <a:pt x="291858" y="70199"/>
                    <a:pt x="292020" y="69876"/>
                  </a:cubicBezTo>
                  <a:cubicBezTo>
                    <a:pt x="293134" y="67525"/>
                    <a:pt x="292763" y="65413"/>
                    <a:pt x="292763" y="62511"/>
                  </a:cubicBezTo>
                  <a:cubicBezTo>
                    <a:pt x="292782" y="58448"/>
                    <a:pt x="291344" y="56297"/>
                    <a:pt x="290830" y="52263"/>
                  </a:cubicBezTo>
                  <a:cubicBezTo>
                    <a:pt x="290373" y="48533"/>
                    <a:pt x="291554" y="46154"/>
                    <a:pt x="290211" y="42662"/>
                  </a:cubicBezTo>
                  <a:cubicBezTo>
                    <a:pt x="289221" y="40141"/>
                    <a:pt x="286441" y="39589"/>
                    <a:pt x="286365" y="36896"/>
                  </a:cubicBezTo>
                  <a:cubicBezTo>
                    <a:pt x="286270" y="33842"/>
                    <a:pt x="289088" y="32985"/>
                    <a:pt x="290840" y="30483"/>
                  </a:cubicBezTo>
                  <a:lnTo>
                    <a:pt x="290840" y="28561"/>
                  </a:lnTo>
                  <a:cubicBezTo>
                    <a:pt x="289231" y="27143"/>
                    <a:pt x="289088" y="25668"/>
                    <a:pt x="287651" y="24079"/>
                  </a:cubicBezTo>
                  <a:cubicBezTo>
                    <a:pt x="282538" y="18446"/>
                    <a:pt x="277302" y="17009"/>
                    <a:pt x="269715" y="16391"/>
                  </a:cubicBezTo>
                  <a:cubicBezTo>
                    <a:pt x="264422" y="15963"/>
                    <a:pt x="261214" y="20178"/>
                    <a:pt x="256235" y="18313"/>
                  </a:cubicBezTo>
                  <a:cubicBezTo>
                    <a:pt x="251094" y="16381"/>
                    <a:pt x="251303" y="11186"/>
                    <a:pt x="247286" y="7427"/>
                  </a:cubicBezTo>
                  <a:cubicBezTo>
                    <a:pt x="244287" y="4620"/>
                    <a:pt x="242764" y="2470"/>
                    <a:pt x="238956" y="1014"/>
                  </a:cubicBezTo>
                  <a:cubicBezTo>
                    <a:pt x="234967" y="-489"/>
                    <a:pt x="232320" y="481"/>
                    <a:pt x="228036" y="377"/>
                  </a:cubicBezTo>
                  <a:cubicBezTo>
                    <a:pt x="225304" y="320"/>
                    <a:pt x="223629" y="-442"/>
                    <a:pt x="220992" y="377"/>
                  </a:cubicBezTo>
                  <a:cubicBezTo>
                    <a:pt x="218764" y="1071"/>
                    <a:pt x="217879" y="2327"/>
                    <a:pt x="215880" y="3583"/>
                  </a:cubicBezTo>
                  <a:lnTo>
                    <a:pt x="214099" y="4040"/>
                  </a:lnTo>
                  <a:cubicBezTo>
                    <a:pt x="214842" y="4259"/>
                    <a:pt x="215603" y="4516"/>
                    <a:pt x="216517" y="4868"/>
                  </a:cubicBezTo>
                  <a:cubicBezTo>
                    <a:pt x="219973" y="6181"/>
                    <a:pt x="224847" y="9350"/>
                    <a:pt x="224847" y="9350"/>
                  </a:cubicBezTo>
                  <a:cubicBezTo>
                    <a:pt x="228094" y="11157"/>
                    <a:pt x="229750" y="12994"/>
                    <a:pt x="231254" y="16391"/>
                  </a:cubicBezTo>
                  <a:cubicBezTo>
                    <a:pt x="232197" y="18494"/>
                    <a:pt x="232006" y="19911"/>
                    <a:pt x="232539" y="22157"/>
                  </a:cubicBezTo>
                  <a:cubicBezTo>
                    <a:pt x="233244" y="25164"/>
                    <a:pt x="235214" y="26848"/>
                    <a:pt x="234453" y="29836"/>
                  </a:cubicBezTo>
                  <a:cubicBezTo>
                    <a:pt x="233853" y="32262"/>
                    <a:pt x="232539" y="33366"/>
                    <a:pt x="230635" y="34964"/>
                  </a:cubicBezTo>
                  <a:cubicBezTo>
                    <a:pt x="228122" y="37048"/>
                    <a:pt x="225828" y="36696"/>
                    <a:pt x="222924" y="38171"/>
                  </a:cubicBezTo>
                  <a:cubicBezTo>
                    <a:pt x="221144" y="39084"/>
                    <a:pt x="220297" y="39931"/>
                    <a:pt x="218440" y="40740"/>
                  </a:cubicBezTo>
                  <a:cubicBezTo>
                    <a:pt x="215603" y="41968"/>
                    <a:pt x="213833" y="42595"/>
                    <a:pt x="210748" y="42662"/>
                  </a:cubicBezTo>
                  <a:cubicBezTo>
                    <a:pt x="207407" y="42710"/>
                    <a:pt x="205750" y="40987"/>
                    <a:pt x="202428" y="40740"/>
                  </a:cubicBezTo>
                  <a:cubicBezTo>
                    <a:pt x="200657" y="40597"/>
                    <a:pt x="199677" y="40531"/>
                    <a:pt x="197925" y="40740"/>
                  </a:cubicBezTo>
                  <a:cubicBezTo>
                    <a:pt x="195345" y="41035"/>
                    <a:pt x="194107" y="42367"/>
                    <a:pt x="191527" y="42662"/>
                  </a:cubicBezTo>
                  <a:cubicBezTo>
                    <a:pt x="186063" y="43252"/>
                    <a:pt x="183369" y="39922"/>
                    <a:pt x="178028" y="3880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0" name="任意形状 135"/>
            <p:cNvSpPr/>
            <p:nvPr/>
          </p:nvSpPr>
          <p:spPr>
            <a:xfrm>
              <a:off x="15040273" y="4215970"/>
              <a:ext cx="95" cy="637"/>
            </a:xfrm>
            <a:custGeom>
              <a:avLst/>
              <a:gdLst>
                <a:gd name="connsiteX0" fmla="*/ 95 w 95"/>
                <a:gd name="connsiteY0" fmla="*/ 0 h 637"/>
                <a:gd name="connsiteX1" fmla="*/ 0 w 95"/>
                <a:gd name="connsiteY1" fmla="*/ 29 h 637"/>
                <a:gd name="connsiteX2" fmla="*/ 95 w 95"/>
                <a:gd name="connsiteY2" fmla="*/ 638 h 637"/>
                <a:gd name="connsiteX3" fmla="*/ 95 w 95"/>
                <a:gd name="connsiteY3" fmla="*/ 0 h 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" h="637">
                  <a:moveTo>
                    <a:pt x="95" y="0"/>
                  </a:moveTo>
                  <a:cubicBezTo>
                    <a:pt x="67" y="0"/>
                    <a:pt x="28" y="19"/>
                    <a:pt x="0" y="29"/>
                  </a:cubicBezTo>
                  <a:cubicBezTo>
                    <a:pt x="28" y="238"/>
                    <a:pt x="48" y="409"/>
                    <a:pt x="95" y="638"/>
                  </a:cubicBezTo>
                  <a:lnTo>
                    <a:pt x="95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1" name="任意形状 136"/>
            <p:cNvSpPr/>
            <p:nvPr/>
          </p:nvSpPr>
          <p:spPr>
            <a:xfrm>
              <a:off x="15047004" y="3896291"/>
              <a:ext cx="591331" cy="239622"/>
            </a:xfrm>
            <a:custGeom>
              <a:avLst/>
              <a:gdLst>
                <a:gd name="connsiteX0" fmla="*/ 290767 w 591331"/>
                <a:gd name="connsiteY0" fmla="*/ 205020 h 239622"/>
                <a:gd name="connsiteX1" fmla="*/ 296527 w 591331"/>
                <a:gd name="connsiteY1" fmla="*/ 205658 h 239622"/>
                <a:gd name="connsiteX2" fmla="*/ 304229 w 591331"/>
                <a:gd name="connsiteY2" fmla="*/ 199892 h 239622"/>
                <a:gd name="connsiteX3" fmla="*/ 310636 w 591331"/>
                <a:gd name="connsiteY3" fmla="*/ 208865 h 239622"/>
                <a:gd name="connsiteX4" fmla="*/ 320889 w 591331"/>
                <a:gd name="connsiteY4" fmla="*/ 215906 h 239622"/>
                <a:gd name="connsiteX5" fmla="*/ 327296 w 591331"/>
                <a:gd name="connsiteY5" fmla="*/ 222956 h 239622"/>
                <a:gd name="connsiteX6" fmla="*/ 327296 w 591331"/>
                <a:gd name="connsiteY6" fmla="*/ 237048 h 239622"/>
                <a:gd name="connsiteX7" fmla="*/ 335635 w 591331"/>
                <a:gd name="connsiteY7" fmla="*/ 238971 h 239622"/>
                <a:gd name="connsiteX8" fmla="*/ 343317 w 591331"/>
                <a:gd name="connsiteY8" fmla="*/ 238324 h 239622"/>
                <a:gd name="connsiteX9" fmla="*/ 348430 w 591331"/>
                <a:gd name="connsiteY9" fmla="*/ 239608 h 239622"/>
                <a:gd name="connsiteX10" fmla="*/ 356150 w 591331"/>
                <a:gd name="connsiteY10" fmla="*/ 231273 h 239622"/>
                <a:gd name="connsiteX11" fmla="*/ 365775 w 591331"/>
                <a:gd name="connsiteY11" fmla="*/ 230007 h 239622"/>
                <a:gd name="connsiteX12" fmla="*/ 377923 w 591331"/>
                <a:gd name="connsiteY12" fmla="*/ 228085 h 239622"/>
                <a:gd name="connsiteX13" fmla="*/ 378570 w 591331"/>
                <a:gd name="connsiteY13" fmla="*/ 228723 h 239622"/>
                <a:gd name="connsiteX14" fmla="*/ 386253 w 591331"/>
                <a:gd name="connsiteY14" fmla="*/ 224232 h 239622"/>
                <a:gd name="connsiteX15" fmla="*/ 392022 w 591331"/>
                <a:gd name="connsiteY15" fmla="*/ 217190 h 239622"/>
                <a:gd name="connsiteX16" fmla="*/ 400352 w 591331"/>
                <a:gd name="connsiteY16" fmla="*/ 208865 h 239622"/>
                <a:gd name="connsiteX17" fmla="*/ 408044 w 591331"/>
                <a:gd name="connsiteY17" fmla="*/ 208227 h 239622"/>
                <a:gd name="connsiteX18" fmla="*/ 414460 w 591331"/>
                <a:gd name="connsiteY18" fmla="*/ 208865 h 239622"/>
                <a:gd name="connsiteX19" fmla="*/ 422162 w 591331"/>
                <a:gd name="connsiteY19" fmla="*/ 205020 h 239622"/>
                <a:gd name="connsiteX20" fmla="*/ 427921 w 591331"/>
                <a:gd name="connsiteY20" fmla="*/ 201814 h 239622"/>
                <a:gd name="connsiteX21" fmla="*/ 441383 w 591331"/>
                <a:gd name="connsiteY21" fmla="*/ 205658 h 239622"/>
                <a:gd name="connsiteX22" fmla="*/ 454825 w 591331"/>
                <a:gd name="connsiteY22" fmla="*/ 208865 h 239622"/>
                <a:gd name="connsiteX23" fmla="*/ 462536 w 591331"/>
                <a:gd name="connsiteY23" fmla="*/ 209502 h 239622"/>
                <a:gd name="connsiteX24" fmla="*/ 468943 w 591331"/>
                <a:gd name="connsiteY24" fmla="*/ 209502 h 239622"/>
                <a:gd name="connsiteX25" fmla="*/ 478539 w 591331"/>
                <a:gd name="connsiteY25" fmla="*/ 212709 h 239622"/>
                <a:gd name="connsiteX26" fmla="*/ 486241 w 591331"/>
                <a:gd name="connsiteY26" fmla="*/ 215268 h 239622"/>
                <a:gd name="connsiteX27" fmla="*/ 497151 w 591331"/>
                <a:gd name="connsiteY27" fmla="*/ 215906 h 239622"/>
                <a:gd name="connsiteX28" fmla="*/ 508042 w 591331"/>
                <a:gd name="connsiteY28" fmla="*/ 214631 h 239622"/>
                <a:gd name="connsiteX29" fmla="*/ 514458 w 591331"/>
                <a:gd name="connsiteY29" fmla="*/ 215906 h 239622"/>
                <a:gd name="connsiteX30" fmla="*/ 516372 w 591331"/>
                <a:gd name="connsiteY30" fmla="*/ 215268 h 239622"/>
                <a:gd name="connsiteX31" fmla="*/ 517009 w 591331"/>
                <a:gd name="connsiteY31" fmla="*/ 204373 h 239622"/>
                <a:gd name="connsiteX32" fmla="*/ 514449 w 591331"/>
                <a:gd name="connsiteY32" fmla="*/ 197332 h 239622"/>
                <a:gd name="connsiteX33" fmla="*/ 508032 w 591331"/>
                <a:gd name="connsiteY33" fmla="*/ 189644 h 239622"/>
                <a:gd name="connsiteX34" fmla="*/ 504833 w 591331"/>
                <a:gd name="connsiteY34" fmla="*/ 181965 h 239622"/>
                <a:gd name="connsiteX35" fmla="*/ 500349 w 591331"/>
                <a:gd name="connsiteY35" fmla="*/ 180681 h 239622"/>
                <a:gd name="connsiteX36" fmla="*/ 499350 w 591331"/>
                <a:gd name="connsiteY36" fmla="*/ 179720 h 239622"/>
                <a:gd name="connsiteX37" fmla="*/ 498426 w 591331"/>
                <a:gd name="connsiteY37" fmla="*/ 173630 h 239622"/>
                <a:gd name="connsiteX38" fmla="*/ 504186 w 591331"/>
                <a:gd name="connsiteY38" fmla="*/ 170433 h 239622"/>
                <a:gd name="connsiteX39" fmla="*/ 517647 w 591331"/>
                <a:gd name="connsiteY39" fmla="*/ 169786 h 239622"/>
                <a:gd name="connsiteX40" fmla="*/ 524682 w 591331"/>
                <a:gd name="connsiteY40" fmla="*/ 172983 h 239622"/>
                <a:gd name="connsiteX41" fmla="*/ 532394 w 591331"/>
                <a:gd name="connsiteY41" fmla="*/ 175552 h 239622"/>
                <a:gd name="connsiteX42" fmla="*/ 530471 w 591331"/>
                <a:gd name="connsiteY42" fmla="*/ 167864 h 239622"/>
                <a:gd name="connsiteX43" fmla="*/ 526625 w 591331"/>
                <a:gd name="connsiteY43" fmla="*/ 160175 h 239622"/>
                <a:gd name="connsiteX44" fmla="*/ 525330 w 591331"/>
                <a:gd name="connsiteY44" fmla="*/ 144171 h 239622"/>
                <a:gd name="connsiteX45" fmla="*/ 531109 w 591331"/>
                <a:gd name="connsiteY45" fmla="*/ 135198 h 239622"/>
                <a:gd name="connsiteX46" fmla="*/ 536230 w 591331"/>
                <a:gd name="connsiteY46" fmla="*/ 138395 h 239622"/>
                <a:gd name="connsiteX47" fmla="*/ 540057 w 591331"/>
                <a:gd name="connsiteY47" fmla="*/ 137758 h 239622"/>
                <a:gd name="connsiteX48" fmla="*/ 547768 w 591331"/>
                <a:gd name="connsiteY48" fmla="*/ 137111 h 239622"/>
                <a:gd name="connsiteX49" fmla="*/ 554804 w 591331"/>
                <a:gd name="connsiteY49" fmla="*/ 140964 h 239622"/>
                <a:gd name="connsiteX50" fmla="*/ 559935 w 591331"/>
                <a:gd name="connsiteY50" fmla="*/ 135198 h 239622"/>
                <a:gd name="connsiteX51" fmla="*/ 559935 w 591331"/>
                <a:gd name="connsiteY51" fmla="*/ 128785 h 239622"/>
                <a:gd name="connsiteX52" fmla="*/ 556098 w 591331"/>
                <a:gd name="connsiteY52" fmla="*/ 122381 h 239622"/>
                <a:gd name="connsiteX53" fmla="*/ 555917 w 591331"/>
                <a:gd name="connsiteY53" fmla="*/ 119831 h 239622"/>
                <a:gd name="connsiteX54" fmla="*/ 556717 w 591331"/>
                <a:gd name="connsiteY54" fmla="*/ 115977 h 239622"/>
                <a:gd name="connsiteX55" fmla="*/ 566980 w 591331"/>
                <a:gd name="connsiteY55" fmla="*/ 102532 h 239622"/>
                <a:gd name="connsiteX56" fmla="*/ 579165 w 591331"/>
                <a:gd name="connsiteY56" fmla="*/ 97404 h 239622"/>
                <a:gd name="connsiteX57" fmla="*/ 591332 w 591331"/>
                <a:gd name="connsiteY57" fmla="*/ 97404 h 239622"/>
                <a:gd name="connsiteX58" fmla="*/ 589409 w 591331"/>
                <a:gd name="connsiteY58" fmla="*/ 96119 h 239622"/>
                <a:gd name="connsiteX59" fmla="*/ 583002 w 591331"/>
                <a:gd name="connsiteY59" fmla="*/ 91638 h 239622"/>
                <a:gd name="connsiteX60" fmla="*/ 574034 w 591331"/>
                <a:gd name="connsiteY60" fmla="*/ 88431 h 239622"/>
                <a:gd name="connsiteX61" fmla="*/ 572749 w 591331"/>
                <a:gd name="connsiteY61" fmla="*/ 83312 h 239622"/>
                <a:gd name="connsiteX62" fmla="*/ 566980 w 591331"/>
                <a:gd name="connsiteY62" fmla="*/ 82027 h 239622"/>
                <a:gd name="connsiteX63" fmla="*/ 559307 w 591331"/>
                <a:gd name="connsiteY63" fmla="*/ 79468 h 239622"/>
                <a:gd name="connsiteX64" fmla="*/ 554794 w 591331"/>
                <a:gd name="connsiteY64" fmla="*/ 81390 h 239622"/>
                <a:gd name="connsiteX65" fmla="*/ 547759 w 591331"/>
                <a:gd name="connsiteY65" fmla="*/ 87784 h 239622"/>
                <a:gd name="connsiteX66" fmla="*/ 538791 w 591331"/>
                <a:gd name="connsiteY66" fmla="*/ 83949 h 239622"/>
                <a:gd name="connsiteX67" fmla="*/ 531727 w 591331"/>
                <a:gd name="connsiteY67" fmla="*/ 78183 h 239622"/>
                <a:gd name="connsiteX68" fmla="*/ 525977 w 591331"/>
                <a:gd name="connsiteY68" fmla="*/ 76908 h 239622"/>
                <a:gd name="connsiteX69" fmla="*/ 522788 w 591331"/>
                <a:gd name="connsiteY69" fmla="*/ 74986 h 239622"/>
                <a:gd name="connsiteX70" fmla="*/ 517647 w 591331"/>
                <a:gd name="connsiteY70" fmla="*/ 69857 h 239622"/>
                <a:gd name="connsiteX71" fmla="*/ 508670 w 591331"/>
                <a:gd name="connsiteY71" fmla="*/ 69857 h 239622"/>
                <a:gd name="connsiteX72" fmla="*/ 500349 w 591331"/>
                <a:gd name="connsiteY72" fmla="*/ 71142 h 239622"/>
                <a:gd name="connsiteX73" fmla="*/ 493285 w 591331"/>
                <a:gd name="connsiteY73" fmla="*/ 73064 h 239622"/>
                <a:gd name="connsiteX74" fmla="*/ 486869 w 591331"/>
                <a:gd name="connsiteY74" fmla="*/ 74986 h 239622"/>
                <a:gd name="connsiteX75" fmla="*/ 478539 w 591331"/>
                <a:gd name="connsiteY75" fmla="*/ 78821 h 239622"/>
                <a:gd name="connsiteX76" fmla="*/ 474712 w 591331"/>
                <a:gd name="connsiteY76" fmla="*/ 76261 h 239622"/>
                <a:gd name="connsiteX77" fmla="*/ 470209 w 591331"/>
                <a:gd name="connsiteY77" fmla="*/ 73064 h 239622"/>
                <a:gd name="connsiteX78" fmla="*/ 465097 w 591331"/>
                <a:gd name="connsiteY78" fmla="*/ 78183 h 239622"/>
                <a:gd name="connsiteX79" fmla="*/ 461251 w 591331"/>
                <a:gd name="connsiteY79" fmla="*/ 84596 h 239622"/>
                <a:gd name="connsiteX80" fmla="*/ 453559 w 591331"/>
                <a:gd name="connsiteY80" fmla="*/ 88431 h 239622"/>
                <a:gd name="connsiteX81" fmla="*/ 447790 w 591331"/>
                <a:gd name="connsiteY81" fmla="*/ 84596 h 239622"/>
                <a:gd name="connsiteX82" fmla="*/ 438822 w 591331"/>
                <a:gd name="connsiteY82" fmla="*/ 80115 h 239622"/>
                <a:gd name="connsiteX83" fmla="*/ 432425 w 591331"/>
                <a:gd name="connsiteY83" fmla="*/ 75624 h 239622"/>
                <a:gd name="connsiteX84" fmla="*/ 429216 w 591331"/>
                <a:gd name="connsiteY84" fmla="*/ 74986 h 239622"/>
                <a:gd name="connsiteX85" fmla="*/ 423438 w 591331"/>
                <a:gd name="connsiteY85" fmla="*/ 66013 h 239622"/>
                <a:gd name="connsiteX86" fmla="*/ 417050 w 591331"/>
                <a:gd name="connsiteY86" fmla="*/ 60247 h 239622"/>
                <a:gd name="connsiteX87" fmla="*/ 416793 w 591331"/>
                <a:gd name="connsiteY87" fmla="*/ 59933 h 239622"/>
                <a:gd name="connsiteX88" fmla="*/ 411909 w 591331"/>
                <a:gd name="connsiteY88" fmla="*/ 51284 h 239622"/>
                <a:gd name="connsiteX89" fmla="*/ 401646 w 591331"/>
                <a:gd name="connsiteY89" fmla="*/ 45518 h 239622"/>
                <a:gd name="connsiteX90" fmla="*/ 388204 w 591331"/>
                <a:gd name="connsiteY90" fmla="*/ 37192 h 239622"/>
                <a:gd name="connsiteX91" fmla="*/ 379874 w 591331"/>
                <a:gd name="connsiteY91" fmla="*/ 32710 h 239622"/>
                <a:gd name="connsiteX92" fmla="*/ 369612 w 591331"/>
                <a:gd name="connsiteY92" fmla="*/ 30141 h 239622"/>
                <a:gd name="connsiteX93" fmla="*/ 365128 w 591331"/>
                <a:gd name="connsiteY93" fmla="*/ 21815 h 239622"/>
                <a:gd name="connsiteX94" fmla="*/ 356798 w 591331"/>
                <a:gd name="connsiteY94" fmla="*/ 19893 h 239622"/>
                <a:gd name="connsiteX95" fmla="*/ 348449 w 591331"/>
                <a:gd name="connsiteY95" fmla="*/ 21178 h 239622"/>
                <a:gd name="connsiteX96" fmla="*/ 341423 w 591331"/>
                <a:gd name="connsiteY96" fmla="*/ 25659 h 239622"/>
                <a:gd name="connsiteX97" fmla="*/ 333074 w 591331"/>
                <a:gd name="connsiteY97" fmla="*/ 30788 h 239622"/>
                <a:gd name="connsiteX98" fmla="*/ 328600 w 591331"/>
                <a:gd name="connsiteY98" fmla="*/ 30788 h 239622"/>
                <a:gd name="connsiteX99" fmla="*/ 322183 w 591331"/>
                <a:gd name="connsiteY99" fmla="*/ 25022 h 239622"/>
                <a:gd name="connsiteX100" fmla="*/ 317699 w 591331"/>
                <a:gd name="connsiteY100" fmla="*/ 20540 h 239622"/>
                <a:gd name="connsiteX101" fmla="*/ 310007 w 591331"/>
                <a:gd name="connsiteY101" fmla="*/ 17971 h 239622"/>
                <a:gd name="connsiteX102" fmla="*/ 301677 w 591331"/>
                <a:gd name="connsiteY102" fmla="*/ 18618 h 239622"/>
                <a:gd name="connsiteX103" fmla="*/ 298459 w 591331"/>
                <a:gd name="connsiteY103" fmla="*/ 17971 h 239622"/>
                <a:gd name="connsiteX104" fmla="*/ 292052 w 591331"/>
                <a:gd name="connsiteY104" fmla="*/ 10292 h 239622"/>
                <a:gd name="connsiteX105" fmla="*/ 287588 w 591331"/>
                <a:gd name="connsiteY105" fmla="*/ 5164 h 239622"/>
                <a:gd name="connsiteX106" fmla="*/ 283075 w 591331"/>
                <a:gd name="connsiteY106" fmla="*/ 2604 h 239622"/>
                <a:gd name="connsiteX107" fmla="*/ 274745 w 591331"/>
                <a:gd name="connsiteY107" fmla="*/ 35 h 239622"/>
                <a:gd name="connsiteX108" fmla="*/ 268329 w 591331"/>
                <a:gd name="connsiteY108" fmla="*/ 2604 h 239622"/>
                <a:gd name="connsiteX109" fmla="*/ 263854 w 591331"/>
                <a:gd name="connsiteY109" fmla="*/ 3889 h 239622"/>
                <a:gd name="connsiteX110" fmla="*/ 257447 w 591331"/>
                <a:gd name="connsiteY110" fmla="*/ 3889 h 239622"/>
                <a:gd name="connsiteX111" fmla="*/ 253592 w 591331"/>
                <a:gd name="connsiteY111" fmla="*/ 9008 h 239622"/>
                <a:gd name="connsiteX112" fmla="*/ 243329 w 591331"/>
                <a:gd name="connsiteY112" fmla="*/ 12205 h 239622"/>
                <a:gd name="connsiteX113" fmla="*/ 239493 w 591331"/>
                <a:gd name="connsiteY113" fmla="*/ 13490 h 239622"/>
                <a:gd name="connsiteX114" fmla="*/ 235666 w 591331"/>
                <a:gd name="connsiteY114" fmla="*/ 14774 h 239622"/>
                <a:gd name="connsiteX115" fmla="*/ 227954 w 591331"/>
                <a:gd name="connsiteY115" fmla="*/ 16049 h 239622"/>
                <a:gd name="connsiteX116" fmla="*/ 220281 w 591331"/>
                <a:gd name="connsiteY116" fmla="*/ 19256 h 239622"/>
                <a:gd name="connsiteX117" fmla="*/ 212580 w 591331"/>
                <a:gd name="connsiteY117" fmla="*/ 19893 h 239622"/>
                <a:gd name="connsiteX118" fmla="*/ 202346 w 591331"/>
                <a:gd name="connsiteY118" fmla="*/ 20540 h 239622"/>
                <a:gd name="connsiteX119" fmla="*/ 200413 w 591331"/>
                <a:gd name="connsiteY119" fmla="*/ 24384 h 239622"/>
                <a:gd name="connsiteX120" fmla="*/ 193359 w 591331"/>
                <a:gd name="connsiteY120" fmla="*/ 24384 h 239622"/>
                <a:gd name="connsiteX121" fmla="*/ 183734 w 591331"/>
                <a:gd name="connsiteY121" fmla="*/ 24384 h 239622"/>
                <a:gd name="connsiteX122" fmla="*/ 178622 w 591331"/>
                <a:gd name="connsiteY122" fmla="*/ 30141 h 239622"/>
                <a:gd name="connsiteX123" fmla="*/ 182449 w 591331"/>
                <a:gd name="connsiteY123" fmla="*/ 34632 h 239622"/>
                <a:gd name="connsiteX124" fmla="*/ 188209 w 591331"/>
                <a:gd name="connsiteY124" fmla="*/ 36554 h 239622"/>
                <a:gd name="connsiteX125" fmla="*/ 192702 w 591331"/>
                <a:gd name="connsiteY125" fmla="*/ 41026 h 239622"/>
                <a:gd name="connsiteX126" fmla="*/ 190132 w 591331"/>
                <a:gd name="connsiteY126" fmla="*/ 46155 h 239622"/>
                <a:gd name="connsiteX127" fmla="*/ 183725 w 591331"/>
                <a:gd name="connsiteY127" fmla="*/ 46155 h 239622"/>
                <a:gd name="connsiteX128" fmla="*/ 176670 w 591331"/>
                <a:gd name="connsiteY128" fmla="*/ 49362 h 239622"/>
                <a:gd name="connsiteX129" fmla="*/ 177956 w 591331"/>
                <a:gd name="connsiteY129" fmla="*/ 53853 h 239622"/>
                <a:gd name="connsiteX130" fmla="*/ 180536 w 591331"/>
                <a:gd name="connsiteY130" fmla="*/ 57050 h 239622"/>
                <a:gd name="connsiteX131" fmla="*/ 180564 w 591331"/>
                <a:gd name="connsiteY131" fmla="*/ 59933 h 239622"/>
                <a:gd name="connsiteX132" fmla="*/ 177956 w 591331"/>
                <a:gd name="connsiteY132" fmla="*/ 63454 h 239622"/>
                <a:gd name="connsiteX133" fmla="*/ 171558 w 591331"/>
                <a:gd name="connsiteY133" fmla="*/ 64738 h 239622"/>
                <a:gd name="connsiteX134" fmla="*/ 172834 w 591331"/>
                <a:gd name="connsiteY134" fmla="*/ 71779 h 239622"/>
                <a:gd name="connsiteX135" fmla="*/ 179888 w 591331"/>
                <a:gd name="connsiteY135" fmla="*/ 73064 h 239622"/>
                <a:gd name="connsiteX136" fmla="*/ 185000 w 591331"/>
                <a:gd name="connsiteY136" fmla="*/ 74986 h 239622"/>
                <a:gd name="connsiteX137" fmla="*/ 190770 w 591331"/>
                <a:gd name="connsiteY137" fmla="*/ 76908 h 239622"/>
                <a:gd name="connsiteX138" fmla="*/ 190132 w 591331"/>
                <a:gd name="connsiteY138" fmla="*/ 81390 h 239622"/>
                <a:gd name="connsiteX139" fmla="*/ 179888 w 591331"/>
                <a:gd name="connsiteY139" fmla="*/ 84596 h 239622"/>
                <a:gd name="connsiteX140" fmla="*/ 170920 w 591331"/>
                <a:gd name="connsiteY140" fmla="*/ 85234 h 239622"/>
                <a:gd name="connsiteX141" fmla="*/ 165151 w 591331"/>
                <a:gd name="connsiteY141" fmla="*/ 82027 h 239622"/>
                <a:gd name="connsiteX142" fmla="*/ 156821 w 591331"/>
                <a:gd name="connsiteY142" fmla="*/ 78183 h 239622"/>
                <a:gd name="connsiteX143" fmla="*/ 148501 w 591331"/>
                <a:gd name="connsiteY143" fmla="*/ 78821 h 239622"/>
                <a:gd name="connsiteX144" fmla="*/ 135668 w 591331"/>
                <a:gd name="connsiteY144" fmla="*/ 82674 h 239622"/>
                <a:gd name="connsiteX145" fmla="*/ 119017 w 591331"/>
                <a:gd name="connsiteY145" fmla="*/ 83312 h 239622"/>
                <a:gd name="connsiteX146" fmla="*/ 106185 w 591331"/>
                <a:gd name="connsiteY146" fmla="*/ 85234 h 239622"/>
                <a:gd name="connsiteX147" fmla="*/ 98492 w 591331"/>
                <a:gd name="connsiteY147" fmla="*/ 81390 h 239622"/>
                <a:gd name="connsiteX148" fmla="*/ 90810 w 591331"/>
                <a:gd name="connsiteY148" fmla="*/ 80743 h 239622"/>
                <a:gd name="connsiteX149" fmla="*/ 83746 w 591331"/>
                <a:gd name="connsiteY149" fmla="*/ 72417 h 239622"/>
                <a:gd name="connsiteX150" fmla="*/ 74778 w 591331"/>
                <a:gd name="connsiteY150" fmla="*/ 64738 h 239622"/>
                <a:gd name="connsiteX151" fmla="*/ 65810 w 591331"/>
                <a:gd name="connsiteY151" fmla="*/ 65376 h 239622"/>
                <a:gd name="connsiteX152" fmla="*/ 55567 w 591331"/>
                <a:gd name="connsiteY152" fmla="*/ 68582 h 239622"/>
                <a:gd name="connsiteX153" fmla="*/ 37612 w 591331"/>
                <a:gd name="connsiteY153" fmla="*/ 69220 h 239622"/>
                <a:gd name="connsiteX154" fmla="*/ 32500 w 591331"/>
                <a:gd name="connsiteY154" fmla="*/ 73702 h 239622"/>
                <a:gd name="connsiteX155" fmla="*/ 26722 w 591331"/>
                <a:gd name="connsiteY155" fmla="*/ 85234 h 239622"/>
                <a:gd name="connsiteX156" fmla="*/ 20943 w 591331"/>
                <a:gd name="connsiteY156" fmla="*/ 92922 h 239622"/>
                <a:gd name="connsiteX157" fmla="*/ 12613 w 591331"/>
                <a:gd name="connsiteY157" fmla="*/ 96766 h 239622"/>
                <a:gd name="connsiteX158" fmla="*/ 7510 w 591331"/>
                <a:gd name="connsiteY158" fmla="*/ 91638 h 239622"/>
                <a:gd name="connsiteX159" fmla="*/ 3007 w 591331"/>
                <a:gd name="connsiteY159" fmla="*/ 92922 h 239622"/>
                <a:gd name="connsiteX160" fmla="*/ 1084 w 591331"/>
                <a:gd name="connsiteY160" fmla="*/ 95482 h 239622"/>
                <a:gd name="connsiteX161" fmla="*/ 465 w 591331"/>
                <a:gd name="connsiteY161" fmla="*/ 104445 h 239622"/>
                <a:gd name="connsiteX162" fmla="*/ 4940 w 591331"/>
                <a:gd name="connsiteY162" fmla="*/ 115977 h 239622"/>
                <a:gd name="connsiteX163" fmla="*/ 10699 w 591331"/>
                <a:gd name="connsiteY163" fmla="*/ 119831 h 239622"/>
                <a:gd name="connsiteX164" fmla="*/ 11337 w 591331"/>
                <a:gd name="connsiteY164" fmla="*/ 120459 h 239622"/>
                <a:gd name="connsiteX165" fmla="*/ 15840 w 591331"/>
                <a:gd name="connsiteY165" fmla="*/ 130069 h 239622"/>
                <a:gd name="connsiteX166" fmla="*/ 15193 w 591331"/>
                <a:gd name="connsiteY166" fmla="*/ 137758 h 239622"/>
                <a:gd name="connsiteX167" fmla="*/ 18392 w 591331"/>
                <a:gd name="connsiteY167" fmla="*/ 149937 h 239622"/>
                <a:gd name="connsiteX168" fmla="*/ 20324 w 591331"/>
                <a:gd name="connsiteY168" fmla="*/ 153134 h 239622"/>
                <a:gd name="connsiteX169" fmla="*/ 20448 w 591331"/>
                <a:gd name="connsiteY169" fmla="*/ 155722 h 239622"/>
                <a:gd name="connsiteX170" fmla="*/ 22885 w 591331"/>
                <a:gd name="connsiteY170" fmla="*/ 153772 h 239622"/>
                <a:gd name="connsiteX171" fmla="*/ 29282 w 591331"/>
                <a:gd name="connsiteY171" fmla="*/ 146083 h 239622"/>
                <a:gd name="connsiteX172" fmla="*/ 40202 w 591331"/>
                <a:gd name="connsiteY172" fmla="*/ 144808 h 239622"/>
                <a:gd name="connsiteX173" fmla="*/ 45952 w 591331"/>
                <a:gd name="connsiteY173" fmla="*/ 143524 h 239622"/>
                <a:gd name="connsiteX174" fmla="*/ 52996 w 591331"/>
                <a:gd name="connsiteY174" fmla="*/ 134561 h 239622"/>
                <a:gd name="connsiteX175" fmla="*/ 58766 w 591331"/>
                <a:gd name="connsiteY175" fmla="*/ 135198 h 239622"/>
                <a:gd name="connsiteX176" fmla="*/ 69028 w 591331"/>
                <a:gd name="connsiteY176" fmla="*/ 140317 h 239622"/>
                <a:gd name="connsiteX177" fmla="*/ 79262 w 591331"/>
                <a:gd name="connsiteY177" fmla="*/ 137111 h 239622"/>
                <a:gd name="connsiteX178" fmla="*/ 83756 w 591331"/>
                <a:gd name="connsiteY178" fmla="*/ 142239 h 239622"/>
                <a:gd name="connsiteX179" fmla="*/ 84393 w 591331"/>
                <a:gd name="connsiteY179" fmla="*/ 154409 h 239622"/>
                <a:gd name="connsiteX180" fmla="*/ 84393 w 591331"/>
                <a:gd name="connsiteY180" fmla="*/ 162097 h 239622"/>
                <a:gd name="connsiteX181" fmla="*/ 87611 w 591331"/>
                <a:gd name="connsiteY181" fmla="*/ 165942 h 239622"/>
                <a:gd name="connsiteX182" fmla="*/ 81842 w 591331"/>
                <a:gd name="connsiteY182" fmla="*/ 165304 h 239622"/>
                <a:gd name="connsiteX183" fmla="*/ 75426 w 591331"/>
                <a:gd name="connsiteY183" fmla="*/ 164667 h 239622"/>
                <a:gd name="connsiteX184" fmla="*/ 69028 w 591331"/>
                <a:gd name="connsiteY184" fmla="*/ 164029 h 239622"/>
                <a:gd name="connsiteX185" fmla="*/ 63259 w 591331"/>
                <a:gd name="connsiteY185" fmla="*/ 165304 h 239622"/>
                <a:gd name="connsiteX186" fmla="*/ 61983 w 591331"/>
                <a:gd name="connsiteY186" fmla="*/ 171708 h 239622"/>
                <a:gd name="connsiteX187" fmla="*/ 67733 w 591331"/>
                <a:gd name="connsiteY187" fmla="*/ 176827 h 239622"/>
                <a:gd name="connsiteX188" fmla="*/ 67286 w 591331"/>
                <a:gd name="connsiteY188" fmla="*/ 179720 h 239622"/>
                <a:gd name="connsiteX189" fmla="*/ 67086 w 591331"/>
                <a:gd name="connsiteY189" fmla="*/ 180034 h 239622"/>
                <a:gd name="connsiteX190" fmla="*/ 60689 w 591331"/>
                <a:gd name="connsiteY190" fmla="*/ 180034 h 239622"/>
                <a:gd name="connsiteX191" fmla="*/ 59765 w 591331"/>
                <a:gd name="connsiteY191" fmla="*/ 179720 h 239622"/>
                <a:gd name="connsiteX192" fmla="*/ 54910 w 591331"/>
                <a:gd name="connsiteY192" fmla="*/ 177474 h 239622"/>
                <a:gd name="connsiteX193" fmla="*/ 51864 w 591331"/>
                <a:gd name="connsiteY193" fmla="*/ 179720 h 239622"/>
                <a:gd name="connsiteX194" fmla="*/ 51702 w 591331"/>
                <a:gd name="connsiteY194" fmla="*/ 180034 h 239622"/>
                <a:gd name="connsiteX195" fmla="*/ 54263 w 591331"/>
                <a:gd name="connsiteY195" fmla="*/ 186437 h 239622"/>
                <a:gd name="connsiteX196" fmla="*/ 59394 w 591331"/>
                <a:gd name="connsiteY196" fmla="*/ 187075 h 239622"/>
                <a:gd name="connsiteX197" fmla="*/ 61974 w 591331"/>
                <a:gd name="connsiteY197" fmla="*/ 192203 h 239622"/>
                <a:gd name="connsiteX198" fmla="*/ 64525 w 591331"/>
                <a:gd name="connsiteY198" fmla="*/ 195410 h 239622"/>
                <a:gd name="connsiteX199" fmla="*/ 70304 w 591331"/>
                <a:gd name="connsiteY199" fmla="*/ 198617 h 239622"/>
                <a:gd name="connsiteX200" fmla="*/ 71570 w 591331"/>
                <a:gd name="connsiteY200" fmla="*/ 204373 h 239622"/>
                <a:gd name="connsiteX201" fmla="*/ 78634 w 591331"/>
                <a:gd name="connsiteY201" fmla="*/ 203736 h 239622"/>
                <a:gd name="connsiteX202" fmla="*/ 80557 w 591331"/>
                <a:gd name="connsiteY202" fmla="*/ 209502 h 239622"/>
                <a:gd name="connsiteX203" fmla="*/ 83746 w 591331"/>
                <a:gd name="connsiteY203" fmla="*/ 212709 h 239622"/>
                <a:gd name="connsiteX204" fmla="*/ 91438 w 591331"/>
                <a:gd name="connsiteY204" fmla="*/ 212062 h 239622"/>
                <a:gd name="connsiteX205" fmla="*/ 93352 w 591331"/>
                <a:gd name="connsiteY205" fmla="*/ 215268 h 239622"/>
                <a:gd name="connsiteX206" fmla="*/ 93352 w 591331"/>
                <a:gd name="connsiteY206" fmla="*/ 221672 h 239622"/>
                <a:gd name="connsiteX207" fmla="*/ 95284 w 591331"/>
                <a:gd name="connsiteY207" fmla="*/ 222319 h 239622"/>
                <a:gd name="connsiteX208" fmla="*/ 106832 w 591331"/>
                <a:gd name="connsiteY208" fmla="*/ 221672 h 239622"/>
                <a:gd name="connsiteX209" fmla="*/ 114515 w 591331"/>
                <a:gd name="connsiteY209" fmla="*/ 222319 h 239622"/>
                <a:gd name="connsiteX210" fmla="*/ 119017 w 591331"/>
                <a:gd name="connsiteY210" fmla="*/ 224879 h 239622"/>
                <a:gd name="connsiteX211" fmla="*/ 125424 w 591331"/>
                <a:gd name="connsiteY211" fmla="*/ 224232 h 239622"/>
                <a:gd name="connsiteX212" fmla="*/ 128623 w 591331"/>
                <a:gd name="connsiteY212" fmla="*/ 228723 h 239622"/>
                <a:gd name="connsiteX213" fmla="*/ 140161 w 591331"/>
                <a:gd name="connsiteY213" fmla="*/ 230645 h 239622"/>
                <a:gd name="connsiteX214" fmla="*/ 145930 w 591331"/>
                <a:gd name="connsiteY214" fmla="*/ 235126 h 239622"/>
                <a:gd name="connsiteX215" fmla="*/ 152966 w 591331"/>
                <a:gd name="connsiteY215" fmla="*/ 236411 h 239622"/>
                <a:gd name="connsiteX216" fmla="*/ 156193 w 591331"/>
                <a:gd name="connsiteY216" fmla="*/ 235878 h 239622"/>
                <a:gd name="connsiteX217" fmla="*/ 154898 w 591331"/>
                <a:gd name="connsiteY217" fmla="*/ 235764 h 239622"/>
                <a:gd name="connsiteX218" fmla="*/ 153603 w 591331"/>
                <a:gd name="connsiteY218" fmla="*/ 224879 h 239622"/>
                <a:gd name="connsiteX219" fmla="*/ 156164 w 591331"/>
                <a:gd name="connsiteY219" fmla="*/ 217828 h 239622"/>
                <a:gd name="connsiteX220" fmla="*/ 154260 w 591331"/>
                <a:gd name="connsiteY220" fmla="*/ 210140 h 239622"/>
                <a:gd name="connsiteX221" fmla="*/ 151680 w 591331"/>
                <a:gd name="connsiteY221" fmla="*/ 199254 h 239622"/>
                <a:gd name="connsiteX222" fmla="*/ 147206 w 591331"/>
                <a:gd name="connsiteY222" fmla="*/ 185162 h 239622"/>
                <a:gd name="connsiteX223" fmla="*/ 147768 w 591331"/>
                <a:gd name="connsiteY223" fmla="*/ 179720 h 239622"/>
                <a:gd name="connsiteX224" fmla="*/ 149139 w 591331"/>
                <a:gd name="connsiteY224" fmla="*/ 174267 h 239622"/>
                <a:gd name="connsiteX225" fmla="*/ 156821 w 591331"/>
                <a:gd name="connsiteY225" fmla="*/ 173630 h 239622"/>
                <a:gd name="connsiteX226" fmla="*/ 160020 w 591331"/>
                <a:gd name="connsiteY226" fmla="*/ 171070 h 239622"/>
                <a:gd name="connsiteX227" fmla="*/ 169597 w 591331"/>
                <a:gd name="connsiteY227" fmla="*/ 169795 h 239622"/>
                <a:gd name="connsiteX228" fmla="*/ 169635 w 591331"/>
                <a:gd name="connsiteY228" fmla="*/ 164667 h 239622"/>
                <a:gd name="connsiteX229" fmla="*/ 169635 w 591331"/>
                <a:gd name="connsiteY229" fmla="*/ 159538 h 239622"/>
                <a:gd name="connsiteX230" fmla="*/ 174757 w 591331"/>
                <a:gd name="connsiteY230" fmla="*/ 156341 h 239622"/>
                <a:gd name="connsiteX231" fmla="*/ 179898 w 591331"/>
                <a:gd name="connsiteY231" fmla="*/ 156978 h 239622"/>
                <a:gd name="connsiteX232" fmla="*/ 182459 w 591331"/>
                <a:gd name="connsiteY232" fmla="*/ 150575 h 239622"/>
                <a:gd name="connsiteX233" fmla="*/ 188218 w 591331"/>
                <a:gd name="connsiteY233" fmla="*/ 150575 h 239622"/>
                <a:gd name="connsiteX234" fmla="*/ 186952 w 591331"/>
                <a:gd name="connsiteY234" fmla="*/ 144808 h 239622"/>
                <a:gd name="connsiteX235" fmla="*/ 188856 w 591331"/>
                <a:gd name="connsiteY235" fmla="*/ 140317 h 239622"/>
                <a:gd name="connsiteX236" fmla="*/ 195920 w 591331"/>
                <a:gd name="connsiteY236" fmla="*/ 139680 h 239622"/>
                <a:gd name="connsiteX237" fmla="*/ 199747 w 591331"/>
                <a:gd name="connsiteY237" fmla="*/ 145446 h 239622"/>
                <a:gd name="connsiteX238" fmla="*/ 203612 w 591331"/>
                <a:gd name="connsiteY238" fmla="*/ 144171 h 239622"/>
                <a:gd name="connsiteX239" fmla="*/ 207448 w 591331"/>
                <a:gd name="connsiteY239" fmla="*/ 139042 h 239622"/>
                <a:gd name="connsiteX240" fmla="*/ 210657 w 591331"/>
                <a:gd name="connsiteY240" fmla="*/ 139042 h 239622"/>
                <a:gd name="connsiteX241" fmla="*/ 208077 w 591331"/>
                <a:gd name="connsiteY241" fmla="*/ 147368 h 239622"/>
                <a:gd name="connsiteX242" fmla="*/ 206792 w 591331"/>
                <a:gd name="connsiteY242" fmla="*/ 153772 h 239622"/>
                <a:gd name="connsiteX243" fmla="*/ 208077 w 591331"/>
                <a:gd name="connsiteY243" fmla="*/ 162097 h 239622"/>
                <a:gd name="connsiteX244" fmla="*/ 213208 w 591331"/>
                <a:gd name="connsiteY244" fmla="*/ 165304 h 239622"/>
                <a:gd name="connsiteX245" fmla="*/ 217064 w 591331"/>
                <a:gd name="connsiteY245" fmla="*/ 167864 h 239622"/>
                <a:gd name="connsiteX246" fmla="*/ 219615 w 591331"/>
                <a:gd name="connsiteY246" fmla="*/ 172983 h 239622"/>
                <a:gd name="connsiteX247" fmla="*/ 217064 w 591331"/>
                <a:gd name="connsiteY247" fmla="*/ 178121 h 239622"/>
                <a:gd name="connsiteX248" fmla="*/ 215141 w 591331"/>
                <a:gd name="connsiteY248" fmla="*/ 179225 h 239622"/>
                <a:gd name="connsiteX249" fmla="*/ 214493 w 591331"/>
                <a:gd name="connsiteY249" fmla="*/ 179396 h 239622"/>
                <a:gd name="connsiteX250" fmla="*/ 214760 w 591331"/>
                <a:gd name="connsiteY250" fmla="*/ 179720 h 239622"/>
                <a:gd name="connsiteX251" fmla="*/ 218339 w 591331"/>
                <a:gd name="connsiteY251" fmla="*/ 183878 h 239622"/>
                <a:gd name="connsiteX252" fmla="*/ 226669 w 591331"/>
                <a:gd name="connsiteY252" fmla="*/ 185800 h 239622"/>
                <a:gd name="connsiteX253" fmla="*/ 228592 w 591331"/>
                <a:gd name="connsiteY253" fmla="*/ 194126 h 239622"/>
                <a:gd name="connsiteX254" fmla="*/ 230506 w 591331"/>
                <a:gd name="connsiteY254" fmla="*/ 198617 h 239622"/>
                <a:gd name="connsiteX255" fmla="*/ 240768 w 591331"/>
                <a:gd name="connsiteY255" fmla="*/ 202461 h 239622"/>
                <a:gd name="connsiteX256" fmla="*/ 247185 w 591331"/>
                <a:gd name="connsiteY256" fmla="*/ 200529 h 239622"/>
                <a:gd name="connsiteX257" fmla="*/ 258723 w 591331"/>
                <a:gd name="connsiteY257" fmla="*/ 197970 h 239622"/>
                <a:gd name="connsiteX258" fmla="*/ 268957 w 591331"/>
                <a:gd name="connsiteY258" fmla="*/ 198617 h 239622"/>
                <a:gd name="connsiteX259" fmla="*/ 284351 w 591331"/>
                <a:gd name="connsiteY259" fmla="*/ 202461 h 239622"/>
                <a:gd name="connsiteX260" fmla="*/ 290767 w 591331"/>
                <a:gd name="connsiteY260" fmla="*/ 205020 h 23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</a:cxnLst>
              <a:rect l="l" t="t" r="r" b="b"/>
              <a:pathLst>
                <a:path w="591331" h="239622">
                  <a:moveTo>
                    <a:pt x="290767" y="205020"/>
                  </a:moveTo>
                  <a:cubicBezTo>
                    <a:pt x="292947" y="205544"/>
                    <a:pt x="294309" y="206038"/>
                    <a:pt x="296527" y="205658"/>
                  </a:cubicBezTo>
                  <a:cubicBezTo>
                    <a:pt x="300230" y="205030"/>
                    <a:pt x="300468" y="199578"/>
                    <a:pt x="304229" y="199892"/>
                  </a:cubicBezTo>
                  <a:cubicBezTo>
                    <a:pt x="308503" y="200253"/>
                    <a:pt x="307599" y="205820"/>
                    <a:pt x="310636" y="208865"/>
                  </a:cubicBezTo>
                  <a:cubicBezTo>
                    <a:pt x="314044" y="212300"/>
                    <a:pt x="317290" y="212661"/>
                    <a:pt x="320889" y="215906"/>
                  </a:cubicBezTo>
                  <a:cubicBezTo>
                    <a:pt x="323649" y="218389"/>
                    <a:pt x="325715" y="219598"/>
                    <a:pt x="327296" y="222956"/>
                  </a:cubicBezTo>
                  <a:cubicBezTo>
                    <a:pt x="329656" y="227914"/>
                    <a:pt x="323107" y="233480"/>
                    <a:pt x="327296" y="237048"/>
                  </a:cubicBezTo>
                  <a:cubicBezTo>
                    <a:pt x="329828" y="239208"/>
                    <a:pt x="332303" y="238752"/>
                    <a:pt x="335635" y="238971"/>
                  </a:cubicBezTo>
                  <a:cubicBezTo>
                    <a:pt x="338624" y="239161"/>
                    <a:pt x="340328" y="237990"/>
                    <a:pt x="343317" y="238324"/>
                  </a:cubicBezTo>
                  <a:cubicBezTo>
                    <a:pt x="345364" y="238561"/>
                    <a:pt x="346402" y="239770"/>
                    <a:pt x="348430" y="239608"/>
                  </a:cubicBezTo>
                  <a:cubicBezTo>
                    <a:pt x="352857" y="239266"/>
                    <a:pt x="352171" y="233204"/>
                    <a:pt x="356150" y="231273"/>
                  </a:cubicBezTo>
                  <a:cubicBezTo>
                    <a:pt x="359540" y="229636"/>
                    <a:pt x="362005" y="230540"/>
                    <a:pt x="365775" y="230007"/>
                  </a:cubicBezTo>
                  <a:cubicBezTo>
                    <a:pt x="370526" y="229313"/>
                    <a:pt x="373182" y="228827"/>
                    <a:pt x="377923" y="228085"/>
                  </a:cubicBezTo>
                  <a:lnTo>
                    <a:pt x="378570" y="228723"/>
                  </a:lnTo>
                  <a:cubicBezTo>
                    <a:pt x="381578" y="226962"/>
                    <a:pt x="383616" y="226487"/>
                    <a:pt x="386253" y="224232"/>
                  </a:cubicBezTo>
                  <a:cubicBezTo>
                    <a:pt x="388956" y="221938"/>
                    <a:pt x="389661" y="219836"/>
                    <a:pt x="392022" y="217190"/>
                  </a:cubicBezTo>
                  <a:cubicBezTo>
                    <a:pt x="395087" y="213765"/>
                    <a:pt x="396049" y="210473"/>
                    <a:pt x="400352" y="208865"/>
                  </a:cubicBezTo>
                  <a:cubicBezTo>
                    <a:pt x="403179" y="207808"/>
                    <a:pt x="405035" y="208170"/>
                    <a:pt x="408044" y="208227"/>
                  </a:cubicBezTo>
                  <a:cubicBezTo>
                    <a:pt x="410576" y="208265"/>
                    <a:pt x="411966" y="209217"/>
                    <a:pt x="414460" y="208865"/>
                  </a:cubicBezTo>
                  <a:cubicBezTo>
                    <a:pt x="417802" y="208389"/>
                    <a:pt x="419192" y="206590"/>
                    <a:pt x="422162" y="205020"/>
                  </a:cubicBezTo>
                  <a:cubicBezTo>
                    <a:pt x="424437" y="203812"/>
                    <a:pt x="425437" y="202480"/>
                    <a:pt x="427921" y="201814"/>
                  </a:cubicBezTo>
                  <a:cubicBezTo>
                    <a:pt x="433205" y="200396"/>
                    <a:pt x="436080" y="204278"/>
                    <a:pt x="441383" y="205658"/>
                  </a:cubicBezTo>
                  <a:cubicBezTo>
                    <a:pt x="446609" y="207028"/>
                    <a:pt x="449503" y="208122"/>
                    <a:pt x="454825" y="208865"/>
                  </a:cubicBezTo>
                  <a:cubicBezTo>
                    <a:pt x="457824" y="209274"/>
                    <a:pt x="459528" y="209397"/>
                    <a:pt x="462536" y="209502"/>
                  </a:cubicBezTo>
                  <a:cubicBezTo>
                    <a:pt x="465040" y="209597"/>
                    <a:pt x="466458" y="209188"/>
                    <a:pt x="468943" y="209502"/>
                  </a:cubicBezTo>
                  <a:cubicBezTo>
                    <a:pt x="472856" y="209997"/>
                    <a:pt x="474807" y="211453"/>
                    <a:pt x="478539" y="212709"/>
                  </a:cubicBezTo>
                  <a:cubicBezTo>
                    <a:pt x="481557" y="213708"/>
                    <a:pt x="483147" y="214612"/>
                    <a:pt x="486241" y="215268"/>
                  </a:cubicBezTo>
                  <a:cubicBezTo>
                    <a:pt x="490410" y="216153"/>
                    <a:pt x="492876" y="216029"/>
                    <a:pt x="497151" y="215906"/>
                  </a:cubicBezTo>
                  <a:cubicBezTo>
                    <a:pt x="501425" y="215782"/>
                    <a:pt x="503786" y="214288"/>
                    <a:pt x="508042" y="214631"/>
                  </a:cubicBezTo>
                  <a:cubicBezTo>
                    <a:pt x="510602" y="214831"/>
                    <a:pt x="511945" y="215401"/>
                    <a:pt x="514458" y="215906"/>
                  </a:cubicBezTo>
                  <a:lnTo>
                    <a:pt x="516372" y="215268"/>
                  </a:lnTo>
                  <a:cubicBezTo>
                    <a:pt x="516629" y="211024"/>
                    <a:pt x="517790" y="208560"/>
                    <a:pt x="517009" y="204373"/>
                  </a:cubicBezTo>
                  <a:cubicBezTo>
                    <a:pt x="516486" y="201500"/>
                    <a:pt x="515838" y="199901"/>
                    <a:pt x="514449" y="197332"/>
                  </a:cubicBezTo>
                  <a:cubicBezTo>
                    <a:pt x="512602" y="193897"/>
                    <a:pt x="510012" y="193012"/>
                    <a:pt x="508032" y="189644"/>
                  </a:cubicBezTo>
                  <a:cubicBezTo>
                    <a:pt x="506395" y="186846"/>
                    <a:pt x="507527" y="183773"/>
                    <a:pt x="504833" y="181965"/>
                  </a:cubicBezTo>
                  <a:cubicBezTo>
                    <a:pt x="503310" y="180937"/>
                    <a:pt x="501796" y="181803"/>
                    <a:pt x="500349" y="180681"/>
                  </a:cubicBezTo>
                  <a:cubicBezTo>
                    <a:pt x="499959" y="180386"/>
                    <a:pt x="499626" y="180062"/>
                    <a:pt x="499350" y="179720"/>
                  </a:cubicBezTo>
                  <a:cubicBezTo>
                    <a:pt x="497874" y="178016"/>
                    <a:pt x="497427" y="175771"/>
                    <a:pt x="498426" y="173630"/>
                  </a:cubicBezTo>
                  <a:cubicBezTo>
                    <a:pt x="499521" y="171299"/>
                    <a:pt x="501796" y="171327"/>
                    <a:pt x="504186" y="170433"/>
                  </a:cubicBezTo>
                  <a:cubicBezTo>
                    <a:pt x="509108" y="168587"/>
                    <a:pt x="512564" y="168463"/>
                    <a:pt x="517647" y="169786"/>
                  </a:cubicBezTo>
                  <a:cubicBezTo>
                    <a:pt x="520570" y="170547"/>
                    <a:pt x="521874" y="171879"/>
                    <a:pt x="524682" y="172983"/>
                  </a:cubicBezTo>
                  <a:cubicBezTo>
                    <a:pt x="527634" y="174153"/>
                    <a:pt x="530109" y="177740"/>
                    <a:pt x="532394" y="175552"/>
                  </a:cubicBezTo>
                  <a:cubicBezTo>
                    <a:pt x="534612" y="173401"/>
                    <a:pt x="531527" y="170775"/>
                    <a:pt x="530471" y="167864"/>
                  </a:cubicBezTo>
                  <a:cubicBezTo>
                    <a:pt x="529319" y="164714"/>
                    <a:pt x="527710" y="163353"/>
                    <a:pt x="526625" y="160175"/>
                  </a:cubicBezTo>
                  <a:cubicBezTo>
                    <a:pt x="524578" y="154257"/>
                    <a:pt x="523397" y="150127"/>
                    <a:pt x="525330" y="144171"/>
                  </a:cubicBezTo>
                  <a:cubicBezTo>
                    <a:pt x="526625" y="140213"/>
                    <a:pt x="526939" y="135008"/>
                    <a:pt x="531109" y="135198"/>
                  </a:cubicBezTo>
                  <a:cubicBezTo>
                    <a:pt x="533460" y="135303"/>
                    <a:pt x="533898" y="138129"/>
                    <a:pt x="536230" y="138395"/>
                  </a:cubicBezTo>
                  <a:cubicBezTo>
                    <a:pt x="537725" y="138576"/>
                    <a:pt x="538563" y="137967"/>
                    <a:pt x="540057" y="137758"/>
                  </a:cubicBezTo>
                  <a:cubicBezTo>
                    <a:pt x="543056" y="137339"/>
                    <a:pt x="544798" y="136511"/>
                    <a:pt x="547768" y="137111"/>
                  </a:cubicBezTo>
                  <a:cubicBezTo>
                    <a:pt x="550824" y="137748"/>
                    <a:pt x="551738" y="141554"/>
                    <a:pt x="554804" y="140964"/>
                  </a:cubicBezTo>
                  <a:cubicBezTo>
                    <a:pt x="557774" y="140403"/>
                    <a:pt x="558973" y="138053"/>
                    <a:pt x="559935" y="135198"/>
                  </a:cubicBezTo>
                  <a:cubicBezTo>
                    <a:pt x="560735" y="132838"/>
                    <a:pt x="560554" y="131211"/>
                    <a:pt x="559935" y="128785"/>
                  </a:cubicBezTo>
                  <a:cubicBezTo>
                    <a:pt x="559221" y="125968"/>
                    <a:pt x="556660" y="125245"/>
                    <a:pt x="556098" y="122381"/>
                  </a:cubicBezTo>
                  <a:cubicBezTo>
                    <a:pt x="555899" y="121420"/>
                    <a:pt x="555870" y="120611"/>
                    <a:pt x="555917" y="119831"/>
                  </a:cubicBezTo>
                  <a:cubicBezTo>
                    <a:pt x="556013" y="118604"/>
                    <a:pt x="556365" y="117462"/>
                    <a:pt x="556717" y="115977"/>
                  </a:cubicBezTo>
                  <a:cubicBezTo>
                    <a:pt x="558355" y="109583"/>
                    <a:pt x="561648" y="106396"/>
                    <a:pt x="566980" y="102532"/>
                  </a:cubicBezTo>
                  <a:cubicBezTo>
                    <a:pt x="571168" y="99507"/>
                    <a:pt x="574101" y="98384"/>
                    <a:pt x="579165" y="97404"/>
                  </a:cubicBezTo>
                  <a:cubicBezTo>
                    <a:pt x="583820" y="96500"/>
                    <a:pt x="586591" y="97404"/>
                    <a:pt x="591332" y="97404"/>
                  </a:cubicBezTo>
                  <a:lnTo>
                    <a:pt x="589409" y="96119"/>
                  </a:lnTo>
                  <a:cubicBezTo>
                    <a:pt x="586915" y="94378"/>
                    <a:pt x="585506" y="93388"/>
                    <a:pt x="583002" y="91638"/>
                  </a:cubicBezTo>
                  <a:cubicBezTo>
                    <a:pt x="583002" y="91638"/>
                    <a:pt x="576081" y="91533"/>
                    <a:pt x="574034" y="88431"/>
                  </a:cubicBezTo>
                  <a:cubicBezTo>
                    <a:pt x="572901" y="86728"/>
                    <a:pt x="574186" y="84796"/>
                    <a:pt x="572749" y="83312"/>
                  </a:cubicBezTo>
                  <a:cubicBezTo>
                    <a:pt x="571168" y="81647"/>
                    <a:pt x="569217" y="82627"/>
                    <a:pt x="566980" y="82027"/>
                  </a:cubicBezTo>
                  <a:cubicBezTo>
                    <a:pt x="563933" y="81209"/>
                    <a:pt x="562429" y="79040"/>
                    <a:pt x="559307" y="79468"/>
                  </a:cubicBezTo>
                  <a:cubicBezTo>
                    <a:pt x="557412" y="79725"/>
                    <a:pt x="556451" y="80448"/>
                    <a:pt x="554794" y="81390"/>
                  </a:cubicBezTo>
                  <a:cubicBezTo>
                    <a:pt x="551576" y="83226"/>
                    <a:pt x="551415" y="87146"/>
                    <a:pt x="547759" y="87784"/>
                  </a:cubicBezTo>
                  <a:cubicBezTo>
                    <a:pt x="543989" y="88460"/>
                    <a:pt x="542018" y="85948"/>
                    <a:pt x="538791" y="83949"/>
                  </a:cubicBezTo>
                  <a:cubicBezTo>
                    <a:pt x="535745" y="82094"/>
                    <a:pt x="535002" y="79572"/>
                    <a:pt x="531727" y="78183"/>
                  </a:cubicBezTo>
                  <a:cubicBezTo>
                    <a:pt x="529623" y="77279"/>
                    <a:pt x="528091" y="77831"/>
                    <a:pt x="525977" y="76908"/>
                  </a:cubicBezTo>
                  <a:cubicBezTo>
                    <a:pt x="524644" y="76318"/>
                    <a:pt x="523969" y="75842"/>
                    <a:pt x="522788" y="74986"/>
                  </a:cubicBezTo>
                  <a:cubicBezTo>
                    <a:pt x="520475" y="73330"/>
                    <a:pt x="520208" y="71056"/>
                    <a:pt x="517647" y="69857"/>
                  </a:cubicBezTo>
                  <a:cubicBezTo>
                    <a:pt x="514467" y="68383"/>
                    <a:pt x="512164" y="69581"/>
                    <a:pt x="508670" y="69857"/>
                  </a:cubicBezTo>
                  <a:cubicBezTo>
                    <a:pt x="505404" y="70124"/>
                    <a:pt x="503548" y="70447"/>
                    <a:pt x="500349" y="71142"/>
                  </a:cubicBezTo>
                  <a:cubicBezTo>
                    <a:pt x="497570" y="71741"/>
                    <a:pt x="496018" y="72274"/>
                    <a:pt x="493285" y="73064"/>
                  </a:cubicBezTo>
                  <a:cubicBezTo>
                    <a:pt x="490782" y="73778"/>
                    <a:pt x="489344" y="74082"/>
                    <a:pt x="486869" y="74986"/>
                  </a:cubicBezTo>
                  <a:cubicBezTo>
                    <a:pt x="483528" y="76214"/>
                    <a:pt x="482014" y="79744"/>
                    <a:pt x="478539" y="78821"/>
                  </a:cubicBezTo>
                  <a:cubicBezTo>
                    <a:pt x="476816" y="78364"/>
                    <a:pt x="476188" y="77279"/>
                    <a:pt x="474712" y="76261"/>
                  </a:cubicBezTo>
                  <a:cubicBezTo>
                    <a:pt x="472941" y="75043"/>
                    <a:pt x="472370" y="73131"/>
                    <a:pt x="470209" y="73064"/>
                  </a:cubicBezTo>
                  <a:cubicBezTo>
                    <a:pt x="467391" y="72969"/>
                    <a:pt x="466849" y="75966"/>
                    <a:pt x="465097" y="78183"/>
                  </a:cubicBezTo>
                  <a:cubicBezTo>
                    <a:pt x="463307" y="80486"/>
                    <a:pt x="463345" y="82570"/>
                    <a:pt x="461251" y="84596"/>
                  </a:cubicBezTo>
                  <a:cubicBezTo>
                    <a:pt x="458833" y="86918"/>
                    <a:pt x="456900" y="88850"/>
                    <a:pt x="453559" y="88431"/>
                  </a:cubicBezTo>
                  <a:cubicBezTo>
                    <a:pt x="450874" y="88107"/>
                    <a:pt x="450113" y="85967"/>
                    <a:pt x="447790" y="84596"/>
                  </a:cubicBezTo>
                  <a:cubicBezTo>
                    <a:pt x="444429" y="82589"/>
                    <a:pt x="442163" y="82141"/>
                    <a:pt x="438822" y="80115"/>
                  </a:cubicBezTo>
                  <a:cubicBezTo>
                    <a:pt x="436213" y="78526"/>
                    <a:pt x="435318" y="76585"/>
                    <a:pt x="432425" y="75624"/>
                  </a:cubicBezTo>
                  <a:cubicBezTo>
                    <a:pt x="431215" y="75233"/>
                    <a:pt x="430397" y="75452"/>
                    <a:pt x="429216" y="74986"/>
                  </a:cubicBezTo>
                  <a:cubicBezTo>
                    <a:pt x="425361" y="73454"/>
                    <a:pt x="426189" y="69144"/>
                    <a:pt x="423438" y="66013"/>
                  </a:cubicBezTo>
                  <a:cubicBezTo>
                    <a:pt x="421238" y="63492"/>
                    <a:pt x="419182" y="62835"/>
                    <a:pt x="417050" y="60247"/>
                  </a:cubicBezTo>
                  <a:cubicBezTo>
                    <a:pt x="416955" y="60142"/>
                    <a:pt x="416850" y="60038"/>
                    <a:pt x="416793" y="59933"/>
                  </a:cubicBezTo>
                  <a:cubicBezTo>
                    <a:pt x="414479" y="56945"/>
                    <a:pt x="414632" y="54072"/>
                    <a:pt x="411909" y="51284"/>
                  </a:cubicBezTo>
                  <a:cubicBezTo>
                    <a:pt x="408720" y="47992"/>
                    <a:pt x="405616" y="47839"/>
                    <a:pt x="401646" y="45518"/>
                  </a:cubicBezTo>
                  <a:cubicBezTo>
                    <a:pt x="396334" y="42397"/>
                    <a:pt x="393564" y="40237"/>
                    <a:pt x="388204" y="37192"/>
                  </a:cubicBezTo>
                  <a:cubicBezTo>
                    <a:pt x="384987" y="35374"/>
                    <a:pt x="383301" y="34061"/>
                    <a:pt x="379874" y="32710"/>
                  </a:cubicBezTo>
                  <a:cubicBezTo>
                    <a:pt x="376038" y="31197"/>
                    <a:pt x="372810" y="32758"/>
                    <a:pt x="369612" y="30141"/>
                  </a:cubicBezTo>
                  <a:cubicBezTo>
                    <a:pt x="366746" y="27810"/>
                    <a:pt x="368127" y="23994"/>
                    <a:pt x="365128" y="21815"/>
                  </a:cubicBezTo>
                  <a:cubicBezTo>
                    <a:pt x="362434" y="19855"/>
                    <a:pt x="360130" y="20017"/>
                    <a:pt x="356798" y="19893"/>
                  </a:cubicBezTo>
                  <a:cubicBezTo>
                    <a:pt x="353513" y="19779"/>
                    <a:pt x="351543" y="20017"/>
                    <a:pt x="348449" y="21178"/>
                  </a:cubicBezTo>
                  <a:cubicBezTo>
                    <a:pt x="345421" y="22329"/>
                    <a:pt x="344174" y="23928"/>
                    <a:pt x="341423" y="25659"/>
                  </a:cubicBezTo>
                  <a:cubicBezTo>
                    <a:pt x="338177" y="27686"/>
                    <a:pt x="336863" y="30132"/>
                    <a:pt x="333074" y="30788"/>
                  </a:cubicBezTo>
                  <a:cubicBezTo>
                    <a:pt x="331351" y="31074"/>
                    <a:pt x="330294" y="31216"/>
                    <a:pt x="328600" y="30788"/>
                  </a:cubicBezTo>
                  <a:cubicBezTo>
                    <a:pt x="325334" y="29970"/>
                    <a:pt x="324620" y="27344"/>
                    <a:pt x="322183" y="25022"/>
                  </a:cubicBezTo>
                  <a:cubicBezTo>
                    <a:pt x="320393" y="23319"/>
                    <a:pt x="319765" y="21891"/>
                    <a:pt x="317699" y="20540"/>
                  </a:cubicBezTo>
                  <a:cubicBezTo>
                    <a:pt x="315062" y="18799"/>
                    <a:pt x="313139" y="18371"/>
                    <a:pt x="310007" y="17971"/>
                  </a:cubicBezTo>
                  <a:cubicBezTo>
                    <a:pt x="306770" y="17562"/>
                    <a:pt x="304895" y="19008"/>
                    <a:pt x="301677" y="18618"/>
                  </a:cubicBezTo>
                  <a:cubicBezTo>
                    <a:pt x="300421" y="18466"/>
                    <a:pt x="299649" y="18418"/>
                    <a:pt x="298459" y="17971"/>
                  </a:cubicBezTo>
                  <a:cubicBezTo>
                    <a:pt x="294804" y="16601"/>
                    <a:pt x="294594" y="13252"/>
                    <a:pt x="292052" y="10292"/>
                  </a:cubicBezTo>
                  <a:cubicBezTo>
                    <a:pt x="290329" y="8266"/>
                    <a:pt x="289672" y="6800"/>
                    <a:pt x="287588" y="5164"/>
                  </a:cubicBezTo>
                  <a:cubicBezTo>
                    <a:pt x="285988" y="3927"/>
                    <a:pt x="284912" y="3461"/>
                    <a:pt x="283075" y="2604"/>
                  </a:cubicBezTo>
                  <a:cubicBezTo>
                    <a:pt x="280010" y="1158"/>
                    <a:pt x="278134" y="-241"/>
                    <a:pt x="274745" y="35"/>
                  </a:cubicBezTo>
                  <a:cubicBezTo>
                    <a:pt x="272080" y="263"/>
                    <a:pt x="270909" y="1748"/>
                    <a:pt x="268329" y="2604"/>
                  </a:cubicBezTo>
                  <a:cubicBezTo>
                    <a:pt x="266606" y="3175"/>
                    <a:pt x="265654" y="3594"/>
                    <a:pt x="263854" y="3889"/>
                  </a:cubicBezTo>
                  <a:cubicBezTo>
                    <a:pt x="261379" y="4279"/>
                    <a:pt x="259675" y="2766"/>
                    <a:pt x="257447" y="3889"/>
                  </a:cubicBezTo>
                  <a:cubicBezTo>
                    <a:pt x="255201" y="5002"/>
                    <a:pt x="255524" y="7409"/>
                    <a:pt x="253592" y="9008"/>
                  </a:cubicBezTo>
                  <a:cubicBezTo>
                    <a:pt x="250393" y="11691"/>
                    <a:pt x="247328" y="10911"/>
                    <a:pt x="243329" y="12205"/>
                  </a:cubicBezTo>
                  <a:cubicBezTo>
                    <a:pt x="241854" y="12700"/>
                    <a:pt x="240997" y="12995"/>
                    <a:pt x="239493" y="13490"/>
                  </a:cubicBezTo>
                  <a:cubicBezTo>
                    <a:pt x="237998" y="13994"/>
                    <a:pt x="237179" y="14355"/>
                    <a:pt x="235666" y="14774"/>
                  </a:cubicBezTo>
                  <a:cubicBezTo>
                    <a:pt x="232705" y="15573"/>
                    <a:pt x="230906" y="15221"/>
                    <a:pt x="227954" y="16049"/>
                  </a:cubicBezTo>
                  <a:cubicBezTo>
                    <a:pt x="224823" y="16944"/>
                    <a:pt x="223442" y="18504"/>
                    <a:pt x="220281" y="19256"/>
                  </a:cubicBezTo>
                  <a:cubicBezTo>
                    <a:pt x="217330" y="19950"/>
                    <a:pt x="215579" y="19674"/>
                    <a:pt x="212580" y="19893"/>
                  </a:cubicBezTo>
                  <a:cubicBezTo>
                    <a:pt x="208581" y="20198"/>
                    <a:pt x="205078" y="17619"/>
                    <a:pt x="202346" y="20540"/>
                  </a:cubicBezTo>
                  <a:cubicBezTo>
                    <a:pt x="201184" y="21758"/>
                    <a:pt x="201670" y="23300"/>
                    <a:pt x="200413" y="24384"/>
                  </a:cubicBezTo>
                  <a:cubicBezTo>
                    <a:pt x="198309" y="26154"/>
                    <a:pt x="196101" y="24384"/>
                    <a:pt x="193359" y="24384"/>
                  </a:cubicBezTo>
                  <a:cubicBezTo>
                    <a:pt x="189599" y="24384"/>
                    <a:pt x="187085" y="22681"/>
                    <a:pt x="183734" y="24384"/>
                  </a:cubicBezTo>
                  <a:cubicBezTo>
                    <a:pt x="181059" y="25745"/>
                    <a:pt x="178298" y="27153"/>
                    <a:pt x="178622" y="30141"/>
                  </a:cubicBezTo>
                  <a:cubicBezTo>
                    <a:pt x="178870" y="32434"/>
                    <a:pt x="180555" y="33338"/>
                    <a:pt x="182449" y="34632"/>
                  </a:cubicBezTo>
                  <a:cubicBezTo>
                    <a:pt x="184429" y="35955"/>
                    <a:pt x="186200" y="35317"/>
                    <a:pt x="188209" y="36554"/>
                  </a:cubicBezTo>
                  <a:cubicBezTo>
                    <a:pt x="190322" y="37839"/>
                    <a:pt x="192407" y="38581"/>
                    <a:pt x="192702" y="41026"/>
                  </a:cubicBezTo>
                  <a:cubicBezTo>
                    <a:pt x="192978" y="43253"/>
                    <a:pt x="192017" y="44918"/>
                    <a:pt x="190132" y="46155"/>
                  </a:cubicBezTo>
                  <a:cubicBezTo>
                    <a:pt x="188056" y="47544"/>
                    <a:pt x="186190" y="45679"/>
                    <a:pt x="183725" y="46155"/>
                  </a:cubicBezTo>
                  <a:cubicBezTo>
                    <a:pt x="180755" y="46736"/>
                    <a:pt x="177346" y="46422"/>
                    <a:pt x="176670" y="49362"/>
                  </a:cubicBezTo>
                  <a:cubicBezTo>
                    <a:pt x="176280" y="51132"/>
                    <a:pt x="177099" y="52245"/>
                    <a:pt x="177956" y="53853"/>
                  </a:cubicBezTo>
                  <a:cubicBezTo>
                    <a:pt x="178717" y="55252"/>
                    <a:pt x="180069" y="55509"/>
                    <a:pt x="180536" y="57050"/>
                  </a:cubicBezTo>
                  <a:cubicBezTo>
                    <a:pt x="180850" y="58078"/>
                    <a:pt x="180821" y="59039"/>
                    <a:pt x="180564" y="59933"/>
                  </a:cubicBezTo>
                  <a:cubicBezTo>
                    <a:pt x="180174" y="61265"/>
                    <a:pt x="179212" y="62445"/>
                    <a:pt x="177956" y="63454"/>
                  </a:cubicBezTo>
                  <a:cubicBezTo>
                    <a:pt x="175985" y="65052"/>
                    <a:pt x="173091" y="62692"/>
                    <a:pt x="171558" y="64738"/>
                  </a:cubicBezTo>
                  <a:cubicBezTo>
                    <a:pt x="169883" y="66974"/>
                    <a:pt x="170854" y="69810"/>
                    <a:pt x="172834" y="71779"/>
                  </a:cubicBezTo>
                  <a:cubicBezTo>
                    <a:pt x="174814" y="73759"/>
                    <a:pt x="177194" y="72284"/>
                    <a:pt x="179888" y="73064"/>
                  </a:cubicBezTo>
                  <a:cubicBezTo>
                    <a:pt x="181935" y="73654"/>
                    <a:pt x="182992" y="74272"/>
                    <a:pt x="185000" y="74986"/>
                  </a:cubicBezTo>
                  <a:cubicBezTo>
                    <a:pt x="187257" y="75776"/>
                    <a:pt x="189779" y="74758"/>
                    <a:pt x="190770" y="76908"/>
                  </a:cubicBezTo>
                  <a:cubicBezTo>
                    <a:pt x="191503" y="78507"/>
                    <a:pt x="190922" y="79801"/>
                    <a:pt x="190132" y="81390"/>
                  </a:cubicBezTo>
                  <a:cubicBezTo>
                    <a:pt x="188314" y="85158"/>
                    <a:pt x="184010" y="83854"/>
                    <a:pt x="179888" y="84596"/>
                  </a:cubicBezTo>
                  <a:cubicBezTo>
                    <a:pt x="176423" y="85205"/>
                    <a:pt x="174300" y="86147"/>
                    <a:pt x="170920" y="85234"/>
                  </a:cubicBezTo>
                  <a:cubicBezTo>
                    <a:pt x="168426" y="84558"/>
                    <a:pt x="167446" y="83207"/>
                    <a:pt x="165151" y="82027"/>
                  </a:cubicBezTo>
                  <a:cubicBezTo>
                    <a:pt x="161981" y="80391"/>
                    <a:pt x="160363" y="78783"/>
                    <a:pt x="156821" y="78183"/>
                  </a:cubicBezTo>
                  <a:cubicBezTo>
                    <a:pt x="153613" y="77650"/>
                    <a:pt x="151709" y="78307"/>
                    <a:pt x="148501" y="78821"/>
                  </a:cubicBezTo>
                  <a:cubicBezTo>
                    <a:pt x="143341" y="79649"/>
                    <a:pt x="140809" y="81742"/>
                    <a:pt x="135668" y="82674"/>
                  </a:cubicBezTo>
                  <a:cubicBezTo>
                    <a:pt x="129270" y="83826"/>
                    <a:pt x="125482" y="82655"/>
                    <a:pt x="119017" y="83312"/>
                  </a:cubicBezTo>
                  <a:cubicBezTo>
                    <a:pt x="113972" y="83816"/>
                    <a:pt x="111126" y="86347"/>
                    <a:pt x="106185" y="85234"/>
                  </a:cubicBezTo>
                  <a:cubicBezTo>
                    <a:pt x="102891" y="84501"/>
                    <a:pt x="101729" y="82256"/>
                    <a:pt x="98492" y="81390"/>
                  </a:cubicBezTo>
                  <a:cubicBezTo>
                    <a:pt x="95589" y="80600"/>
                    <a:pt x="93561" y="81942"/>
                    <a:pt x="90810" y="80743"/>
                  </a:cubicBezTo>
                  <a:cubicBezTo>
                    <a:pt x="86888" y="79078"/>
                    <a:pt x="86735" y="75443"/>
                    <a:pt x="83746" y="72417"/>
                  </a:cubicBezTo>
                  <a:cubicBezTo>
                    <a:pt x="80509" y="69144"/>
                    <a:pt x="79214" y="65928"/>
                    <a:pt x="74778" y="64738"/>
                  </a:cubicBezTo>
                  <a:cubicBezTo>
                    <a:pt x="71408" y="63825"/>
                    <a:pt x="69257" y="64757"/>
                    <a:pt x="65810" y="65376"/>
                  </a:cubicBezTo>
                  <a:cubicBezTo>
                    <a:pt x="61679" y="66118"/>
                    <a:pt x="59661" y="67736"/>
                    <a:pt x="55567" y="68582"/>
                  </a:cubicBezTo>
                  <a:cubicBezTo>
                    <a:pt x="48693" y="69991"/>
                    <a:pt x="43648" y="65652"/>
                    <a:pt x="37612" y="69220"/>
                  </a:cubicBezTo>
                  <a:cubicBezTo>
                    <a:pt x="35337" y="70571"/>
                    <a:pt x="34242" y="71703"/>
                    <a:pt x="32500" y="73702"/>
                  </a:cubicBezTo>
                  <a:cubicBezTo>
                    <a:pt x="29168" y="77489"/>
                    <a:pt x="29444" y="80990"/>
                    <a:pt x="26722" y="85234"/>
                  </a:cubicBezTo>
                  <a:cubicBezTo>
                    <a:pt x="24713" y="88393"/>
                    <a:pt x="23885" y="90581"/>
                    <a:pt x="20943" y="92922"/>
                  </a:cubicBezTo>
                  <a:cubicBezTo>
                    <a:pt x="18163" y="95149"/>
                    <a:pt x="16078" y="97680"/>
                    <a:pt x="12613" y="96766"/>
                  </a:cubicBezTo>
                  <a:cubicBezTo>
                    <a:pt x="9890" y="96043"/>
                    <a:pt x="10300" y="91999"/>
                    <a:pt x="7510" y="91638"/>
                  </a:cubicBezTo>
                  <a:cubicBezTo>
                    <a:pt x="5711" y="91419"/>
                    <a:pt x="4464" y="91790"/>
                    <a:pt x="3007" y="92922"/>
                  </a:cubicBezTo>
                  <a:cubicBezTo>
                    <a:pt x="2036" y="93683"/>
                    <a:pt x="1684" y="94388"/>
                    <a:pt x="1084" y="95482"/>
                  </a:cubicBezTo>
                  <a:cubicBezTo>
                    <a:pt x="-582" y="98565"/>
                    <a:pt x="65" y="100972"/>
                    <a:pt x="465" y="104445"/>
                  </a:cubicBezTo>
                  <a:cubicBezTo>
                    <a:pt x="1008" y="109241"/>
                    <a:pt x="1712" y="112400"/>
                    <a:pt x="4940" y="115977"/>
                  </a:cubicBezTo>
                  <a:cubicBezTo>
                    <a:pt x="6768" y="118014"/>
                    <a:pt x="8824" y="118194"/>
                    <a:pt x="10699" y="119831"/>
                  </a:cubicBezTo>
                  <a:cubicBezTo>
                    <a:pt x="10909" y="120012"/>
                    <a:pt x="11137" y="120231"/>
                    <a:pt x="11337" y="120459"/>
                  </a:cubicBezTo>
                  <a:cubicBezTo>
                    <a:pt x="14136" y="123523"/>
                    <a:pt x="15269" y="125978"/>
                    <a:pt x="15840" y="130069"/>
                  </a:cubicBezTo>
                  <a:cubicBezTo>
                    <a:pt x="16250" y="133048"/>
                    <a:pt x="15060" y="134751"/>
                    <a:pt x="15193" y="137758"/>
                  </a:cubicBezTo>
                  <a:cubicBezTo>
                    <a:pt x="15431" y="142658"/>
                    <a:pt x="16154" y="145570"/>
                    <a:pt x="18392" y="149937"/>
                  </a:cubicBezTo>
                  <a:cubicBezTo>
                    <a:pt x="19058" y="151222"/>
                    <a:pt x="19572" y="151888"/>
                    <a:pt x="20324" y="153134"/>
                  </a:cubicBezTo>
                  <a:lnTo>
                    <a:pt x="20448" y="155722"/>
                  </a:lnTo>
                  <a:cubicBezTo>
                    <a:pt x="21228" y="155161"/>
                    <a:pt x="22028" y="154523"/>
                    <a:pt x="22885" y="153772"/>
                  </a:cubicBezTo>
                  <a:cubicBezTo>
                    <a:pt x="25836" y="151203"/>
                    <a:pt x="25903" y="148005"/>
                    <a:pt x="29282" y="146083"/>
                  </a:cubicBezTo>
                  <a:cubicBezTo>
                    <a:pt x="33033" y="143981"/>
                    <a:pt x="35984" y="145589"/>
                    <a:pt x="40202" y="144808"/>
                  </a:cubicBezTo>
                  <a:cubicBezTo>
                    <a:pt x="42468" y="144390"/>
                    <a:pt x="43886" y="144523"/>
                    <a:pt x="45952" y="143524"/>
                  </a:cubicBezTo>
                  <a:cubicBezTo>
                    <a:pt x="49979" y="141592"/>
                    <a:pt x="48646" y="135522"/>
                    <a:pt x="52996" y="134561"/>
                  </a:cubicBezTo>
                  <a:cubicBezTo>
                    <a:pt x="55215" y="134066"/>
                    <a:pt x="56548" y="134684"/>
                    <a:pt x="58766" y="135198"/>
                  </a:cubicBezTo>
                  <a:cubicBezTo>
                    <a:pt x="63116" y="136207"/>
                    <a:pt x="64554" y="140022"/>
                    <a:pt x="69028" y="140317"/>
                  </a:cubicBezTo>
                  <a:cubicBezTo>
                    <a:pt x="73188" y="140603"/>
                    <a:pt x="75464" y="135417"/>
                    <a:pt x="79262" y="137111"/>
                  </a:cubicBezTo>
                  <a:cubicBezTo>
                    <a:pt x="81699" y="138195"/>
                    <a:pt x="82528" y="139889"/>
                    <a:pt x="83756" y="142239"/>
                  </a:cubicBezTo>
                  <a:cubicBezTo>
                    <a:pt x="85955" y="146445"/>
                    <a:pt x="84308" y="149661"/>
                    <a:pt x="84393" y="154409"/>
                  </a:cubicBezTo>
                  <a:cubicBezTo>
                    <a:pt x="84460" y="157416"/>
                    <a:pt x="83165" y="159367"/>
                    <a:pt x="84393" y="162097"/>
                  </a:cubicBezTo>
                  <a:cubicBezTo>
                    <a:pt x="85193" y="163877"/>
                    <a:pt x="88201" y="164086"/>
                    <a:pt x="87611" y="165942"/>
                  </a:cubicBezTo>
                  <a:cubicBezTo>
                    <a:pt x="86916" y="168092"/>
                    <a:pt x="84089" y="165542"/>
                    <a:pt x="81842" y="165304"/>
                  </a:cubicBezTo>
                  <a:cubicBezTo>
                    <a:pt x="79329" y="165038"/>
                    <a:pt x="77920" y="164914"/>
                    <a:pt x="75426" y="164667"/>
                  </a:cubicBezTo>
                  <a:cubicBezTo>
                    <a:pt x="72922" y="164410"/>
                    <a:pt x="71522" y="163858"/>
                    <a:pt x="69028" y="164029"/>
                  </a:cubicBezTo>
                  <a:cubicBezTo>
                    <a:pt x="66724" y="164172"/>
                    <a:pt x="64906" y="163706"/>
                    <a:pt x="63259" y="165304"/>
                  </a:cubicBezTo>
                  <a:cubicBezTo>
                    <a:pt x="61403" y="167064"/>
                    <a:pt x="61279" y="169253"/>
                    <a:pt x="61983" y="171708"/>
                  </a:cubicBezTo>
                  <a:cubicBezTo>
                    <a:pt x="62802" y="174600"/>
                    <a:pt x="67467" y="173830"/>
                    <a:pt x="67733" y="176827"/>
                  </a:cubicBezTo>
                  <a:cubicBezTo>
                    <a:pt x="67838" y="177969"/>
                    <a:pt x="67838" y="178806"/>
                    <a:pt x="67286" y="179720"/>
                  </a:cubicBezTo>
                  <a:cubicBezTo>
                    <a:pt x="67229" y="179824"/>
                    <a:pt x="67172" y="179929"/>
                    <a:pt x="67086" y="180034"/>
                  </a:cubicBezTo>
                  <a:cubicBezTo>
                    <a:pt x="65629" y="182070"/>
                    <a:pt x="63126" y="180566"/>
                    <a:pt x="60689" y="180034"/>
                  </a:cubicBezTo>
                  <a:cubicBezTo>
                    <a:pt x="60356" y="179967"/>
                    <a:pt x="60032" y="179862"/>
                    <a:pt x="59765" y="179720"/>
                  </a:cubicBezTo>
                  <a:cubicBezTo>
                    <a:pt x="57976" y="178854"/>
                    <a:pt x="56957" y="176932"/>
                    <a:pt x="54910" y="177474"/>
                  </a:cubicBezTo>
                  <a:cubicBezTo>
                    <a:pt x="53463" y="177845"/>
                    <a:pt x="52530" y="178483"/>
                    <a:pt x="51864" y="179720"/>
                  </a:cubicBezTo>
                  <a:cubicBezTo>
                    <a:pt x="51806" y="179824"/>
                    <a:pt x="51750" y="179929"/>
                    <a:pt x="51702" y="180034"/>
                  </a:cubicBezTo>
                  <a:cubicBezTo>
                    <a:pt x="50540" y="182469"/>
                    <a:pt x="51997" y="184991"/>
                    <a:pt x="54263" y="186437"/>
                  </a:cubicBezTo>
                  <a:cubicBezTo>
                    <a:pt x="55967" y="187541"/>
                    <a:pt x="57700" y="185961"/>
                    <a:pt x="59394" y="187075"/>
                  </a:cubicBezTo>
                  <a:cubicBezTo>
                    <a:pt x="61241" y="188321"/>
                    <a:pt x="60727" y="190348"/>
                    <a:pt x="61974" y="192203"/>
                  </a:cubicBezTo>
                  <a:cubicBezTo>
                    <a:pt x="62850" y="193545"/>
                    <a:pt x="63354" y="194325"/>
                    <a:pt x="64525" y="195410"/>
                  </a:cubicBezTo>
                  <a:cubicBezTo>
                    <a:pt x="66410" y="197161"/>
                    <a:pt x="68809" y="196514"/>
                    <a:pt x="70304" y="198617"/>
                  </a:cubicBezTo>
                  <a:cubicBezTo>
                    <a:pt x="71617" y="200491"/>
                    <a:pt x="69818" y="202879"/>
                    <a:pt x="71570" y="204373"/>
                  </a:cubicBezTo>
                  <a:cubicBezTo>
                    <a:pt x="73683" y="206181"/>
                    <a:pt x="76416" y="202099"/>
                    <a:pt x="78634" y="203736"/>
                  </a:cubicBezTo>
                  <a:cubicBezTo>
                    <a:pt x="80538" y="205154"/>
                    <a:pt x="79224" y="207523"/>
                    <a:pt x="80557" y="209502"/>
                  </a:cubicBezTo>
                  <a:cubicBezTo>
                    <a:pt x="81528" y="210977"/>
                    <a:pt x="82185" y="211900"/>
                    <a:pt x="83746" y="212709"/>
                  </a:cubicBezTo>
                  <a:cubicBezTo>
                    <a:pt x="86431" y="214069"/>
                    <a:pt x="89106" y="210159"/>
                    <a:pt x="91438" y="212062"/>
                  </a:cubicBezTo>
                  <a:cubicBezTo>
                    <a:pt x="92571" y="212985"/>
                    <a:pt x="92885" y="213898"/>
                    <a:pt x="93352" y="215268"/>
                  </a:cubicBezTo>
                  <a:cubicBezTo>
                    <a:pt x="94209" y="217618"/>
                    <a:pt x="93085" y="219188"/>
                    <a:pt x="93352" y="221672"/>
                  </a:cubicBezTo>
                  <a:lnTo>
                    <a:pt x="95284" y="222319"/>
                  </a:lnTo>
                  <a:cubicBezTo>
                    <a:pt x="99787" y="222062"/>
                    <a:pt x="102319" y="221548"/>
                    <a:pt x="106832" y="221672"/>
                  </a:cubicBezTo>
                  <a:cubicBezTo>
                    <a:pt x="109840" y="221748"/>
                    <a:pt x="111687" y="221301"/>
                    <a:pt x="114515" y="222319"/>
                  </a:cubicBezTo>
                  <a:cubicBezTo>
                    <a:pt x="116409" y="222995"/>
                    <a:pt x="117056" y="224393"/>
                    <a:pt x="119017" y="224879"/>
                  </a:cubicBezTo>
                  <a:cubicBezTo>
                    <a:pt x="121445" y="225488"/>
                    <a:pt x="123168" y="223099"/>
                    <a:pt x="125424" y="224232"/>
                  </a:cubicBezTo>
                  <a:cubicBezTo>
                    <a:pt x="127347" y="225212"/>
                    <a:pt x="126986" y="227324"/>
                    <a:pt x="128623" y="228723"/>
                  </a:cubicBezTo>
                  <a:cubicBezTo>
                    <a:pt x="132098" y="231672"/>
                    <a:pt x="136096" y="228570"/>
                    <a:pt x="140161" y="230645"/>
                  </a:cubicBezTo>
                  <a:cubicBezTo>
                    <a:pt x="142694" y="231929"/>
                    <a:pt x="143332" y="233966"/>
                    <a:pt x="145930" y="235126"/>
                  </a:cubicBezTo>
                  <a:cubicBezTo>
                    <a:pt x="148482" y="236259"/>
                    <a:pt x="150176" y="236316"/>
                    <a:pt x="152966" y="236411"/>
                  </a:cubicBezTo>
                  <a:cubicBezTo>
                    <a:pt x="154213" y="236439"/>
                    <a:pt x="155222" y="236135"/>
                    <a:pt x="156193" y="235878"/>
                  </a:cubicBezTo>
                  <a:lnTo>
                    <a:pt x="154898" y="235764"/>
                  </a:lnTo>
                  <a:cubicBezTo>
                    <a:pt x="154394" y="231520"/>
                    <a:pt x="152918" y="229094"/>
                    <a:pt x="153603" y="224879"/>
                  </a:cubicBezTo>
                  <a:cubicBezTo>
                    <a:pt x="154070" y="221986"/>
                    <a:pt x="156003" y="220749"/>
                    <a:pt x="156164" y="217828"/>
                  </a:cubicBezTo>
                  <a:cubicBezTo>
                    <a:pt x="156364" y="214745"/>
                    <a:pt x="154974" y="213146"/>
                    <a:pt x="154260" y="210140"/>
                  </a:cubicBezTo>
                  <a:cubicBezTo>
                    <a:pt x="153223" y="205896"/>
                    <a:pt x="152842" y="203469"/>
                    <a:pt x="151680" y="199254"/>
                  </a:cubicBezTo>
                  <a:cubicBezTo>
                    <a:pt x="150176" y="193688"/>
                    <a:pt x="147368" y="190928"/>
                    <a:pt x="147206" y="185162"/>
                  </a:cubicBezTo>
                  <a:cubicBezTo>
                    <a:pt x="147149" y="183516"/>
                    <a:pt x="147406" y="181527"/>
                    <a:pt x="147768" y="179720"/>
                  </a:cubicBezTo>
                  <a:cubicBezTo>
                    <a:pt x="148348" y="176779"/>
                    <a:pt x="149139" y="174267"/>
                    <a:pt x="149139" y="174267"/>
                  </a:cubicBezTo>
                  <a:cubicBezTo>
                    <a:pt x="152004" y="175171"/>
                    <a:pt x="154137" y="175000"/>
                    <a:pt x="156821" y="173630"/>
                  </a:cubicBezTo>
                  <a:cubicBezTo>
                    <a:pt x="158240" y="172907"/>
                    <a:pt x="158640" y="171860"/>
                    <a:pt x="160020" y="171070"/>
                  </a:cubicBezTo>
                  <a:cubicBezTo>
                    <a:pt x="163295" y="169205"/>
                    <a:pt x="165884" y="170281"/>
                    <a:pt x="169597" y="169795"/>
                  </a:cubicBezTo>
                  <a:cubicBezTo>
                    <a:pt x="169588" y="168025"/>
                    <a:pt x="169635" y="166693"/>
                    <a:pt x="169635" y="164667"/>
                  </a:cubicBezTo>
                  <a:cubicBezTo>
                    <a:pt x="169635" y="162668"/>
                    <a:pt x="168750" y="161327"/>
                    <a:pt x="169635" y="159538"/>
                  </a:cubicBezTo>
                  <a:cubicBezTo>
                    <a:pt x="170702" y="157426"/>
                    <a:pt x="172444" y="156779"/>
                    <a:pt x="174757" y="156341"/>
                  </a:cubicBezTo>
                  <a:cubicBezTo>
                    <a:pt x="176746" y="155960"/>
                    <a:pt x="178070" y="157797"/>
                    <a:pt x="179898" y="156978"/>
                  </a:cubicBezTo>
                  <a:cubicBezTo>
                    <a:pt x="182344" y="155875"/>
                    <a:pt x="180145" y="151945"/>
                    <a:pt x="182459" y="150575"/>
                  </a:cubicBezTo>
                  <a:cubicBezTo>
                    <a:pt x="184410" y="149423"/>
                    <a:pt x="186790" y="152306"/>
                    <a:pt x="188218" y="150575"/>
                  </a:cubicBezTo>
                  <a:cubicBezTo>
                    <a:pt x="189703" y="148795"/>
                    <a:pt x="186657" y="147092"/>
                    <a:pt x="186952" y="144808"/>
                  </a:cubicBezTo>
                  <a:cubicBezTo>
                    <a:pt x="187180" y="142915"/>
                    <a:pt x="187466" y="141602"/>
                    <a:pt x="188856" y="140317"/>
                  </a:cubicBezTo>
                  <a:cubicBezTo>
                    <a:pt x="190912" y="138471"/>
                    <a:pt x="193426" y="138471"/>
                    <a:pt x="195920" y="139680"/>
                  </a:cubicBezTo>
                  <a:cubicBezTo>
                    <a:pt x="198357" y="140869"/>
                    <a:pt x="197062" y="145084"/>
                    <a:pt x="199747" y="145446"/>
                  </a:cubicBezTo>
                  <a:cubicBezTo>
                    <a:pt x="201308" y="145655"/>
                    <a:pt x="202260" y="144999"/>
                    <a:pt x="203612" y="144171"/>
                  </a:cubicBezTo>
                  <a:cubicBezTo>
                    <a:pt x="205725" y="142848"/>
                    <a:pt x="205068" y="139775"/>
                    <a:pt x="207448" y="139042"/>
                  </a:cubicBezTo>
                  <a:cubicBezTo>
                    <a:pt x="208638" y="138671"/>
                    <a:pt x="209495" y="138585"/>
                    <a:pt x="210657" y="139042"/>
                  </a:cubicBezTo>
                  <a:cubicBezTo>
                    <a:pt x="213817" y="140279"/>
                    <a:pt x="208886" y="144066"/>
                    <a:pt x="208077" y="147368"/>
                  </a:cubicBezTo>
                  <a:cubicBezTo>
                    <a:pt x="207487" y="149842"/>
                    <a:pt x="206906" y="151231"/>
                    <a:pt x="206792" y="153772"/>
                  </a:cubicBezTo>
                  <a:cubicBezTo>
                    <a:pt x="206658" y="157054"/>
                    <a:pt x="206068" y="159500"/>
                    <a:pt x="208077" y="162097"/>
                  </a:cubicBezTo>
                  <a:cubicBezTo>
                    <a:pt x="209524" y="163972"/>
                    <a:pt x="211218" y="164029"/>
                    <a:pt x="213208" y="165304"/>
                  </a:cubicBezTo>
                  <a:cubicBezTo>
                    <a:pt x="214731" y="166284"/>
                    <a:pt x="215826" y="166551"/>
                    <a:pt x="217064" y="167864"/>
                  </a:cubicBezTo>
                  <a:cubicBezTo>
                    <a:pt x="218577" y="169500"/>
                    <a:pt x="219615" y="170756"/>
                    <a:pt x="219615" y="172983"/>
                  </a:cubicBezTo>
                  <a:cubicBezTo>
                    <a:pt x="219615" y="175219"/>
                    <a:pt x="218615" y="176522"/>
                    <a:pt x="217064" y="178121"/>
                  </a:cubicBezTo>
                  <a:cubicBezTo>
                    <a:pt x="216464" y="178720"/>
                    <a:pt x="215816" y="178987"/>
                    <a:pt x="215141" y="179225"/>
                  </a:cubicBezTo>
                  <a:lnTo>
                    <a:pt x="214493" y="179396"/>
                  </a:lnTo>
                  <a:cubicBezTo>
                    <a:pt x="214588" y="179510"/>
                    <a:pt x="214684" y="179615"/>
                    <a:pt x="214760" y="179720"/>
                  </a:cubicBezTo>
                  <a:cubicBezTo>
                    <a:pt x="216054" y="181318"/>
                    <a:pt x="216559" y="182650"/>
                    <a:pt x="218339" y="183878"/>
                  </a:cubicBezTo>
                  <a:cubicBezTo>
                    <a:pt x="221081" y="185781"/>
                    <a:pt x="224308" y="183449"/>
                    <a:pt x="226669" y="185800"/>
                  </a:cubicBezTo>
                  <a:cubicBezTo>
                    <a:pt x="229011" y="188160"/>
                    <a:pt x="227469" y="190985"/>
                    <a:pt x="228592" y="194126"/>
                  </a:cubicBezTo>
                  <a:cubicBezTo>
                    <a:pt x="229221" y="195924"/>
                    <a:pt x="229373" y="197094"/>
                    <a:pt x="230506" y="198617"/>
                  </a:cubicBezTo>
                  <a:cubicBezTo>
                    <a:pt x="233086" y="202023"/>
                    <a:pt x="236513" y="202661"/>
                    <a:pt x="240768" y="202461"/>
                  </a:cubicBezTo>
                  <a:cubicBezTo>
                    <a:pt x="243358" y="202328"/>
                    <a:pt x="244662" y="201214"/>
                    <a:pt x="247185" y="200529"/>
                  </a:cubicBezTo>
                  <a:cubicBezTo>
                    <a:pt x="251631" y="199329"/>
                    <a:pt x="254115" y="198284"/>
                    <a:pt x="258723" y="197970"/>
                  </a:cubicBezTo>
                  <a:cubicBezTo>
                    <a:pt x="262721" y="197703"/>
                    <a:pt x="265016" y="198074"/>
                    <a:pt x="268957" y="198617"/>
                  </a:cubicBezTo>
                  <a:cubicBezTo>
                    <a:pt x="275088" y="199435"/>
                    <a:pt x="278525" y="200396"/>
                    <a:pt x="284351" y="202461"/>
                  </a:cubicBezTo>
                  <a:cubicBezTo>
                    <a:pt x="286893" y="203355"/>
                    <a:pt x="288130" y="204392"/>
                    <a:pt x="290767" y="20502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2" name="任意形状 137"/>
            <p:cNvSpPr/>
            <p:nvPr/>
          </p:nvSpPr>
          <p:spPr>
            <a:xfrm>
              <a:off x="15216544" y="4066077"/>
              <a:ext cx="38" cy="1284"/>
            </a:xfrm>
            <a:custGeom>
              <a:avLst/>
              <a:gdLst>
                <a:gd name="connsiteX0" fmla="*/ 38 w 38"/>
                <a:gd name="connsiteY0" fmla="*/ 0 h 1284"/>
                <a:gd name="connsiteX1" fmla="*/ 0 w 38"/>
                <a:gd name="connsiteY1" fmla="*/ 10 h 1284"/>
                <a:gd name="connsiteX2" fmla="*/ 38 w 38"/>
                <a:gd name="connsiteY2" fmla="*/ 1285 h 1284"/>
                <a:gd name="connsiteX3" fmla="*/ 38 w 38"/>
                <a:gd name="connsiteY3" fmla="*/ 0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" h="1284">
                  <a:moveTo>
                    <a:pt x="38" y="0"/>
                  </a:moveTo>
                  <a:cubicBezTo>
                    <a:pt x="19" y="10"/>
                    <a:pt x="19" y="0"/>
                    <a:pt x="0" y="10"/>
                  </a:cubicBezTo>
                  <a:cubicBezTo>
                    <a:pt x="19" y="409"/>
                    <a:pt x="19" y="809"/>
                    <a:pt x="38" y="1285"/>
                  </a:cubicBezTo>
                  <a:lnTo>
                    <a:pt x="38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3" name="任意形状 138"/>
            <p:cNvSpPr/>
            <p:nvPr/>
          </p:nvSpPr>
          <p:spPr>
            <a:xfrm>
              <a:off x="14669801" y="3942291"/>
              <a:ext cx="261812" cy="137523"/>
            </a:xfrm>
            <a:custGeom>
              <a:avLst/>
              <a:gdLst>
                <a:gd name="connsiteX0" fmla="*/ 77637 w 261812"/>
                <a:gd name="connsiteY0" fmla="*/ 59083 h 137523"/>
                <a:gd name="connsiteX1" fmla="*/ 80845 w 261812"/>
                <a:gd name="connsiteY1" fmla="*/ 61015 h 137523"/>
                <a:gd name="connsiteX2" fmla="*/ 84054 w 261812"/>
                <a:gd name="connsiteY2" fmla="*/ 64849 h 137523"/>
                <a:gd name="connsiteX3" fmla="*/ 87243 w 261812"/>
                <a:gd name="connsiteY3" fmla="*/ 68065 h 137523"/>
                <a:gd name="connsiteX4" fmla="*/ 94935 w 261812"/>
                <a:gd name="connsiteY4" fmla="*/ 68065 h 137523"/>
                <a:gd name="connsiteX5" fmla="*/ 98581 w 261812"/>
                <a:gd name="connsiteY5" fmla="*/ 68703 h 137523"/>
                <a:gd name="connsiteX6" fmla="*/ 100076 w 261812"/>
                <a:gd name="connsiteY6" fmla="*/ 69340 h 137523"/>
                <a:gd name="connsiteX7" fmla="*/ 104579 w 261812"/>
                <a:gd name="connsiteY7" fmla="*/ 73822 h 137523"/>
                <a:gd name="connsiteX8" fmla="*/ 107140 w 261812"/>
                <a:gd name="connsiteY8" fmla="*/ 81510 h 137523"/>
                <a:gd name="connsiteX9" fmla="*/ 107768 w 261812"/>
                <a:gd name="connsiteY9" fmla="*/ 89199 h 137523"/>
                <a:gd name="connsiteX10" fmla="*/ 107768 w 261812"/>
                <a:gd name="connsiteY10" fmla="*/ 96240 h 137523"/>
                <a:gd name="connsiteX11" fmla="*/ 103931 w 261812"/>
                <a:gd name="connsiteY11" fmla="*/ 103291 h 137523"/>
                <a:gd name="connsiteX12" fmla="*/ 103274 w 261812"/>
                <a:gd name="connsiteY12" fmla="*/ 109057 h 137523"/>
                <a:gd name="connsiteX13" fmla="*/ 96544 w 261812"/>
                <a:gd name="connsiteY13" fmla="*/ 117221 h 137523"/>
                <a:gd name="connsiteX14" fmla="*/ 94964 w 261812"/>
                <a:gd name="connsiteY14" fmla="*/ 116964 h 137523"/>
                <a:gd name="connsiteX15" fmla="*/ 95601 w 261812"/>
                <a:gd name="connsiteY15" fmla="*/ 118029 h 137523"/>
                <a:gd name="connsiteX16" fmla="*/ 99438 w 261812"/>
                <a:gd name="connsiteY16" fmla="*/ 121227 h 137523"/>
                <a:gd name="connsiteX17" fmla="*/ 104579 w 261812"/>
                <a:gd name="connsiteY17" fmla="*/ 119305 h 137523"/>
                <a:gd name="connsiteX18" fmla="*/ 108634 w 261812"/>
                <a:gd name="connsiteY18" fmla="*/ 115413 h 137523"/>
                <a:gd name="connsiteX19" fmla="*/ 111614 w 261812"/>
                <a:gd name="connsiteY19" fmla="*/ 114823 h 137523"/>
                <a:gd name="connsiteX20" fmla="*/ 111614 w 261812"/>
                <a:gd name="connsiteY20" fmla="*/ 119305 h 137523"/>
                <a:gd name="connsiteX21" fmla="*/ 119306 w 261812"/>
                <a:gd name="connsiteY21" fmla="*/ 121864 h 137523"/>
                <a:gd name="connsiteX22" fmla="*/ 119011 w 261812"/>
                <a:gd name="connsiteY22" fmla="*/ 121417 h 137523"/>
                <a:gd name="connsiteX23" fmla="*/ 119306 w 261812"/>
                <a:gd name="connsiteY23" fmla="*/ 118029 h 137523"/>
                <a:gd name="connsiteX24" fmla="*/ 119944 w 261812"/>
                <a:gd name="connsiteY24" fmla="*/ 112263 h 137523"/>
                <a:gd name="connsiteX25" fmla="*/ 125713 w 261812"/>
                <a:gd name="connsiteY25" fmla="*/ 109057 h 137523"/>
                <a:gd name="connsiteX26" fmla="*/ 128912 w 261812"/>
                <a:gd name="connsiteY26" fmla="*/ 103938 h 137523"/>
                <a:gd name="connsiteX27" fmla="*/ 133386 w 261812"/>
                <a:gd name="connsiteY27" fmla="*/ 100731 h 137523"/>
                <a:gd name="connsiteX28" fmla="*/ 134671 w 261812"/>
                <a:gd name="connsiteY28" fmla="*/ 96240 h 137523"/>
                <a:gd name="connsiteX29" fmla="*/ 139803 w 261812"/>
                <a:gd name="connsiteY29" fmla="*/ 95602 h 137523"/>
                <a:gd name="connsiteX30" fmla="*/ 141097 w 261812"/>
                <a:gd name="connsiteY30" fmla="*/ 98171 h 137523"/>
                <a:gd name="connsiteX31" fmla="*/ 145591 w 261812"/>
                <a:gd name="connsiteY31" fmla="*/ 99446 h 137523"/>
                <a:gd name="connsiteX32" fmla="*/ 149427 w 261812"/>
                <a:gd name="connsiteY32" fmla="*/ 103291 h 137523"/>
                <a:gd name="connsiteX33" fmla="*/ 153921 w 261812"/>
                <a:gd name="connsiteY33" fmla="*/ 104575 h 137523"/>
                <a:gd name="connsiteX34" fmla="*/ 160318 w 261812"/>
                <a:gd name="connsiteY34" fmla="*/ 106488 h 137523"/>
                <a:gd name="connsiteX35" fmla="*/ 166735 w 261812"/>
                <a:gd name="connsiteY35" fmla="*/ 105213 h 137523"/>
                <a:gd name="connsiteX36" fmla="*/ 175722 w 261812"/>
                <a:gd name="connsiteY36" fmla="*/ 105213 h 137523"/>
                <a:gd name="connsiteX37" fmla="*/ 169943 w 261812"/>
                <a:gd name="connsiteY37" fmla="*/ 110341 h 137523"/>
                <a:gd name="connsiteX38" fmla="*/ 166097 w 261812"/>
                <a:gd name="connsiteY38" fmla="*/ 112263 h 137523"/>
                <a:gd name="connsiteX39" fmla="*/ 161603 w 261812"/>
                <a:gd name="connsiteY39" fmla="*/ 114823 h 137523"/>
                <a:gd name="connsiteX40" fmla="*/ 159042 w 261812"/>
                <a:gd name="connsiteY40" fmla="*/ 119305 h 137523"/>
                <a:gd name="connsiteX41" fmla="*/ 164174 w 261812"/>
                <a:gd name="connsiteY41" fmla="*/ 121227 h 137523"/>
                <a:gd name="connsiteX42" fmla="*/ 170581 w 261812"/>
                <a:gd name="connsiteY42" fmla="*/ 121864 h 137523"/>
                <a:gd name="connsiteX43" fmla="*/ 175065 w 261812"/>
                <a:gd name="connsiteY43" fmla="*/ 123786 h 137523"/>
                <a:gd name="connsiteX44" fmla="*/ 175722 w 261812"/>
                <a:gd name="connsiteY44" fmla="*/ 129552 h 137523"/>
                <a:gd name="connsiteX45" fmla="*/ 178273 w 261812"/>
                <a:gd name="connsiteY45" fmla="*/ 135966 h 137523"/>
                <a:gd name="connsiteX46" fmla="*/ 185974 w 261812"/>
                <a:gd name="connsiteY46" fmla="*/ 136603 h 137523"/>
                <a:gd name="connsiteX47" fmla="*/ 189811 w 261812"/>
                <a:gd name="connsiteY47" fmla="*/ 129552 h 137523"/>
                <a:gd name="connsiteX48" fmla="*/ 197503 w 261812"/>
                <a:gd name="connsiteY48" fmla="*/ 131474 h 137523"/>
                <a:gd name="connsiteX49" fmla="*/ 200064 w 261812"/>
                <a:gd name="connsiteY49" fmla="*/ 128268 h 137523"/>
                <a:gd name="connsiteX50" fmla="*/ 203920 w 261812"/>
                <a:gd name="connsiteY50" fmla="*/ 123786 h 137523"/>
                <a:gd name="connsiteX51" fmla="*/ 208394 w 261812"/>
                <a:gd name="connsiteY51" fmla="*/ 125071 h 137523"/>
                <a:gd name="connsiteX52" fmla="*/ 212887 w 261812"/>
                <a:gd name="connsiteY52" fmla="*/ 127630 h 137523"/>
                <a:gd name="connsiteX53" fmla="*/ 217381 w 261812"/>
                <a:gd name="connsiteY53" fmla="*/ 126983 h 137523"/>
                <a:gd name="connsiteX54" fmla="*/ 220589 w 261812"/>
                <a:gd name="connsiteY54" fmla="*/ 122502 h 137523"/>
                <a:gd name="connsiteX55" fmla="*/ 214820 w 261812"/>
                <a:gd name="connsiteY55" fmla="*/ 118667 h 137523"/>
                <a:gd name="connsiteX56" fmla="*/ 210983 w 261812"/>
                <a:gd name="connsiteY56" fmla="*/ 118667 h 137523"/>
                <a:gd name="connsiteX57" fmla="*/ 203272 w 261812"/>
                <a:gd name="connsiteY57" fmla="*/ 119942 h 137523"/>
                <a:gd name="connsiteX58" fmla="*/ 198160 w 261812"/>
                <a:gd name="connsiteY58" fmla="*/ 118029 h 137523"/>
                <a:gd name="connsiteX59" fmla="*/ 194323 w 261812"/>
                <a:gd name="connsiteY59" fmla="*/ 113538 h 137523"/>
                <a:gd name="connsiteX60" fmla="*/ 191125 w 261812"/>
                <a:gd name="connsiteY60" fmla="*/ 108410 h 137523"/>
                <a:gd name="connsiteX61" fmla="*/ 185993 w 261812"/>
                <a:gd name="connsiteY61" fmla="*/ 106488 h 137523"/>
                <a:gd name="connsiteX62" fmla="*/ 191743 w 261812"/>
                <a:gd name="connsiteY62" fmla="*/ 103938 h 137523"/>
                <a:gd name="connsiteX63" fmla="*/ 196875 w 261812"/>
                <a:gd name="connsiteY63" fmla="*/ 100731 h 137523"/>
                <a:gd name="connsiteX64" fmla="*/ 200073 w 261812"/>
                <a:gd name="connsiteY64" fmla="*/ 96240 h 137523"/>
                <a:gd name="connsiteX65" fmla="*/ 208403 w 261812"/>
                <a:gd name="connsiteY65" fmla="*/ 95602 h 137523"/>
                <a:gd name="connsiteX66" fmla="*/ 216105 w 261812"/>
                <a:gd name="connsiteY66" fmla="*/ 94965 h 137523"/>
                <a:gd name="connsiteX67" fmla="*/ 223807 w 261812"/>
                <a:gd name="connsiteY67" fmla="*/ 93680 h 137523"/>
                <a:gd name="connsiteX68" fmla="*/ 227643 w 261812"/>
                <a:gd name="connsiteY68" fmla="*/ 89836 h 137523"/>
                <a:gd name="connsiteX69" fmla="*/ 231480 w 261812"/>
                <a:gd name="connsiteY69" fmla="*/ 87914 h 137523"/>
                <a:gd name="connsiteX70" fmla="*/ 238525 w 261812"/>
                <a:gd name="connsiteY70" fmla="*/ 87914 h 137523"/>
                <a:gd name="connsiteX71" fmla="*/ 237906 w 261812"/>
                <a:gd name="connsiteY71" fmla="*/ 86639 h 137523"/>
                <a:gd name="connsiteX72" fmla="*/ 247511 w 261812"/>
                <a:gd name="connsiteY72" fmla="*/ 79598 h 137523"/>
                <a:gd name="connsiteX73" fmla="*/ 252652 w 261812"/>
                <a:gd name="connsiteY73" fmla="*/ 74460 h 137523"/>
                <a:gd name="connsiteX74" fmla="*/ 252710 w 261812"/>
                <a:gd name="connsiteY74" fmla="*/ 68703 h 137523"/>
                <a:gd name="connsiteX75" fmla="*/ 253281 w 261812"/>
                <a:gd name="connsiteY75" fmla="*/ 67418 h 137523"/>
                <a:gd name="connsiteX76" fmla="*/ 260345 w 261812"/>
                <a:gd name="connsiteY76" fmla="*/ 64849 h 137523"/>
                <a:gd name="connsiteX77" fmla="*/ 260345 w 261812"/>
                <a:gd name="connsiteY77" fmla="*/ 55886 h 137523"/>
                <a:gd name="connsiteX78" fmla="*/ 251995 w 261812"/>
                <a:gd name="connsiteY78" fmla="*/ 51404 h 137523"/>
                <a:gd name="connsiteX79" fmla="*/ 244951 w 261812"/>
                <a:gd name="connsiteY79" fmla="*/ 49482 h 137523"/>
                <a:gd name="connsiteX80" fmla="*/ 239191 w 261812"/>
                <a:gd name="connsiteY80" fmla="*/ 48845 h 137523"/>
                <a:gd name="connsiteX81" fmla="*/ 227015 w 261812"/>
                <a:gd name="connsiteY81" fmla="*/ 50767 h 137523"/>
                <a:gd name="connsiteX82" fmla="*/ 218666 w 261812"/>
                <a:gd name="connsiteY82" fmla="*/ 52689 h 137523"/>
                <a:gd name="connsiteX83" fmla="*/ 213554 w 261812"/>
                <a:gd name="connsiteY83" fmla="*/ 45001 h 137523"/>
                <a:gd name="connsiteX84" fmla="*/ 207804 w 261812"/>
                <a:gd name="connsiteY84" fmla="*/ 40519 h 137523"/>
                <a:gd name="connsiteX85" fmla="*/ 201368 w 261812"/>
                <a:gd name="connsiteY85" fmla="*/ 40519 h 137523"/>
                <a:gd name="connsiteX86" fmla="*/ 194343 w 261812"/>
                <a:gd name="connsiteY86" fmla="*/ 44354 h 137523"/>
                <a:gd name="connsiteX87" fmla="*/ 189211 w 261812"/>
                <a:gd name="connsiteY87" fmla="*/ 48207 h 137523"/>
                <a:gd name="connsiteX88" fmla="*/ 178311 w 261812"/>
                <a:gd name="connsiteY88" fmla="*/ 46923 h 137523"/>
                <a:gd name="connsiteX89" fmla="*/ 168696 w 261812"/>
                <a:gd name="connsiteY89" fmla="*/ 44354 h 137523"/>
                <a:gd name="connsiteX90" fmla="*/ 161641 w 261812"/>
                <a:gd name="connsiteY90" fmla="*/ 41784 h 137523"/>
                <a:gd name="connsiteX91" fmla="*/ 156510 w 261812"/>
                <a:gd name="connsiteY91" fmla="*/ 34115 h 137523"/>
                <a:gd name="connsiteX92" fmla="*/ 149475 w 261812"/>
                <a:gd name="connsiteY92" fmla="*/ 28340 h 137523"/>
                <a:gd name="connsiteX93" fmla="*/ 141145 w 261812"/>
                <a:gd name="connsiteY93" fmla="*/ 26417 h 137523"/>
                <a:gd name="connsiteX94" fmla="*/ 134719 w 261812"/>
                <a:gd name="connsiteY94" fmla="*/ 23858 h 137523"/>
                <a:gd name="connsiteX95" fmla="*/ 130235 w 261812"/>
                <a:gd name="connsiteY95" fmla="*/ 15542 h 137523"/>
                <a:gd name="connsiteX96" fmla="*/ 128959 w 261812"/>
                <a:gd name="connsiteY96" fmla="*/ 5922 h 137523"/>
                <a:gd name="connsiteX97" fmla="*/ 124466 w 261812"/>
                <a:gd name="connsiteY97" fmla="*/ 793 h 137523"/>
                <a:gd name="connsiteX98" fmla="*/ 113566 w 261812"/>
                <a:gd name="connsiteY98" fmla="*/ 1440 h 137523"/>
                <a:gd name="connsiteX99" fmla="*/ 105236 w 261812"/>
                <a:gd name="connsiteY99" fmla="*/ 1440 h 137523"/>
                <a:gd name="connsiteX100" fmla="*/ 99476 w 261812"/>
                <a:gd name="connsiteY100" fmla="*/ 5284 h 137523"/>
                <a:gd name="connsiteX101" fmla="*/ 92431 w 261812"/>
                <a:gd name="connsiteY101" fmla="*/ 5284 h 137523"/>
                <a:gd name="connsiteX102" fmla="*/ 86015 w 261812"/>
                <a:gd name="connsiteY102" fmla="*/ 3362 h 137523"/>
                <a:gd name="connsiteX103" fmla="*/ 85377 w 261812"/>
                <a:gd name="connsiteY103" fmla="*/ 3362 h 137523"/>
                <a:gd name="connsiteX104" fmla="*/ 82178 w 261812"/>
                <a:gd name="connsiteY104" fmla="*/ 9766 h 137523"/>
                <a:gd name="connsiteX105" fmla="*/ 79598 w 261812"/>
                <a:gd name="connsiteY105" fmla="*/ 16817 h 137523"/>
                <a:gd name="connsiteX106" fmla="*/ 72563 w 261812"/>
                <a:gd name="connsiteY106" fmla="*/ 20651 h 137523"/>
                <a:gd name="connsiteX107" fmla="*/ 66794 w 261812"/>
                <a:gd name="connsiteY107" fmla="*/ 12325 h 137523"/>
                <a:gd name="connsiteX108" fmla="*/ 62310 w 261812"/>
                <a:gd name="connsiteY108" fmla="*/ 11688 h 137523"/>
                <a:gd name="connsiteX109" fmla="*/ 57817 w 261812"/>
                <a:gd name="connsiteY109" fmla="*/ 14895 h 137523"/>
                <a:gd name="connsiteX110" fmla="*/ 52695 w 261812"/>
                <a:gd name="connsiteY110" fmla="*/ 14248 h 137523"/>
                <a:gd name="connsiteX111" fmla="*/ 47554 w 261812"/>
                <a:gd name="connsiteY111" fmla="*/ 9128 h 137523"/>
                <a:gd name="connsiteX112" fmla="*/ 43061 w 261812"/>
                <a:gd name="connsiteY112" fmla="*/ 5284 h 137523"/>
                <a:gd name="connsiteX113" fmla="*/ 38586 w 261812"/>
                <a:gd name="connsiteY113" fmla="*/ 5284 h 137523"/>
                <a:gd name="connsiteX114" fmla="*/ 30894 w 261812"/>
                <a:gd name="connsiteY114" fmla="*/ 5284 h 137523"/>
                <a:gd name="connsiteX115" fmla="*/ 27048 w 261812"/>
                <a:gd name="connsiteY115" fmla="*/ 2715 h 137523"/>
                <a:gd name="connsiteX116" fmla="*/ 21917 w 261812"/>
                <a:gd name="connsiteY116" fmla="*/ 4647 h 137523"/>
                <a:gd name="connsiteX117" fmla="*/ 16167 w 261812"/>
                <a:gd name="connsiteY117" fmla="*/ 11050 h 137523"/>
                <a:gd name="connsiteX118" fmla="*/ 15815 w 261812"/>
                <a:gd name="connsiteY118" fmla="*/ 11621 h 137523"/>
                <a:gd name="connsiteX119" fmla="*/ 16795 w 261812"/>
                <a:gd name="connsiteY119" fmla="*/ 12973 h 137523"/>
                <a:gd name="connsiteX120" fmla="*/ 20013 w 261812"/>
                <a:gd name="connsiteY120" fmla="*/ 20014 h 137523"/>
                <a:gd name="connsiteX121" fmla="*/ 16795 w 261812"/>
                <a:gd name="connsiteY121" fmla="*/ 25780 h 137523"/>
                <a:gd name="connsiteX122" fmla="*/ 9750 w 261812"/>
                <a:gd name="connsiteY122" fmla="*/ 30909 h 137523"/>
                <a:gd name="connsiteX123" fmla="*/ 4619 w 261812"/>
                <a:gd name="connsiteY123" fmla="*/ 36028 h 137523"/>
                <a:gd name="connsiteX124" fmla="*/ 7837 w 261812"/>
                <a:gd name="connsiteY124" fmla="*/ 43716 h 137523"/>
                <a:gd name="connsiteX125" fmla="*/ 5266 w 261812"/>
                <a:gd name="connsiteY125" fmla="*/ 49482 h 137523"/>
                <a:gd name="connsiteX126" fmla="*/ 2706 w 261812"/>
                <a:gd name="connsiteY126" fmla="*/ 51404 h 137523"/>
                <a:gd name="connsiteX127" fmla="*/ 1278 w 261812"/>
                <a:gd name="connsiteY127" fmla="*/ 52127 h 137523"/>
                <a:gd name="connsiteX128" fmla="*/ 459 w 261812"/>
                <a:gd name="connsiteY128" fmla="*/ 55325 h 137523"/>
                <a:gd name="connsiteX129" fmla="*/ 459 w 261812"/>
                <a:gd name="connsiteY129" fmla="*/ 58931 h 137523"/>
                <a:gd name="connsiteX130" fmla="*/ 859 w 261812"/>
                <a:gd name="connsiteY130" fmla="*/ 62937 h 137523"/>
                <a:gd name="connsiteX131" fmla="*/ 773 w 261812"/>
                <a:gd name="connsiteY131" fmla="*/ 64212 h 137523"/>
                <a:gd name="connsiteX132" fmla="*/ 5904 w 261812"/>
                <a:gd name="connsiteY132" fmla="*/ 66143 h 137523"/>
                <a:gd name="connsiteX133" fmla="*/ 10045 w 261812"/>
                <a:gd name="connsiteY133" fmla="*/ 68703 h 137523"/>
                <a:gd name="connsiteX134" fmla="*/ 11035 w 261812"/>
                <a:gd name="connsiteY134" fmla="*/ 69340 h 137523"/>
                <a:gd name="connsiteX135" fmla="*/ 12321 w 261812"/>
                <a:gd name="connsiteY135" fmla="*/ 68703 h 137523"/>
                <a:gd name="connsiteX136" fmla="*/ 12340 w 261812"/>
                <a:gd name="connsiteY136" fmla="*/ 68703 h 137523"/>
                <a:gd name="connsiteX137" fmla="*/ 18737 w 261812"/>
                <a:gd name="connsiteY137" fmla="*/ 69340 h 137523"/>
                <a:gd name="connsiteX138" fmla="*/ 22574 w 261812"/>
                <a:gd name="connsiteY138" fmla="*/ 69978 h 137523"/>
                <a:gd name="connsiteX139" fmla="*/ 28990 w 261812"/>
                <a:gd name="connsiteY139" fmla="*/ 73185 h 137523"/>
                <a:gd name="connsiteX140" fmla="*/ 34740 w 261812"/>
                <a:gd name="connsiteY140" fmla="*/ 70625 h 137523"/>
                <a:gd name="connsiteX141" fmla="*/ 44384 w 261812"/>
                <a:gd name="connsiteY141" fmla="*/ 69978 h 137523"/>
                <a:gd name="connsiteX142" fmla="*/ 48182 w 261812"/>
                <a:gd name="connsiteY142" fmla="*/ 68703 h 137523"/>
                <a:gd name="connsiteX143" fmla="*/ 48201 w 261812"/>
                <a:gd name="connsiteY143" fmla="*/ 68703 h 137523"/>
                <a:gd name="connsiteX144" fmla="*/ 48877 w 261812"/>
                <a:gd name="connsiteY144" fmla="*/ 68703 h 137523"/>
                <a:gd name="connsiteX145" fmla="*/ 53323 w 261812"/>
                <a:gd name="connsiteY145" fmla="*/ 69978 h 137523"/>
                <a:gd name="connsiteX146" fmla="*/ 57826 w 261812"/>
                <a:gd name="connsiteY146" fmla="*/ 69340 h 137523"/>
                <a:gd name="connsiteX147" fmla="*/ 58597 w 261812"/>
                <a:gd name="connsiteY147" fmla="*/ 68703 h 137523"/>
                <a:gd name="connsiteX148" fmla="*/ 60387 w 261812"/>
                <a:gd name="connsiteY148" fmla="*/ 66143 h 137523"/>
                <a:gd name="connsiteX149" fmla="*/ 64871 w 261812"/>
                <a:gd name="connsiteY149" fmla="*/ 63574 h 137523"/>
                <a:gd name="connsiteX150" fmla="*/ 70640 w 261812"/>
                <a:gd name="connsiteY150" fmla="*/ 59730 h 137523"/>
                <a:gd name="connsiteX151" fmla="*/ 77637 w 261812"/>
                <a:gd name="connsiteY151" fmla="*/ 59083 h 13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261812" h="137523">
                  <a:moveTo>
                    <a:pt x="77637" y="59083"/>
                  </a:moveTo>
                  <a:cubicBezTo>
                    <a:pt x="79017" y="59559"/>
                    <a:pt x="79713" y="60092"/>
                    <a:pt x="80845" y="61015"/>
                  </a:cubicBezTo>
                  <a:cubicBezTo>
                    <a:pt x="82359" y="62242"/>
                    <a:pt x="82711" y="63422"/>
                    <a:pt x="84054" y="64849"/>
                  </a:cubicBezTo>
                  <a:cubicBezTo>
                    <a:pt x="85234" y="66153"/>
                    <a:pt x="85710" y="67219"/>
                    <a:pt x="87243" y="68065"/>
                  </a:cubicBezTo>
                  <a:cubicBezTo>
                    <a:pt x="89870" y="69493"/>
                    <a:pt x="91984" y="67628"/>
                    <a:pt x="94935" y="68065"/>
                  </a:cubicBezTo>
                  <a:cubicBezTo>
                    <a:pt x="96382" y="68275"/>
                    <a:pt x="97448" y="68332"/>
                    <a:pt x="98581" y="68703"/>
                  </a:cubicBezTo>
                  <a:cubicBezTo>
                    <a:pt x="99057" y="68855"/>
                    <a:pt x="99552" y="69055"/>
                    <a:pt x="100076" y="69340"/>
                  </a:cubicBezTo>
                  <a:cubicBezTo>
                    <a:pt x="102265" y="70501"/>
                    <a:pt x="103189" y="71757"/>
                    <a:pt x="104579" y="73822"/>
                  </a:cubicBezTo>
                  <a:cubicBezTo>
                    <a:pt x="106302" y="76458"/>
                    <a:pt x="106492" y="78408"/>
                    <a:pt x="107140" y="81510"/>
                  </a:cubicBezTo>
                  <a:cubicBezTo>
                    <a:pt x="107720" y="84460"/>
                    <a:pt x="107644" y="86192"/>
                    <a:pt x="107768" y="89199"/>
                  </a:cubicBezTo>
                  <a:cubicBezTo>
                    <a:pt x="107882" y="91939"/>
                    <a:pt x="108406" y="93566"/>
                    <a:pt x="107768" y="96240"/>
                  </a:cubicBezTo>
                  <a:cubicBezTo>
                    <a:pt x="107044" y="99285"/>
                    <a:pt x="104760" y="100274"/>
                    <a:pt x="103931" y="103291"/>
                  </a:cubicBezTo>
                  <a:cubicBezTo>
                    <a:pt x="103312" y="105469"/>
                    <a:pt x="102779" y="106849"/>
                    <a:pt x="103274" y="109057"/>
                  </a:cubicBezTo>
                  <a:cubicBezTo>
                    <a:pt x="103931" y="111835"/>
                    <a:pt x="94811" y="114975"/>
                    <a:pt x="96544" y="117221"/>
                  </a:cubicBezTo>
                  <a:lnTo>
                    <a:pt x="94964" y="116964"/>
                  </a:lnTo>
                  <a:cubicBezTo>
                    <a:pt x="95154" y="117316"/>
                    <a:pt x="95344" y="117668"/>
                    <a:pt x="95601" y="118029"/>
                  </a:cubicBezTo>
                  <a:cubicBezTo>
                    <a:pt x="96696" y="119647"/>
                    <a:pt x="97534" y="120846"/>
                    <a:pt x="99438" y="121227"/>
                  </a:cubicBezTo>
                  <a:cubicBezTo>
                    <a:pt x="101551" y="121636"/>
                    <a:pt x="102627" y="120218"/>
                    <a:pt x="104579" y="119305"/>
                  </a:cubicBezTo>
                  <a:cubicBezTo>
                    <a:pt x="106064" y="118591"/>
                    <a:pt x="107444" y="116697"/>
                    <a:pt x="108634" y="115413"/>
                  </a:cubicBezTo>
                  <a:cubicBezTo>
                    <a:pt x="109777" y="114176"/>
                    <a:pt x="110748" y="113481"/>
                    <a:pt x="111614" y="114823"/>
                  </a:cubicBezTo>
                  <a:cubicBezTo>
                    <a:pt x="112556" y="116298"/>
                    <a:pt x="110909" y="117706"/>
                    <a:pt x="111614" y="119305"/>
                  </a:cubicBezTo>
                  <a:cubicBezTo>
                    <a:pt x="112909" y="122197"/>
                    <a:pt x="116288" y="120865"/>
                    <a:pt x="119306" y="121864"/>
                  </a:cubicBezTo>
                  <a:lnTo>
                    <a:pt x="119011" y="121417"/>
                  </a:lnTo>
                  <a:cubicBezTo>
                    <a:pt x="119078" y="120399"/>
                    <a:pt x="119173" y="119314"/>
                    <a:pt x="119306" y="118029"/>
                  </a:cubicBezTo>
                  <a:cubicBezTo>
                    <a:pt x="119516" y="115774"/>
                    <a:pt x="118754" y="114185"/>
                    <a:pt x="119944" y="112263"/>
                  </a:cubicBezTo>
                  <a:cubicBezTo>
                    <a:pt x="121296" y="110075"/>
                    <a:pt x="123866" y="110846"/>
                    <a:pt x="125713" y="109057"/>
                  </a:cubicBezTo>
                  <a:cubicBezTo>
                    <a:pt x="127379" y="107411"/>
                    <a:pt x="127274" y="105631"/>
                    <a:pt x="128912" y="103938"/>
                  </a:cubicBezTo>
                  <a:cubicBezTo>
                    <a:pt x="130397" y="102377"/>
                    <a:pt x="132206" y="102520"/>
                    <a:pt x="133386" y="100731"/>
                  </a:cubicBezTo>
                  <a:cubicBezTo>
                    <a:pt x="134414" y="99209"/>
                    <a:pt x="133329" y="97467"/>
                    <a:pt x="134671" y="96240"/>
                  </a:cubicBezTo>
                  <a:cubicBezTo>
                    <a:pt x="136156" y="94879"/>
                    <a:pt x="138241" y="94318"/>
                    <a:pt x="139803" y="95602"/>
                  </a:cubicBezTo>
                  <a:cubicBezTo>
                    <a:pt x="140659" y="96316"/>
                    <a:pt x="140317" y="97363"/>
                    <a:pt x="141097" y="98171"/>
                  </a:cubicBezTo>
                  <a:cubicBezTo>
                    <a:pt x="142364" y="99465"/>
                    <a:pt x="144001" y="98552"/>
                    <a:pt x="145591" y="99446"/>
                  </a:cubicBezTo>
                  <a:cubicBezTo>
                    <a:pt x="147419" y="100484"/>
                    <a:pt x="147590" y="102253"/>
                    <a:pt x="149427" y="103291"/>
                  </a:cubicBezTo>
                  <a:cubicBezTo>
                    <a:pt x="151008" y="104185"/>
                    <a:pt x="152150" y="104061"/>
                    <a:pt x="153921" y="104575"/>
                  </a:cubicBezTo>
                  <a:cubicBezTo>
                    <a:pt x="156415" y="105298"/>
                    <a:pt x="157700" y="106383"/>
                    <a:pt x="160318" y="106488"/>
                  </a:cubicBezTo>
                  <a:cubicBezTo>
                    <a:pt x="162889" y="106611"/>
                    <a:pt x="164212" y="105498"/>
                    <a:pt x="166735" y="105213"/>
                  </a:cubicBezTo>
                  <a:cubicBezTo>
                    <a:pt x="170219" y="104813"/>
                    <a:pt x="175112" y="101768"/>
                    <a:pt x="175722" y="105213"/>
                  </a:cubicBezTo>
                  <a:cubicBezTo>
                    <a:pt x="176217" y="108181"/>
                    <a:pt x="172485" y="108743"/>
                    <a:pt x="169943" y="110341"/>
                  </a:cubicBezTo>
                  <a:cubicBezTo>
                    <a:pt x="168515" y="111217"/>
                    <a:pt x="167572" y="111474"/>
                    <a:pt x="166097" y="112263"/>
                  </a:cubicBezTo>
                  <a:cubicBezTo>
                    <a:pt x="164317" y="113205"/>
                    <a:pt x="163051" y="113396"/>
                    <a:pt x="161603" y="114823"/>
                  </a:cubicBezTo>
                  <a:cubicBezTo>
                    <a:pt x="160185" y="116241"/>
                    <a:pt x="158424" y="117383"/>
                    <a:pt x="159042" y="119305"/>
                  </a:cubicBezTo>
                  <a:cubicBezTo>
                    <a:pt x="159699" y="121331"/>
                    <a:pt x="162079" y="120722"/>
                    <a:pt x="164174" y="121227"/>
                  </a:cubicBezTo>
                  <a:cubicBezTo>
                    <a:pt x="166611" y="121826"/>
                    <a:pt x="168163" y="121198"/>
                    <a:pt x="170581" y="121864"/>
                  </a:cubicBezTo>
                  <a:cubicBezTo>
                    <a:pt x="172409" y="122378"/>
                    <a:pt x="173855" y="122311"/>
                    <a:pt x="175065" y="123786"/>
                  </a:cubicBezTo>
                  <a:cubicBezTo>
                    <a:pt x="176502" y="125537"/>
                    <a:pt x="175179" y="127354"/>
                    <a:pt x="175722" y="129552"/>
                  </a:cubicBezTo>
                  <a:cubicBezTo>
                    <a:pt x="176321" y="132169"/>
                    <a:pt x="176159" y="134291"/>
                    <a:pt x="178273" y="135966"/>
                  </a:cubicBezTo>
                  <a:cubicBezTo>
                    <a:pt x="180624" y="137831"/>
                    <a:pt x="183299" y="137992"/>
                    <a:pt x="185974" y="136603"/>
                  </a:cubicBezTo>
                  <a:cubicBezTo>
                    <a:pt x="188745" y="135147"/>
                    <a:pt x="186936" y="130789"/>
                    <a:pt x="189811" y="129552"/>
                  </a:cubicBezTo>
                  <a:cubicBezTo>
                    <a:pt x="192648" y="128325"/>
                    <a:pt x="194818" y="133035"/>
                    <a:pt x="197503" y="131474"/>
                  </a:cubicBezTo>
                  <a:cubicBezTo>
                    <a:pt x="198893" y="130675"/>
                    <a:pt x="199045" y="129514"/>
                    <a:pt x="200064" y="128268"/>
                  </a:cubicBezTo>
                  <a:cubicBezTo>
                    <a:pt x="201540" y="126488"/>
                    <a:pt x="201654" y="124281"/>
                    <a:pt x="203920" y="123786"/>
                  </a:cubicBezTo>
                  <a:cubicBezTo>
                    <a:pt x="205681" y="123396"/>
                    <a:pt x="206718" y="124376"/>
                    <a:pt x="208394" y="125071"/>
                  </a:cubicBezTo>
                  <a:cubicBezTo>
                    <a:pt x="210260" y="125832"/>
                    <a:pt x="210888" y="127297"/>
                    <a:pt x="212887" y="127630"/>
                  </a:cubicBezTo>
                  <a:cubicBezTo>
                    <a:pt x="214649" y="127925"/>
                    <a:pt x="215829" y="127840"/>
                    <a:pt x="217381" y="126983"/>
                  </a:cubicBezTo>
                  <a:cubicBezTo>
                    <a:pt x="219256" y="125956"/>
                    <a:pt x="220732" y="124652"/>
                    <a:pt x="220589" y="122502"/>
                  </a:cubicBezTo>
                  <a:cubicBezTo>
                    <a:pt x="220408" y="119809"/>
                    <a:pt x="217457" y="119219"/>
                    <a:pt x="214820" y="118667"/>
                  </a:cubicBezTo>
                  <a:cubicBezTo>
                    <a:pt x="213373" y="118353"/>
                    <a:pt x="212459" y="118581"/>
                    <a:pt x="210983" y="118667"/>
                  </a:cubicBezTo>
                  <a:cubicBezTo>
                    <a:pt x="207946" y="118829"/>
                    <a:pt x="206300" y="120380"/>
                    <a:pt x="203272" y="119942"/>
                  </a:cubicBezTo>
                  <a:cubicBezTo>
                    <a:pt x="201159" y="119638"/>
                    <a:pt x="199912" y="119228"/>
                    <a:pt x="198160" y="118029"/>
                  </a:cubicBezTo>
                  <a:cubicBezTo>
                    <a:pt x="196256" y="116716"/>
                    <a:pt x="195675" y="115394"/>
                    <a:pt x="194323" y="113538"/>
                  </a:cubicBezTo>
                  <a:cubicBezTo>
                    <a:pt x="192924" y="111645"/>
                    <a:pt x="192953" y="109875"/>
                    <a:pt x="191125" y="108410"/>
                  </a:cubicBezTo>
                  <a:cubicBezTo>
                    <a:pt x="189440" y="107097"/>
                    <a:pt x="186412" y="108581"/>
                    <a:pt x="185993" y="106488"/>
                  </a:cubicBezTo>
                  <a:cubicBezTo>
                    <a:pt x="185479" y="104080"/>
                    <a:pt x="189583" y="105089"/>
                    <a:pt x="191743" y="103938"/>
                  </a:cubicBezTo>
                  <a:cubicBezTo>
                    <a:pt x="193829" y="102815"/>
                    <a:pt x="195171" y="102358"/>
                    <a:pt x="196875" y="100731"/>
                  </a:cubicBezTo>
                  <a:cubicBezTo>
                    <a:pt x="198417" y="99237"/>
                    <a:pt x="198312" y="97467"/>
                    <a:pt x="200073" y="96240"/>
                  </a:cubicBezTo>
                  <a:cubicBezTo>
                    <a:pt x="202739" y="94375"/>
                    <a:pt x="205157" y="95859"/>
                    <a:pt x="208403" y="95602"/>
                  </a:cubicBezTo>
                  <a:cubicBezTo>
                    <a:pt x="211402" y="95364"/>
                    <a:pt x="213106" y="95336"/>
                    <a:pt x="216105" y="94965"/>
                  </a:cubicBezTo>
                  <a:cubicBezTo>
                    <a:pt x="219113" y="94594"/>
                    <a:pt x="221170" y="95222"/>
                    <a:pt x="223807" y="93680"/>
                  </a:cubicBezTo>
                  <a:cubicBezTo>
                    <a:pt x="225616" y="92605"/>
                    <a:pt x="225901" y="91044"/>
                    <a:pt x="227643" y="89836"/>
                  </a:cubicBezTo>
                  <a:cubicBezTo>
                    <a:pt x="229014" y="88885"/>
                    <a:pt x="229881" y="88399"/>
                    <a:pt x="231480" y="87914"/>
                  </a:cubicBezTo>
                  <a:cubicBezTo>
                    <a:pt x="234107" y="87134"/>
                    <a:pt x="236592" y="85973"/>
                    <a:pt x="238525" y="87914"/>
                  </a:cubicBezTo>
                  <a:lnTo>
                    <a:pt x="237906" y="86639"/>
                  </a:lnTo>
                  <a:cubicBezTo>
                    <a:pt x="241647" y="83889"/>
                    <a:pt x="244027" y="82681"/>
                    <a:pt x="247511" y="79598"/>
                  </a:cubicBezTo>
                  <a:cubicBezTo>
                    <a:pt x="249625" y="77704"/>
                    <a:pt x="251443" y="77019"/>
                    <a:pt x="252652" y="74460"/>
                  </a:cubicBezTo>
                  <a:cubicBezTo>
                    <a:pt x="253576" y="72433"/>
                    <a:pt x="252348" y="70530"/>
                    <a:pt x="252710" y="68703"/>
                  </a:cubicBezTo>
                  <a:cubicBezTo>
                    <a:pt x="252786" y="68275"/>
                    <a:pt x="252966" y="67837"/>
                    <a:pt x="253281" y="67418"/>
                  </a:cubicBezTo>
                  <a:cubicBezTo>
                    <a:pt x="255023" y="65068"/>
                    <a:pt x="258488" y="67142"/>
                    <a:pt x="260345" y="64849"/>
                  </a:cubicBezTo>
                  <a:cubicBezTo>
                    <a:pt x="262515" y="62118"/>
                    <a:pt x="262077" y="58921"/>
                    <a:pt x="260345" y="55886"/>
                  </a:cubicBezTo>
                  <a:cubicBezTo>
                    <a:pt x="258479" y="52689"/>
                    <a:pt x="255442" y="52717"/>
                    <a:pt x="251995" y="51404"/>
                  </a:cubicBezTo>
                  <a:cubicBezTo>
                    <a:pt x="249339" y="50386"/>
                    <a:pt x="247759" y="49987"/>
                    <a:pt x="244951" y="49482"/>
                  </a:cubicBezTo>
                  <a:cubicBezTo>
                    <a:pt x="242733" y="49083"/>
                    <a:pt x="241438" y="48892"/>
                    <a:pt x="239191" y="48845"/>
                  </a:cubicBezTo>
                  <a:cubicBezTo>
                    <a:pt x="234383" y="48721"/>
                    <a:pt x="231737" y="49815"/>
                    <a:pt x="227015" y="50767"/>
                  </a:cubicBezTo>
                  <a:cubicBezTo>
                    <a:pt x="223750" y="51423"/>
                    <a:pt x="221808" y="53831"/>
                    <a:pt x="218666" y="52689"/>
                  </a:cubicBezTo>
                  <a:cubicBezTo>
                    <a:pt x="215296" y="51452"/>
                    <a:pt x="216048" y="47589"/>
                    <a:pt x="213554" y="45001"/>
                  </a:cubicBezTo>
                  <a:cubicBezTo>
                    <a:pt x="211564" y="42945"/>
                    <a:pt x="210507" y="41375"/>
                    <a:pt x="207804" y="40519"/>
                  </a:cubicBezTo>
                  <a:cubicBezTo>
                    <a:pt x="205405" y="39758"/>
                    <a:pt x="203824" y="39967"/>
                    <a:pt x="201368" y="40519"/>
                  </a:cubicBezTo>
                  <a:cubicBezTo>
                    <a:pt x="198331" y="41195"/>
                    <a:pt x="196960" y="42641"/>
                    <a:pt x="194343" y="44354"/>
                  </a:cubicBezTo>
                  <a:cubicBezTo>
                    <a:pt x="192229" y="45724"/>
                    <a:pt x="191553" y="47303"/>
                    <a:pt x="189211" y="48207"/>
                  </a:cubicBezTo>
                  <a:cubicBezTo>
                    <a:pt x="185213" y="49739"/>
                    <a:pt x="182519" y="47741"/>
                    <a:pt x="178311" y="46923"/>
                  </a:cubicBezTo>
                  <a:cubicBezTo>
                    <a:pt x="174512" y="46180"/>
                    <a:pt x="172389" y="45543"/>
                    <a:pt x="168696" y="44354"/>
                  </a:cubicBezTo>
                  <a:cubicBezTo>
                    <a:pt x="165897" y="43469"/>
                    <a:pt x="164002" y="43526"/>
                    <a:pt x="161641" y="41784"/>
                  </a:cubicBezTo>
                  <a:cubicBezTo>
                    <a:pt x="158728" y="39663"/>
                    <a:pt x="158928" y="36779"/>
                    <a:pt x="156510" y="34115"/>
                  </a:cubicBezTo>
                  <a:cubicBezTo>
                    <a:pt x="154130" y="31480"/>
                    <a:pt x="152673" y="29881"/>
                    <a:pt x="149475" y="28340"/>
                  </a:cubicBezTo>
                  <a:cubicBezTo>
                    <a:pt x="146476" y="26893"/>
                    <a:pt x="144305" y="27445"/>
                    <a:pt x="141145" y="26417"/>
                  </a:cubicBezTo>
                  <a:cubicBezTo>
                    <a:pt x="138575" y="25599"/>
                    <a:pt x="136851" y="25533"/>
                    <a:pt x="134719" y="23858"/>
                  </a:cubicBezTo>
                  <a:cubicBezTo>
                    <a:pt x="131825" y="21565"/>
                    <a:pt x="131396" y="19043"/>
                    <a:pt x="130235" y="15542"/>
                  </a:cubicBezTo>
                  <a:cubicBezTo>
                    <a:pt x="129064" y="11935"/>
                    <a:pt x="130702" y="9281"/>
                    <a:pt x="128959" y="5922"/>
                  </a:cubicBezTo>
                  <a:cubicBezTo>
                    <a:pt x="127741" y="3562"/>
                    <a:pt x="126779" y="2097"/>
                    <a:pt x="124466" y="793"/>
                  </a:cubicBezTo>
                  <a:cubicBezTo>
                    <a:pt x="120744" y="-1272"/>
                    <a:pt x="117831" y="1335"/>
                    <a:pt x="113566" y="1440"/>
                  </a:cubicBezTo>
                  <a:cubicBezTo>
                    <a:pt x="110319" y="1526"/>
                    <a:pt x="108320" y="412"/>
                    <a:pt x="105236" y="1440"/>
                  </a:cubicBezTo>
                  <a:cubicBezTo>
                    <a:pt x="102675" y="2297"/>
                    <a:pt x="102037" y="4495"/>
                    <a:pt x="99476" y="5284"/>
                  </a:cubicBezTo>
                  <a:cubicBezTo>
                    <a:pt x="96858" y="6084"/>
                    <a:pt x="95154" y="5693"/>
                    <a:pt x="92431" y="5284"/>
                  </a:cubicBezTo>
                  <a:cubicBezTo>
                    <a:pt x="89851" y="4894"/>
                    <a:pt x="88528" y="4114"/>
                    <a:pt x="86015" y="3362"/>
                  </a:cubicBezTo>
                  <a:lnTo>
                    <a:pt x="85377" y="3362"/>
                  </a:lnTo>
                  <a:cubicBezTo>
                    <a:pt x="84130" y="5865"/>
                    <a:pt x="83273" y="7206"/>
                    <a:pt x="82178" y="9766"/>
                  </a:cubicBezTo>
                  <a:cubicBezTo>
                    <a:pt x="81017" y="12459"/>
                    <a:pt x="81483" y="14571"/>
                    <a:pt x="79598" y="16817"/>
                  </a:cubicBezTo>
                  <a:cubicBezTo>
                    <a:pt x="77590" y="19214"/>
                    <a:pt x="75667" y="21070"/>
                    <a:pt x="72563" y="20651"/>
                  </a:cubicBezTo>
                  <a:cubicBezTo>
                    <a:pt x="68641" y="20147"/>
                    <a:pt x="70431" y="13819"/>
                    <a:pt x="66794" y="12325"/>
                  </a:cubicBezTo>
                  <a:cubicBezTo>
                    <a:pt x="65156" y="11669"/>
                    <a:pt x="64043" y="11336"/>
                    <a:pt x="62310" y="11688"/>
                  </a:cubicBezTo>
                  <a:cubicBezTo>
                    <a:pt x="60197" y="12116"/>
                    <a:pt x="59901" y="14390"/>
                    <a:pt x="57817" y="14895"/>
                  </a:cubicBezTo>
                  <a:cubicBezTo>
                    <a:pt x="55856" y="15361"/>
                    <a:pt x="54532" y="15028"/>
                    <a:pt x="52695" y="14248"/>
                  </a:cubicBezTo>
                  <a:cubicBezTo>
                    <a:pt x="50077" y="13163"/>
                    <a:pt x="49648" y="11041"/>
                    <a:pt x="47554" y="9128"/>
                  </a:cubicBezTo>
                  <a:cubicBezTo>
                    <a:pt x="45859" y="7568"/>
                    <a:pt x="45288" y="5969"/>
                    <a:pt x="43061" y="5284"/>
                  </a:cubicBezTo>
                  <a:cubicBezTo>
                    <a:pt x="41404" y="4761"/>
                    <a:pt x="40357" y="5284"/>
                    <a:pt x="38586" y="5284"/>
                  </a:cubicBezTo>
                  <a:cubicBezTo>
                    <a:pt x="35597" y="5284"/>
                    <a:pt x="33693" y="6369"/>
                    <a:pt x="30894" y="5284"/>
                  </a:cubicBezTo>
                  <a:cubicBezTo>
                    <a:pt x="29199" y="4637"/>
                    <a:pt x="28828" y="3010"/>
                    <a:pt x="27048" y="2715"/>
                  </a:cubicBezTo>
                  <a:cubicBezTo>
                    <a:pt x="24935" y="2382"/>
                    <a:pt x="23745" y="3533"/>
                    <a:pt x="21917" y="4647"/>
                  </a:cubicBezTo>
                  <a:cubicBezTo>
                    <a:pt x="19042" y="6378"/>
                    <a:pt x="18404" y="8557"/>
                    <a:pt x="16167" y="11050"/>
                  </a:cubicBezTo>
                  <a:lnTo>
                    <a:pt x="15815" y="11621"/>
                  </a:lnTo>
                  <a:cubicBezTo>
                    <a:pt x="16167" y="12021"/>
                    <a:pt x="16472" y="12459"/>
                    <a:pt x="16795" y="12973"/>
                  </a:cubicBezTo>
                  <a:cubicBezTo>
                    <a:pt x="18366" y="15551"/>
                    <a:pt x="20251" y="17007"/>
                    <a:pt x="20013" y="20014"/>
                  </a:cubicBezTo>
                  <a:cubicBezTo>
                    <a:pt x="19813" y="22583"/>
                    <a:pt x="18451" y="23810"/>
                    <a:pt x="16795" y="25780"/>
                  </a:cubicBezTo>
                  <a:cubicBezTo>
                    <a:pt x="14625" y="28387"/>
                    <a:pt x="12340" y="28673"/>
                    <a:pt x="9750" y="30909"/>
                  </a:cubicBezTo>
                  <a:cubicBezTo>
                    <a:pt x="7618" y="32764"/>
                    <a:pt x="5305" y="33287"/>
                    <a:pt x="4619" y="36028"/>
                  </a:cubicBezTo>
                  <a:cubicBezTo>
                    <a:pt x="3839" y="39177"/>
                    <a:pt x="8056" y="40481"/>
                    <a:pt x="7837" y="43716"/>
                  </a:cubicBezTo>
                  <a:cubicBezTo>
                    <a:pt x="7646" y="46171"/>
                    <a:pt x="6961" y="47693"/>
                    <a:pt x="5266" y="49482"/>
                  </a:cubicBezTo>
                  <a:cubicBezTo>
                    <a:pt x="4419" y="50396"/>
                    <a:pt x="3696" y="50653"/>
                    <a:pt x="2706" y="51404"/>
                  </a:cubicBezTo>
                  <a:lnTo>
                    <a:pt x="1278" y="52127"/>
                  </a:lnTo>
                  <a:cubicBezTo>
                    <a:pt x="1278" y="52127"/>
                    <a:pt x="1278" y="52927"/>
                    <a:pt x="459" y="55325"/>
                  </a:cubicBezTo>
                  <a:cubicBezTo>
                    <a:pt x="-341" y="57732"/>
                    <a:pt x="68" y="57732"/>
                    <a:pt x="459" y="58931"/>
                  </a:cubicBezTo>
                  <a:cubicBezTo>
                    <a:pt x="859" y="60130"/>
                    <a:pt x="859" y="62937"/>
                    <a:pt x="859" y="62937"/>
                  </a:cubicBezTo>
                  <a:lnTo>
                    <a:pt x="773" y="64212"/>
                  </a:lnTo>
                  <a:cubicBezTo>
                    <a:pt x="2858" y="64726"/>
                    <a:pt x="3991" y="65201"/>
                    <a:pt x="5904" y="66143"/>
                  </a:cubicBezTo>
                  <a:cubicBezTo>
                    <a:pt x="7646" y="66981"/>
                    <a:pt x="8637" y="67761"/>
                    <a:pt x="10045" y="68703"/>
                  </a:cubicBezTo>
                  <a:cubicBezTo>
                    <a:pt x="10360" y="68903"/>
                    <a:pt x="10674" y="69112"/>
                    <a:pt x="11035" y="69340"/>
                  </a:cubicBezTo>
                  <a:cubicBezTo>
                    <a:pt x="11035" y="69340"/>
                    <a:pt x="12264" y="68731"/>
                    <a:pt x="12321" y="68703"/>
                  </a:cubicBezTo>
                  <a:lnTo>
                    <a:pt x="12340" y="68703"/>
                  </a:lnTo>
                  <a:cubicBezTo>
                    <a:pt x="14825" y="68950"/>
                    <a:pt x="16243" y="68988"/>
                    <a:pt x="18737" y="69340"/>
                  </a:cubicBezTo>
                  <a:cubicBezTo>
                    <a:pt x="20241" y="69550"/>
                    <a:pt x="21108" y="69578"/>
                    <a:pt x="22574" y="69978"/>
                  </a:cubicBezTo>
                  <a:cubicBezTo>
                    <a:pt x="25249" y="70720"/>
                    <a:pt x="26191" y="73204"/>
                    <a:pt x="28990" y="73185"/>
                  </a:cubicBezTo>
                  <a:cubicBezTo>
                    <a:pt x="31437" y="73165"/>
                    <a:pt x="32370" y="71301"/>
                    <a:pt x="34740" y="70625"/>
                  </a:cubicBezTo>
                  <a:cubicBezTo>
                    <a:pt x="38367" y="69588"/>
                    <a:pt x="40709" y="70891"/>
                    <a:pt x="44384" y="69978"/>
                  </a:cubicBezTo>
                  <a:cubicBezTo>
                    <a:pt x="45879" y="69597"/>
                    <a:pt x="46621" y="68827"/>
                    <a:pt x="48182" y="68703"/>
                  </a:cubicBezTo>
                  <a:lnTo>
                    <a:pt x="48201" y="68703"/>
                  </a:lnTo>
                  <a:cubicBezTo>
                    <a:pt x="48449" y="68684"/>
                    <a:pt x="48668" y="68684"/>
                    <a:pt x="48877" y="68703"/>
                  </a:cubicBezTo>
                  <a:cubicBezTo>
                    <a:pt x="50496" y="68836"/>
                    <a:pt x="51515" y="69902"/>
                    <a:pt x="53323" y="69978"/>
                  </a:cubicBezTo>
                  <a:cubicBezTo>
                    <a:pt x="55113" y="70044"/>
                    <a:pt x="56303" y="70254"/>
                    <a:pt x="57826" y="69340"/>
                  </a:cubicBezTo>
                  <a:cubicBezTo>
                    <a:pt x="58131" y="69150"/>
                    <a:pt x="58397" y="68931"/>
                    <a:pt x="58597" y="68703"/>
                  </a:cubicBezTo>
                  <a:cubicBezTo>
                    <a:pt x="59245" y="67923"/>
                    <a:pt x="59473" y="66952"/>
                    <a:pt x="60387" y="66143"/>
                  </a:cubicBezTo>
                  <a:cubicBezTo>
                    <a:pt x="61901" y="64802"/>
                    <a:pt x="63129" y="64573"/>
                    <a:pt x="64871" y="63574"/>
                  </a:cubicBezTo>
                  <a:cubicBezTo>
                    <a:pt x="67127" y="62080"/>
                    <a:pt x="68098" y="60634"/>
                    <a:pt x="70640" y="59730"/>
                  </a:cubicBezTo>
                  <a:cubicBezTo>
                    <a:pt x="73191" y="58807"/>
                    <a:pt x="75019" y="58208"/>
                    <a:pt x="77637" y="590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4" name="任意形状 139"/>
            <p:cNvSpPr/>
            <p:nvPr/>
          </p:nvSpPr>
          <p:spPr>
            <a:xfrm>
              <a:off x="16480634" y="4874438"/>
              <a:ext cx="7031" cy="14753"/>
            </a:xfrm>
            <a:custGeom>
              <a:avLst/>
              <a:gdLst>
                <a:gd name="connsiteX0" fmla="*/ 1057 w 7031"/>
                <a:gd name="connsiteY0" fmla="*/ 10238 h 14753"/>
                <a:gd name="connsiteX1" fmla="*/ 3618 w 7031"/>
                <a:gd name="connsiteY1" fmla="*/ 14730 h 14753"/>
                <a:gd name="connsiteX2" fmla="*/ 6179 w 7031"/>
                <a:gd name="connsiteY2" fmla="*/ 8963 h 14753"/>
                <a:gd name="connsiteX3" fmla="*/ 6797 w 7031"/>
                <a:gd name="connsiteY3" fmla="*/ 3844 h 14753"/>
                <a:gd name="connsiteX4" fmla="*/ 3618 w 7031"/>
                <a:gd name="connsiteY4" fmla="*/ 0 h 14753"/>
                <a:gd name="connsiteX5" fmla="*/ 400 w 7031"/>
                <a:gd name="connsiteY5" fmla="*/ 2579 h 14753"/>
                <a:gd name="connsiteX6" fmla="*/ 400 w 7031"/>
                <a:gd name="connsiteY6" fmla="*/ 7060 h 14753"/>
                <a:gd name="connsiteX7" fmla="*/ 1057 w 7031"/>
                <a:gd name="connsiteY7" fmla="*/ 10238 h 14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1" h="14753">
                  <a:moveTo>
                    <a:pt x="1057" y="10238"/>
                  </a:moveTo>
                  <a:cubicBezTo>
                    <a:pt x="1675" y="12151"/>
                    <a:pt x="1618" y="14435"/>
                    <a:pt x="3618" y="14730"/>
                  </a:cubicBezTo>
                  <a:cubicBezTo>
                    <a:pt x="6045" y="15091"/>
                    <a:pt x="5541" y="11342"/>
                    <a:pt x="6179" y="8963"/>
                  </a:cubicBezTo>
                  <a:cubicBezTo>
                    <a:pt x="6693" y="7022"/>
                    <a:pt x="7406" y="5766"/>
                    <a:pt x="6797" y="3844"/>
                  </a:cubicBezTo>
                  <a:cubicBezTo>
                    <a:pt x="6255" y="1979"/>
                    <a:pt x="5560" y="9"/>
                    <a:pt x="3618" y="0"/>
                  </a:cubicBezTo>
                  <a:cubicBezTo>
                    <a:pt x="2018" y="-10"/>
                    <a:pt x="1133" y="1132"/>
                    <a:pt x="400" y="2579"/>
                  </a:cubicBezTo>
                  <a:cubicBezTo>
                    <a:pt x="-390" y="4130"/>
                    <a:pt x="200" y="5319"/>
                    <a:pt x="400" y="7060"/>
                  </a:cubicBezTo>
                  <a:cubicBezTo>
                    <a:pt x="552" y="8307"/>
                    <a:pt x="648" y="9030"/>
                    <a:pt x="1057" y="1023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5" name="任意形状 140"/>
            <p:cNvSpPr/>
            <p:nvPr/>
          </p:nvSpPr>
          <p:spPr>
            <a:xfrm>
              <a:off x="16389112" y="4946714"/>
              <a:ext cx="16397" cy="7879"/>
            </a:xfrm>
            <a:custGeom>
              <a:avLst/>
              <a:gdLst>
                <a:gd name="connsiteX0" fmla="*/ 13088 w 16397"/>
                <a:gd name="connsiteY0" fmla="*/ 6567 h 7879"/>
                <a:gd name="connsiteX1" fmla="*/ 16305 w 16397"/>
                <a:gd name="connsiteY1" fmla="*/ 4654 h 7879"/>
                <a:gd name="connsiteX2" fmla="*/ 11812 w 16397"/>
                <a:gd name="connsiteY2" fmla="*/ 1457 h 7879"/>
                <a:gd name="connsiteX3" fmla="*/ 6690 w 16397"/>
                <a:gd name="connsiteY3" fmla="*/ 163 h 7879"/>
                <a:gd name="connsiteX4" fmla="*/ 3482 w 16397"/>
                <a:gd name="connsiteY4" fmla="*/ 2742 h 7879"/>
                <a:gd name="connsiteX5" fmla="*/ 283 w 16397"/>
                <a:gd name="connsiteY5" fmla="*/ 6567 h 7879"/>
                <a:gd name="connsiteX6" fmla="*/ 3482 w 16397"/>
                <a:gd name="connsiteY6" fmla="*/ 7214 h 7879"/>
                <a:gd name="connsiteX7" fmla="*/ 6690 w 16397"/>
                <a:gd name="connsiteY7" fmla="*/ 7842 h 7879"/>
                <a:gd name="connsiteX8" fmla="*/ 13088 w 16397"/>
                <a:gd name="connsiteY8" fmla="*/ 6567 h 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7" h="7879">
                  <a:moveTo>
                    <a:pt x="13088" y="6567"/>
                  </a:moveTo>
                  <a:cubicBezTo>
                    <a:pt x="14449" y="5987"/>
                    <a:pt x="15839" y="6025"/>
                    <a:pt x="16305" y="4654"/>
                  </a:cubicBezTo>
                  <a:cubicBezTo>
                    <a:pt x="16981" y="2609"/>
                    <a:pt x="13783" y="2333"/>
                    <a:pt x="11812" y="1457"/>
                  </a:cubicBezTo>
                  <a:cubicBezTo>
                    <a:pt x="9927" y="601"/>
                    <a:pt x="8680" y="-398"/>
                    <a:pt x="6690" y="163"/>
                  </a:cubicBezTo>
                  <a:cubicBezTo>
                    <a:pt x="5157" y="601"/>
                    <a:pt x="4643" y="1619"/>
                    <a:pt x="3482" y="2742"/>
                  </a:cubicBezTo>
                  <a:cubicBezTo>
                    <a:pt x="2092" y="4083"/>
                    <a:pt x="-936" y="5054"/>
                    <a:pt x="283" y="6567"/>
                  </a:cubicBezTo>
                  <a:cubicBezTo>
                    <a:pt x="1083" y="7566"/>
                    <a:pt x="2235" y="6967"/>
                    <a:pt x="3482" y="7214"/>
                  </a:cubicBezTo>
                  <a:cubicBezTo>
                    <a:pt x="4738" y="7452"/>
                    <a:pt x="5414" y="7775"/>
                    <a:pt x="6690" y="7842"/>
                  </a:cubicBezTo>
                  <a:cubicBezTo>
                    <a:pt x="9242" y="8013"/>
                    <a:pt x="10765" y="7595"/>
                    <a:pt x="13088" y="656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6" name="任意形状 141"/>
            <p:cNvSpPr/>
            <p:nvPr/>
          </p:nvSpPr>
          <p:spPr>
            <a:xfrm>
              <a:off x="16462474" y="4883937"/>
              <a:ext cx="29598" cy="58551"/>
            </a:xfrm>
            <a:custGeom>
              <a:avLst/>
              <a:gdLst>
                <a:gd name="connsiteX0" fmla="*/ 6460 w 29598"/>
                <a:gd name="connsiteY0" fmla="*/ 53264 h 58551"/>
                <a:gd name="connsiteX1" fmla="*/ 10944 w 29598"/>
                <a:gd name="connsiteY1" fmla="*/ 53892 h 58551"/>
                <a:gd name="connsiteX2" fmla="*/ 14161 w 29598"/>
                <a:gd name="connsiteY2" fmla="*/ 57736 h 58551"/>
                <a:gd name="connsiteX3" fmla="*/ 19293 w 29598"/>
                <a:gd name="connsiteY3" fmla="*/ 57736 h 58551"/>
                <a:gd name="connsiteX4" fmla="*/ 20578 w 29598"/>
                <a:gd name="connsiteY4" fmla="*/ 53892 h 58551"/>
                <a:gd name="connsiteX5" fmla="*/ 16085 w 29598"/>
                <a:gd name="connsiteY5" fmla="*/ 50057 h 58551"/>
                <a:gd name="connsiteX6" fmla="*/ 15437 w 29598"/>
                <a:gd name="connsiteY6" fmla="*/ 43644 h 58551"/>
                <a:gd name="connsiteX7" fmla="*/ 16085 w 29598"/>
                <a:gd name="connsiteY7" fmla="*/ 35956 h 58551"/>
                <a:gd name="connsiteX8" fmla="*/ 22491 w 29598"/>
                <a:gd name="connsiteY8" fmla="*/ 35956 h 58551"/>
                <a:gd name="connsiteX9" fmla="*/ 28908 w 29598"/>
                <a:gd name="connsiteY9" fmla="*/ 34671 h 58551"/>
                <a:gd name="connsiteX10" fmla="*/ 28251 w 29598"/>
                <a:gd name="connsiteY10" fmla="*/ 30190 h 58551"/>
                <a:gd name="connsiteX11" fmla="*/ 26338 w 29598"/>
                <a:gd name="connsiteY11" fmla="*/ 25708 h 58551"/>
                <a:gd name="connsiteX12" fmla="*/ 28918 w 29598"/>
                <a:gd name="connsiteY12" fmla="*/ 21864 h 58551"/>
                <a:gd name="connsiteX13" fmla="*/ 28918 w 29598"/>
                <a:gd name="connsiteY13" fmla="*/ 12891 h 58551"/>
                <a:gd name="connsiteX14" fmla="*/ 28261 w 29598"/>
                <a:gd name="connsiteY14" fmla="*/ 9056 h 58551"/>
                <a:gd name="connsiteX15" fmla="*/ 24424 w 29598"/>
                <a:gd name="connsiteY15" fmla="*/ 9694 h 58551"/>
                <a:gd name="connsiteX16" fmla="*/ 19312 w 29598"/>
                <a:gd name="connsiteY16" fmla="*/ 11616 h 58551"/>
                <a:gd name="connsiteX17" fmla="*/ 17379 w 29598"/>
                <a:gd name="connsiteY17" fmla="*/ 4565 h 58551"/>
                <a:gd name="connsiteX18" fmla="*/ 14809 w 29598"/>
                <a:gd name="connsiteY18" fmla="*/ 84 h 58551"/>
                <a:gd name="connsiteX19" fmla="*/ 10325 w 29598"/>
                <a:gd name="connsiteY19" fmla="*/ 3281 h 58551"/>
                <a:gd name="connsiteX20" fmla="*/ 7117 w 29598"/>
                <a:gd name="connsiteY20" fmla="*/ 7762 h 58551"/>
                <a:gd name="connsiteX21" fmla="*/ 5203 w 29598"/>
                <a:gd name="connsiteY21" fmla="*/ 13519 h 58551"/>
                <a:gd name="connsiteX22" fmla="*/ 3928 w 29598"/>
                <a:gd name="connsiteY22" fmla="*/ 18657 h 58551"/>
                <a:gd name="connsiteX23" fmla="*/ 1985 w 29598"/>
                <a:gd name="connsiteY23" fmla="*/ 22492 h 58551"/>
                <a:gd name="connsiteX24" fmla="*/ 4556 w 29598"/>
                <a:gd name="connsiteY24" fmla="*/ 26983 h 58551"/>
                <a:gd name="connsiteX25" fmla="*/ 7127 w 29598"/>
                <a:gd name="connsiteY25" fmla="*/ 33387 h 58551"/>
                <a:gd name="connsiteX26" fmla="*/ 8402 w 29598"/>
                <a:gd name="connsiteY26" fmla="*/ 40428 h 58551"/>
                <a:gd name="connsiteX27" fmla="*/ 4565 w 29598"/>
                <a:gd name="connsiteY27" fmla="*/ 46185 h 58551"/>
                <a:gd name="connsiteX28" fmla="*/ 1995 w 29598"/>
                <a:gd name="connsiteY28" fmla="*/ 49401 h 58551"/>
                <a:gd name="connsiteX29" fmla="*/ 72 w 29598"/>
                <a:gd name="connsiteY29" fmla="*/ 53245 h 58551"/>
                <a:gd name="connsiteX30" fmla="*/ 6460 w 29598"/>
                <a:gd name="connsiteY30" fmla="*/ 53264 h 5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598" h="58551">
                  <a:moveTo>
                    <a:pt x="6460" y="53264"/>
                  </a:moveTo>
                  <a:cubicBezTo>
                    <a:pt x="8231" y="53397"/>
                    <a:pt x="9401" y="53064"/>
                    <a:pt x="10944" y="53892"/>
                  </a:cubicBezTo>
                  <a:cubicBezTo>
                    <a:pt x="12677" y="54815"/>
                    <a:pt x="12382" y="56889"/>
                    <a:pt x="14161" y="57736"/>
                  </a:cubicBezTo>
                  <a:cubicBezTo>
                    <a:pt x="15952" y="58583"/>
                    <a:pt x="17770" y="59040"/>
                    <a:pt x="19293" y="57736"/>
                  </a:cubicBezTo>
                  <a:cubicBezTo>
                    <a:pt x="20483" y="56718"/>
                    <a:pt x="20788" y="55452"/>
                    <a:pt x="20578" y="53892"/>
                  </a:cubicBezTo>
                  <a:cubicBezTo>
                    <a:pt x="20235" y="51627"/>
                    <a:pt x="17189" y="52074"/>
                    <a:pt x="16085" y="50057"/>
                  </a:cubicBezTo>
                  <a:cubicBezTo>
                    <a:pt x="14885" y="47850"/>
                    <a:pt x="15475" y="46156"/>
                    <a:pt x="15437" y="43644"/>
                  </a:cubicBezTo>
                  <a:cubicBezTo>
                    <a:pt x="15390" y="40647"/>
                    <a:pt x="13695" y="37802"/>
                    <a:pt x="16085" y="35956"/>
                  </a:cubicBezTo>
                  <a:cubicBezTo>
                    <a:pt x="18065" y="34433"/>
                    <a:pt x="19988" y="36194"/>
                    <a:pt x="22491" y="35956"/>
                  </a:cubicBezTo>
                  <a:cubicBezTo>
                    <a:pt x="25024" y="35718"/>
                    <a:pt x="27785" y="36974"/>
                    <a:pt x="28908" y="34671"/>
                  </a:cubicBezTo>
                  <a:cubicBezTo>
                    <a:pt x="29660" y="33073"/>
                    <a:pt x="28727" y="31883"/>
                    <a:pt x="28251" y="30190"/>
                  </a:cubicBezTo>
                  <a:cubicBezTo>
                    <a:pt x="27756" y="28353"/>
                    <a:pt x="26137" y="27592"/>
                    <a:pt x="26338" y="25708"/>
                  </a:cubicBezTo>
                  <a:cubicBezTo>
                    <a:pt x="26538" y="23910"/>
                    <a:pt x="28213" y="23529"/>
                    <a:pt x="28918" y="21864"/>
                  </a:cubicBezTo>
                  <a:cubicBezTo>
                    <a:pt x="30232" y="18619"/>
                    <a:pt x="29308" y="16364"/>
                    <a:pt x="28918" y="12891"/>
                  </a:cubicBezTo>
                  <a:cubicBezTo>
                    <a:pt x="28736" y="11388"/>
                    <a:pt x="29508" y="9932"/>
                    <a:pt x="28261" y="9056"/>
                  </a:cubicBezTo>
                  <a:cubicBezTo>
                    <a:pt x="27023" y="8171"/>
                    <a:pt x="25890" y="9323"/>
                    <a:pt x="24424" y="9694"/>
                  </a:cubicBezTo>
                  <a:cubicBezTo>
                    <a:pt x="22349" y="10217"/>
                    <a:pt x="21340" y="12272"/>
                    <a:pt x="19312" y="11616"/>
                  </a:cubicBezTo>
                  <a:cubicBezTo>
                    <a:pt x="16608" y="10712"/>
                    <a:pt x="18531" y="7182"/>
                    <a:pt x="17379" y="4565"/>
                  </a:cubicBezTo>
                  <a:cubicBezTo>
                    <a:pt x="16580" y="2729"/>
                    <a:pt x="16760" y="569"/>
                    <a:pt x="14809" y="84"/>
                  </a:cubicBezTo>
                  <a:cubicBezTo>
                    <a:pt x="12715" y="-459"/>
                    <a:pt x="11848" y="1758"/>
                    <a:pt x="10325" y="3281"/>
                  </a:cubicBezTo>
                  <a:cubicBezTo>
                    <a:pt x="8802" y="4803"/>
                    <a:pt x="8107" y="5859"/>
                    <a:pt x="7117" y="7762"/>
                  </a:cubicBezTo>
                  <a:cubicBezTo>
                    <a:pt x="6022" y="9875"/>
                    <a:pt x="5851" y="11254"/>
                    <a:pt x="5203" y="13519"/>
                  </a:cubicBezTo>
                  <a:cubicBezTo>
                    <a:pt x="4613" y="15508"/>
                    <a:pt x="4651" y="16735"/>
                    <a:pt x="3928" y="18657"/>
                  </a:cubicBezTo>
                  <a:cubicBezTo>
                    <a:pt x="3309" y="20227"/>
                    <a:pt x="2024" y="20827"/>
                    <a:pt x="1985" y="22492"/>
                  </a:cubicBezTo>
                  <a:cubicBezTo>
                    <a:pt x="1957" y="24509"/>
                    <a:pt x="3651" y="25166"/>
                    <a:pt x="4556" y="26983"/>
                  </a:cubicBezTo>
                  <a:cubicBezTo>
                    <a:pt x="5765" y="29390"/>
                    <a:pt x="6374" y="30799"/>
                    <a:pt x="7127" y="33387"/>
                  </a:cubicBezTo>
                  <a:cubicBezTo>
                    <a:pt x="7898" y="36060"/>
                    <a:pt x="8992" y="37697"/>
                    <a:pt x="8402" y="40428"/>
                  </a:cubicBezTo>
                  <a:cubicBezTo>
                    <a:pt x="7840" y="43083"/>
                    <a:pt x="6203" y="44034"/>
                    <a:pt x="4565" y="46185"/>
                  </a:cubicBezTo>
                  <a:cubicBezTo>
                    <a:pt x="3594" y="47469"/>
                    <a:pt x="2852" y="48050"/>
                    <a:pt x="1995" y="49401"/>
                  </a:cubicBezTo>
                  <a:cubicBezTo>
                    <a:pt x="1091" y="50790"/>
                    <a:pt x="-337" y="51608"/>
                    <a:pt x="72" y="53245"/>
                  </a:cubicBezTo>
                  <a:cubicBezTo>
                    <a:pt x="672" y="55681"/>
                    <a:pt x="3956" y="53045"/>
                    <a:pt x="6460" y="5326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7" name="任意形状 142"/>
            <p:cNvSpPr/>
            <p:nvPr/>
          </p:nvSpPr>
          <p:spPr>
            <a:xfrm>
              <a:off x="16516220" y="4922273"/>
              <a:ext cx="18915" cy="12167"/>
            </a:xfrm>
            <a:custGeom>
              <a:avLst/>
              <a:gdLst>
                <a:gd name="connsiteX0" fmla="*/ 3266 w 18915"/>
                <a:gd name="connsiteY0" fmla="*/ 11788 h 12167"/>
                <a:gd name="connsiteX1" fmla="*/ 9672 w 18915"/>
                <a:gd name="connsiteY1" fmla="*/ 11150 h 12167"/>
                <a:gd name="connsiteX2" fmla="*/ 14176 w 18915"/>
                <a:gd name="connsiteY2" fmla="*/ 10503 h 12167"/>
                <a:gd name="connsiteX3" fmla="*/ 18650 w 18915"/>
                <a:gd name="connsiteY3" fmla="*/ 7934 h 12167"/>
                <a:gd name="connsiteX4" fmla="*/ 17355 w 18915"/>
                <a:gd name="connsiteY4" fmla="*/ 3453 h 12167"/>
                <a:gd name="connsiteX5" fmla="*/ 14176 w 18915"/>
                <a:gd name="connsiteY5" fmla="*/ 2825 h 12167"/>
                <a:gd name="connsiteX6" fmla="*/ 9044 w 18915"/>
                <a:gd name="connsiteY6" fmla="*/ 893 h 12167"/>
                <a:gd name="connsiteX7" fmla="*/ 4541 w 18915"/>
                <a:gd name="connsiteY7" fmla="*/ 265 h 12167"/>
                <a:gd name="connsiteX8" fmla="*/ 1980 w 18915"/>
                <a:gd name="connsiteY8" fmla="*/ 4100 h 12167"/>
                <a:gd name="connsiteX9" fmla="*/ 76 w 18915"/>
                <a:gd name="connsiteY9" fmla="*/ 8591 h 12167"/>
                <a:gd name="connsiteX10" fmla="*/ 3266 w 18915"/>
                <a:gd name="connsiteY10" fmla="*/ 11788 h 1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15" h="12167">
                  <a:moveTo>
                    <a:pt x="3266" y="11788"/>
                  </a:moveTo>
                  <a:cubicBezTo>
                    <a:pt x="5560" y="12815"/>
                    <a:pt x="7188" y="11464"/>
                    <a:pt x="9672" y="11150"/>
                  </a:cubicBezTo>
                  <a:cubicBezTo>
                    <a:pt x="11443" y="10931"/>
                    <a:pt x="12481" y="11065"/>
                    <a:pt x="14176" y="10503"/>
                  </a:cubicBezTo>
                  <a:cubicBezTo>
                    <a:pt x="16080" y="9894"/>
                    <a:pt x="17965" y="9837"/>
                    <a:pt x="18650" y="7934"/>
                  </a:cubicBezTo>
                  <a:cubicBezTo>
                    <a:pt x="19250" y="6222"/>
                    <a:pt x="18840" y="4547"/>
                    <a:pt x="17355" y="3453"/>
                  </a:cubicBezTo>
                  <a:cubicBezTo>
                    <a:pt x="16346" y="2701"/>
                    <a:pt x="15394" y="3139"/>
                    <a:pt x="14176" y="2825"/>
                  </a:cubicBezTo>
                  <a:cubicBezTo>
                    <a:pt x="12091" y="2273"/>
                    <a:pt x="11120" y="1397"/>
                    <a:pt x="9044" y="893"/>
                  </a:cubicBezTo>
                  <a:cubicBezTo>
                    <a:pt x="7312" y="484"/>
                    <a:pt x="6169" y="-458"/>
                    <a:pt x="4541" y="265"/>
                  </a:cubicBezTo>
                  <a:cubicBezTo>
                    <a:pt x="2894" y="988"/>
                    <a:pt x="2856" y="2520"/>
                    <a:pt x="1980" y="4100"/>
                  </a:cubicBezTo>
                  <a:cubicBezTo>
                    <a:pt x="1057" y="5765"/>
                    <a:pt x="-343" y="6726"/>
                    <a:pt x="76" y="8591"/>
                  </a:cubicBezTo>
                  <a:cubicBezTo>
                    <a:pt x="458" y="10313"/>
                    <a:pt x="1657" y="11065"/>
                    <a:pt x="3266" y="1178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8" name="任意形状 143"/>
            <p:cNvSpPr/>
            <p:nvPr/>
          </p:nvSpPr>
          <p:spPr>
            <a:xfrm>
              <a:off x="16517441" y="4938414"/>
              <a:ext cx="4643" cy="6285"/>
            </a:xfrm>
            <a:custGeom>
              <a:avLst/>
              <a:gdLst>
                <a:gd name="connsiteX0" fmla="*/ 807 w 4643"/>
                <a:gd name="connsiteY0" fmla="*/ 5923 h 6285"/>
                <a:gd name="connsiteX1" fmla="*/ 4644 w 4643"/>
                <a:gd name="connsiteY1" fmla="*/ 147 h 6285"/>
                <a:gd name="connsiteX2" fmla="*/ 807 w 4643"/>
                <a:gd name="connsiteY2" fmla="*/ 1441 h 6285"/>
                <a:gd name="connsiteX3" fmla="*/ 807 w 4643"/>
                <a:gd name="connsiteY3" fmla="*/ 5923 h 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3" h="6285">
                  <a:moveTo>
                    <a:pt x="807" y="5923"/>
                  </a:moveTo>
                  <a:cubicBezTo>
                    <a:pt x="2473" y="8045"/>
                    <a:pt x="4644" y="147"/>
                    <a:pt x="4644" y="147"/>
                  </a:cubicBezTo>
                  <a:cubicBezTo>
                    <a:pt x="3130" y="-262"/>
                    <a:pt x="1759" y="185"/>
                    <a:pt x="807" y="1441"/>
                  </a:cubicBezTo>
                  <a:cubicBezTo>
                    <a:pt x="-269" y="2821"/>
                    <a:pt x="-269" y="4543"/>
                    <a:pt x="807" y="59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59" name="任意形状 144"/>
            <p:cNvSpPr/>
            <p:nvPr/>
          </p:nvSpPr>
          <p:spPr>
            <a:xfrm>
              <a:off x="16600893" y="4936729"/>
              <a:ext cx="15070" cy="12583"/>
            </a:xfrm>
            <a:custGeom>
              <a:avLst/>
              <a:gdLst>
                <a:gd name="connsiteX0" fmla="*/ 3225 w 15070"/>
                <a:gd name="connsiteY0" fmla="*/ 6276 h 12583"/>
                <a:gd name="connsiteX1" fmla="*/ 6423 w 15070"/>
                <a:gd name="connsiteY1" fmla="*/ 11405 h 12583"/>
                <a:gd name="connsiteX2" fmla="*/ 9641 w 15070"/>
                <a:gd name="connsiteY2" fmla="*/ 12033 h 12583"/>
                <a:gd name="connsiteX3" fmla="*/ 14134 w 15070"/>
                <a:gd name="connsiteY3" fmla="*/ 12033 h 12583"/>
                <a:gd name="connsiteX4" fmla="*/ 14772 w 15070"/>
                <a:gd name="connsiteY4" fmla="*/ 7551 h 12583"/>
                <a:gd name="connsiteX5" fmla="*/ 10936 w 15070"/>
                <a:gd name="connsiteY5" fmla="*/ 2422 h 12583"/>
                <a:gd name="connsiteX6" fmla="*/ 6423 w 15070"/>
                <a:gd name="connsiteY6" fmla="*/ 510 h 12583"/>
                <a:gd name="connsiteX7" fmla="*/ 1949 w 15070"/>
                <a:gd name="connsiteY7" fmla="*/ 510 h 12583"/>
                <a:gd name="connsiteX8" fmla="*/ 26 w 15070"/>
                <a:gd name="connsiteY8" fmla="*/ 3707 h 12583"/>
                <a:gd name="connsiteX9" fmla="*/ 3225 w 15070"/>
                <a:gd name="connsiteY9" fmla="*/ 6276 h 1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70" h="12583">
                  <a:moveTo>
                    <a:pt x="3225" y="6276"/>
                  </a:moveTo>
                  <a:cubicBezTo>
                    <a:pt x="4862" y="7989"/>
                    <a:pt x="4338" y="10320"/>
                    <a:pt x="6423" y="11405"/>
                  </a:cubicBezTo>
                  <a:cubicBezTo>
                    <a:pt x="7556" y="11985"/>
                    <a:pt x="8365" y="11890"/>
                    <a:pt x="9641" y="12033"/>
                  </a:cubicBezTo>
                  <a:cubicBezTo>
                    <a:pt x="11383" y="12232"/>
                    <a:pt x="12792" y="13165"/>
                    <a:pt x="14134" y="12033"/>
                  </a:cubicBezTo>
                  <a:cubicBezTo>
                    <a:pt x="15467" y="10881"/>
                    <a:pt x="15077" y="9283"/>
                    <a:pt x="14772" y="7551"/>
                  </a:cubicBezTo>
                  <a:cubicBezTo>
                    <a:pt x="14306" y="5086"/>
                    <a:pt x="12944" y="3888"/>
                    <a:pt x="10936" y="2422"/>
                  </a:cubicBezTo>
                  <a:cubicBezTo>
                    <a:pt x="9393" y="1299"/>
                    <a:pt x="8308" y="862"/>
                    <a:pt x="6423" y="510"/>
                  </a:cubicBezTo>
                  <a:cubicBezTo>
                    <a:pt x="4709" y="167"/>
                    <a:pt x="3434" y="-442"/>
                    <a:pt x="1949" y="510"/>
                  </a:cubicBezTo>
                  <a:cubicBezTo>
                    <a:pt x="721" y="1290"/>
                    <a:pt x="-165" y="2260"/>
                    <a:pt x="26" y="3707"/>
                  </a:cubicBezTo>
                  <a:cubicBezTo>
                    <a:pt x="244" y="5286"/>
                    <a:pt x="2129" y="5115"/>
                    <a:pt x="3225" y="627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0" name="任意形状 145"/>
            <p:cNvSpPr/>
            <p:nvPr/>
          </p:nvSpPr>
          <p:spPr>
            <a:xfrm>
              <a:off x="16413754" y="4952473"/>
              <a:ext cx="20660" cy="11097"/>
            </a:xfrm>
            <a:custGeom>
              <a:avLst/>
              <a:gdLst>
                <a:gd name="connsiteX0" fmla="*/ 14149 w 20660"/>
                <a:gd name="connsiteY0" fmla="*/ 808 h 11097"/>
                <a:gd name="connsiteX1" fmla="*/ 7752 w 20660"/>
                <a:gd name="connsiteY1" fmla="*/ 808 h 11097"/>
                <a:gd name="connsiteX2" fmla="*/ 1973 w 20660"/>
                <a:gd name="connsiteY2" fmla="*/ 808 h 11097"/>
                <a:gd name="connsiteX3" fmla="*/ 1344 w 20660"/>
                <a:gd name="connsiteY3" fmla="*/ 3377 h 11097"/>
                <a:gd name="connsiteX4" fmla="*/ 50 w 20660"/>
                <a:gd name="connsiteY4" fmla="*/ 7221 h 11097"/>
                <a:gd name="connsiteX5" fmla="*/ 4543 w 20660"/>
                <a:gd name="connsiteY5" fmla="*/ 10418 h 11097"/>
                <a:gd name="connsiteX6" fmla="*/ 9665 w 20660"/>
                <a:gd name="connsiteY6" fmla="*/ 11065 h 11097"/>
                <a:gd name="connsiteX7" fmla="*/ 15444 w 20660"/>
                <a:gd name="connsiteY7" fmla="*/ 9781 h 11097"/>
                <a:gd name="connsiteX8" fmla="*/ 20556 w 20660"/>
                <a:gd name="connsiteY8" fmla="*/ 7211 h 11097"/>
                <a:gd name="connsiteX9" fmla="*/ 19280 w 20660"/>
                <a:gd name="connsiteY9" fmla="*/ 3367 h 11097"/>
                <a:gd name="connsiteX10" fmla="*/ 14149 w 20660"/>
                <a:gd name="connsiteY10" fmla="*/ 808 h 1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60" h="11097">
                  <a:moveTo>
                    <a:pt x="14149" y="808"/>
                  </a:moveTo>
                  <a:cubicBezTo>
                    <a:pt x="11731" y="208"/>
                    <a:pt x="10236" y="808"/>
                    <a:pt x="7752" y="808"/>
                  </a:cubicBezTo>
                  <a:cubicBezTo>
                    <a:pt x="5496" y="808"/>
                    <a:pt x="3287" y="-1010"/>
                    <a:pt x="1973" y="808"/>
                  </a:cubicBezTo>
                  <a:cubicBezTo>
                    <a:pt x="1373" y="1645"/>
                    <a:pt x="1611" y="2387"/>
                    <a:pt x="1344" y="3377"/>
                  </a:cubicBezTo>
                  <a:cubicBezTo>
                    <a:pt x="916" y="4899"/>
                    <a:pt x="-255" y="5680"/>
                    <a:pt x="50" y="7221"/>
                  </a:cubicBezTo>
                  <a:cubicBezTo>
                    <a:pt x="497" y="9324"/>
                    <a:pt x="2534" y="9657"/>
                    <a:pt x="4543" y="10418"/>
                  </a:cubicBezTo>
                  <a:cubicBezTo>
                    <a:pt x="6410" y="11141"/>
                    <a:pt x="7666" y="11141"/>
                    <a:pt x="9665" y="11065"/>
                  </a:cubicBezTo>
                  <a:cubicBezTo>
                    <a:pt x="11969" y="10979"/>
                    <a:pt x="13273" y="10551"/>
                    <a:pt x="15444" y="9781"/>
                  </a:cubicBezTo>
                  <a:cubicBezTo>
                    <a:pt x="17548" y="9019"/>
                    <a:pt x="20023" y="9390"/>
                    <a:pt x="20556" y="7211"/>
                  </a:cubicBezTo>
                  <a:cubicBezTo>
                    <a:pt x="20937" y="5670"/>
                    <a:pt x="20223" y="4633"/>
                    <a:pt x="19280" y="3367"/>
                  </a:cubicBezTo>
                  <a:cubicBezTo>
                    <a:pt x="17938" y="1588"/>
                    <a:pt x="16319" y="1350"/>
                    <a:pt x="14149" y="80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1" name="任意形状 146"/>
            <p:cNvSpPr/>
            <p:nvPr/>
          </p:nvSpPr>
          <p:spPr>
            <a:xfrm>
              <a:off x="16464959" y="4949409"/>
              <a:ext cx="18303" cy="11463"/>
            </a:xfrm>
            <a:custGeom>
              <a:avLst/>
              <a:gdLst>
                <a:gd name="connsiteX0" fmla="*/ 12924 w 18303"/>
                <a:gd name="connsiteY0" fmla="*/ 1969 h 11463"/>
                <a:gd name="connsiteX1" fmla="*/ 6517 w 18303"/>
                <a:gd name="connsiteY1" fmla="*/ 56 h 11463"/>
                <a:gd name="connsiteX2" fmla="*/ 1405 w 18303"/>
                <a:gd name="connsiteY2" fmla="*/ 2606 h 11463"/>
                <a:gd name="connsiteX3" fmla="*/ 101 w 18303"/>
                <a:gd name="connsiteY3" fmla="*/ 7107 h 11463"/>
                <a:gd name="connsiteX4" fmla="*/ 739 w 18303"/>
                <a:gd name="connsiteY4" fmla="*/ 10951 h 11463"/>
                <a:gd name="connsiteX5" fmla="*/ 6508 w 18303"/>
                <a:gd name="connsiteY5" fmla="*/ 9029 h 11463"/>
                <a:gd name="connsiteX6" fmla="*/ 11001 w 18303"/>
                <a:gd name="connsiteY6" fmla="*/ 7735 h 11463"/>
                <a:gd name="connsiteX7" fmla="*/ 18056 w 18303"/>
                <a:gd name="connsiteY7" fmla="*/ 9029 h 11463"/>
                <a:gd name="connsiteX8" fmla="*/ 16770 w 18303"/>
                <a:gd name="connsiteY8" fmla="*/ 4538 h 11463"/>
                <a:gd name="connsiteX9" fmla="*/ 12924 w 18303"/>
                <a:gd name="connsiteY9" fmla="*/ 1969 h 1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03" h="11463">
                  <a:moveTo>
                    <a:pt x="12924" y="1969"/>
                  </a:moveTo>
                  <a:cubicBezTo>
                    <a:pt x="10592" y="789"/>
                    <a:pt x="9116" y="-258"/>
                    <a:pt x="6517" y="56"/>
                  </a:cubicBezTo>
                  <a:cubicBezTo>
                    <a:pt x="4289" y="294"/>
                    <a:pt x="2738" y="818"/>
                    <a:pt x="1405" y="2606"/>
                  </a:cubicBezTo>
                  <a:cubicBezTo>
                    <a:pt x="291" y="4062"/>
                    <a:pt x="187" y="5271"/>
                    <a:pt x="101" y="7107"/>
                  </a:cubicBezTo>
                  <a:cubicBezTo>
                    <a:pt x="63" y="8611"/>
                    <a:pt x="-328" y="9857"/>
                    <a:pt x="739" y="10951"/>
                  </a:cubicBezTo>
                  <a:cubicBezTo>
                    <a:pt x="2395" y="12626"/>
                    <a:pt x="4232" y="9714"/>
                    <a:pt x="6508" y="9029"/>
                  </a:cubicBezTo>
                  <a:cubicBezTo>
                    <a:pt x="8250" y="8487"/>
                    <a:pt x="9183" y="7926"/>
                    <a:pt x="11001" y="7735"/>
                  </a:cubicBezTo>
                  <a:cubicBezTo>
                    <a:pt x="13772" y="7459"/>
                    <a:pt x="16932" y="11579"/>
                    <a:pt x="18056" y="9029"/>
                  </a:cubicBezTo>
                  <a:cubicBezTo>
                    <a:pt x="18760" y="7345"/>
                    <a:pt x="17846" y="6022"/>
                    <a:pt x="16770" y="4538"/>
                  </a:cubicBezTo>
                  <a:cubicBezTo>
                    <a:pt x="15704" y="3082"/>
                    <a:pt x="14523" y="2787"/>
                    <a:pt x="12924" y="196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2" name="任意形状 147"/>
            <p:cNvSpPr/>
            <p:nvPr/>
          </p:nvSpPr>
          <p:spPr>
            <a:xfrm>
              <a:off x="16506766" y="4954730"/>
              <a:ext cx="16116" cy="11734"/>
            </a:xfrm>
            <a:custGeom>
              <a:avLst/>
              <a:gdLst>
                <a:gd name="connsiteX0" fmla="*/ 3199 w 16116"/>
                <a:gd name="connsiteY0" fmla="*/ 9399 h 11734"/>
                <a:gd name="connsiteX1" fmla="*/ 13462 w 16116"/>
                <a:gd name="connsiteY1" fmla="*/ 10046 h 11734"/>
                <a:gd name="connsiteX2" fmla="*/ 15366 w 16116"/>
                <a:gd name="connsiteY2" fmla="*/ 6830 h 11734"/>
                <a:gd name="connsiteX3" fmla="*/ 15366 w 16116"/>
                <a:gd name="connsiteY3" fmla="*/ 1720 h 11734"/>
                <a:gd name="connsiteX4" fmla="*/ 11529 w 16116"/>
                <a:gd name="connsiteY4" fmla="*/ 435 h 11734"/>
                <a:gd name="connsiteX5" fmla="*/ 4474 w 16116"/>
                <a:gd name="connsiteY5" fmla="*/ 435 h 11734"/>
                <a:gd name="connsiteX6" fmla="*/ 648 w 16116"/>
                <a:gd name="connsiteY6" fmla="*/ 1720 h 11734"/>
                <a:gd name="connsiteX7" fmla="*/ 648 w 16116"/>
                <a:gd name="connsiteY7" fmla="*/ 6201 h 11734"/>
                <a:gd name="connsiteX8" fmla="*/ 3199 w 16116"/>
                <a:gd name="connsiteY8" fmla="*/ 9399 h 1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6" h="11734">
                  <a:moveTo>
                    <a:pt x="3199" y="9399"/>
                  </a:moveTo>
                  <a:cubicBezTo>
                    <a:pt x="6350" y="11892"/>
                    <a:pt x="10539" y="12805"/>
                    <a:pt x="13462" y="10046"/>
                  </a:cubicBezTo>
                  <a:cubicBezTo>
                    <a:pt x="14509" y="9046"/>
                    <a:pt x="14918" y="8228"/>
                    <a:pt x="15366" y="6830"/>
                  </a:cubicBezTo>
                  <a:cubicBezTo>
                    <a:pt x="15985" y="4936"/>
                    <a:pt x="16689" y="3223"/>
                    <a:pt x="15366" y="1720"/>
                  </a:cubicBezTo>
                  <a:cubicBezTo>
                    <a:pt x="14347" y="511"/>
                    <a:pt x="13080" y="749"/>
                    <a:pt x="11529" y="435"/>
                  </a:cubicBezTo>
                  <a:cubicBezTo>
                    <a:pt x="8854" y="-145"/>
                    <a:pt x="7178" y="-145"/>
                    <a:pt x="4474" y="435"/>
                  </a:cubicBezTo>
                  <a:cubicBezTo>
                    <a:pt x="2932" y="749"/>
                    <a:pt x="1609" y="464"/>
                    <a:pt x="648" y="1720"/>
                  </a:cubicBezTo>
                  <a:cubicBezTo>
                    <a:pt x="-438" y="3099"/>
                    <a:pt x="38" y="4565"/>
                    <a:pt x="648" y="6201"/>
                  </a:cubicBezTo>
                  <a:cubicBezTo>
                    <a:pt x="1180" y="7705"/>
                    <a:pt x="1942" y="8419"/>
                    <a:pt x="3199" y="93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3" name="任意形状 148"/>
            <p:cNvSpPr/>
            <p:nvPr/>
          </p:nvSpPr>
          <p:spPr>
            <a:xfrm>
              <a:off x="16131109" y="4969907"/>
              <a:ext cx="16426" cy="16677"/>
            </a:xfrm>
            <a:custGeom>
              <a:avLst/>
              <a:gdLst>
                <a:gd name="connsiteX0" fmla="*/ 3865 w 16426"/>
                <a:gd name="connsiteY0" fmla="*/ 16677 h 16677"/>
                <a:gd name="connsiteX1" fmla="*/ 11548 w 16426"/>
                <a:gd name="connsiteY1" fmla="*/ 14746 h 16677"/>
                <a:gd name="connsiteX2" fmla="*/ 15394 w 16426"/>
                <a:gd name="connsiteY2" fmla="*/ 11549 h 16677"/>
                <a:gd name="connsiteX3" fmla="*/ 15394 w 16426"/>
                <a:gd name="connsiteY3" fmla="*/ 5135 h 16677"/>
                <a:gd name="connsiteX4" fmla="*/ 10900 w 16426"/>
                <a:gd name="connsiteY4" fmla="*/ 3213 h 16677"/>
                <a:gd name="connsiteX5" fmla="*/ 8339 w 16426"/>
                <a:gd name="connsiteY5" fmla="*/ 16 h 16677"/>
                <a:gd name="connsiteX6" fmla="*/ 5131 w 16426"/>
                <a:gd name="connsiteY6" fmla="*/ 3860 h 16677"/>
                <a:gd name="connsiteX7" fmla="*/ 9 w 16426"/>
                <a:gd name="connsiteY7" fmla="*/ 8980 h 16677"/>
                <a:gd name="connsiteX8" fmla="*/ 1923 w 16426"/>
                <a:gd name="connsiteY8" fmla="*/ 13461 h 16677"/>
                <a:gd name="connsiteX9" fmla="*/ 3865 w 16426"/>
                <a:gd name="connsiteY9" fmla="*/ 16677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26" h="16677">
                  <a:moveTo>
                    <a:pt x="3865" y="16677"/>
                  </a:moveTo>
                  <a:cubicBezTo>
                    <a:pt x="6845" y="15916"/>
                    <a:pt x="8854" y="16287"/>
                    <a:pt x="11548" y="14746"/>
                  </a:cubicBezTo>
                  <a:cubicBezTo>
                    <a:pt x="13242" y="13775"/>
                    <a:pt x="14461" y="13261"/>
                    <a:pt x="15394" y="11549"/>
                  </a:cubicBezTo>
                  <a:cubicBezTo>
                    <a:pt x="16584" y="9351"/>
                    <a:pt x="16945" y="7105"/>
                    <a:pt x="15394" y="5135"/>
                  </a:cubicBezTo>
                  <a:cubicBezTo>
                    <a:pt x="14213" y="3651"/>
                    <a:pt x="12395" y="4393"/>
                    <a:pt x="10900" y="3213"/>
                  </a:cubicBezTo>
                  <a:cubicBezTo>
                    <a:pt x="9644" y="2224"/>
                    <a:pt x="9920" y="235"/>
                    <a:pt x="8339" y="16"/>
                  </a:cubicBezTo>
                  <a:cubicBezTo>
                    <a:pt x="6397" y="-231"/>
                    <a:pt x="6435" y="2404"/>
                    <a:pt x="5131" y="3860"/>
                  </a:cubicBezTo>
                  <a:cubicBezTo>
                    <a:pt x="3237" y="5963"/>
                    <a:pt x="162" y="6153"/>
                    <a:pt x="9" y="8980"/>
                  </a:cubicBezTo>
                  <a:cubicBezTo>
                    <a:pt x="-124" y="10873"/>
                    <a:pt x="1181" y="11710"/>
                    <a:pt x="1923" y="13461"/>
                  </a:cubicBezTo>
                  <a:lnTo>
                    <a:pt x="3865" y="1667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4" name="任意形状 149"/>
            <p:cNvSpPr/>
            <p:nvPr/>
          </p:nvSpPr>
          <p:spPr>
            <a:xfrm>
              <a:off x="16093158" y="4951938"/>
              <a:ext cx="29086" cy="34767"/>
            </a:xfrm>
            <a:custGeom>
              <a:avLst/>
              <a:gdLst>
                <a:gd name="connsiteX0" fmla="*/ 214 w 29086"/>
                <a:gd name="connsiteY0" fmla="*/ 13522 h 34767"/>
                <a:gd name="connsiteX1" fmla="*/ 5964 w 29086"/>
                <a:gd name="connsiteY1" fmla="*/ 14160 h 34767"/>
                <a:gd name="connsiteX2" fmla="*/ 11742 w 29086"/>
                <a:gd name="connsiteY2" fmla="*/ 15425 h 34767"/>
                <a:gd name="connsiteX3" fmla="*/ 13028 w 29086"/>
                <a:gd name="connsiteY3" fmla="*/ 19926 h 34767"/>
                <a:gd name="connsiteX4" fmla="*/ 14951 w 29086"/>
                <a:gd name="connsiteY4" fmla="*/ 25036 h 34767"/>
                <a:gd name="connsiteX5" fmla="*/ 20072 w 29086"/>
                <a:gd name="connsiteY5" fmla="*/ 29536 h 34767"/>
                <a:gd name="connsiteX6" fmla="*/ 24565 w 29086"/>
                <a:gd name="connsiteY6" fmla="*/ 34665 h 34767"/>
                <a:gd name="connsiteX7" fmla="*/ 27117 w 29086"/>
                <a:gd name="connsiteY7" fmla="*/ 30821 h 34767"/>
                <a:gd name="connsiteX8" fmla="*/ 28412 w 29086"/>
                <a:gd name="connsiteY8" fmla="*/ 23779 h 34767"/>
                <a:gd name="connsiteX9" fmla="*/ 29040 w 29086"/>
                <a:gd name="connsiteY9" fmla="*/ 20573 h 34767"/>
                <a:gd name="connsiteX10" fmla="*/ 24565 w 29086"/>
                <a:gd name="connsiteY10" fmla="*/ 16719 h 34767"/>
                <a:gd name="connsiteX11" fmla="*/ 19434 w 29086"/>
                <a:gd name="connsiteY11" fmla="*/ 12894 h 34767"/>
                <a:gd name="connsiteX12" fmla="*/ 18149 w 29086"/>
                <a:gd name="connsiteY12" fmla="*/ 3921 h 34767"/>
                <a:gd name="connsiteX13" fmla="*/ 13656 w 29086"/>
                <a:gd name="connsiteY13" fmla="*/ 77 h 34767"/>
                <a:gd name="connsiteX14" fmla="*/ 7239 w 29086"/>
                <a:gd name="connsiteY14" fmla="*/ 3293 h 34767"/>
                <a:gd name="connsiteX15" fmla="*/ 1489 w 29086"/>
                <a:gd name="connsiteY15" fmla="*/ 7775 h 34767"/>
                <a:gd name="connsiteX16" fmla="*/ 832 w 29086"/>
                <a:gd name="connsiteY16" fmla="*/ 10972 h 34767"/>
                <a:gd name="connsiteX17" fmla="*/ 832 w 29086"/>
                <a:gd name="connsiteY17" fmla="*/ 9687 h 34767"/>
                <a:gd name="connsiteX18" fmla="*/ 214 w 29086"/>
                <a:gd name="connsiteY18" fmla="*/ 13522 h 3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86" h="34767">
                  <a:moveTo>
                    <a:pt x="214" y="13522"/>
                  </a:moveTo>
                  <a:cubicBezTo>
                    <a:pt x="1204" y="15558"/>
                    <a:pt x="3755" y="13789"/>
                    <a:pt x="5964" y="14160"/>
                  </a:cubicBezTo>
                  <a:cubicBezTo>
                    <a:pt x="8258" y="14531"/>
                    <a:pt x="10181" y="13741"/>
                    <a:pt x="11742" y="15425"/>
                  </a:cubicBezTo>
                  <a:cubicBezTo>
                    <a:pt x="12980" y="16776"/>
                    <a:pt x="12447" y="18194"/>
                    <a:pt x="13028" y="19926"/>
                  </a:cubicBezTo>
                  <a:cubicBezTo>
                    <a:pt x="13684" y="21962"/>
                    <a:pt x="13779" y="23266"/>
                    <a:pt x="14951" y="25036"/>
                  </a:cubicBezTo>
                  <a:cubicBezTo>
                    <a:pt x="16388" y="27262"/>
                    <a:pt x="18206" y="27652"/>
                    <a:pt x="20072" y="29536"/>
                  </a:cubicBezTo>
                  <a:cubicBezTo>
                    <a:pt x="21948" y="31411"/>
                    <a:pt x="22033" y="35464"/>
                    <a:pt x="24565" y="34665"/>
                  </a:cubicBezTo>
                  <a:cubicBezTo>
                    <a:pt x="26270" y="34104"/>
                    <a:pt x="26384" y="32457"/>
                    <a:pt x="27117" y="30821"/>
                  </a:cubicBezTo>
                  <a:cubicBezTo>
                    <a:pt x="28288" y="28280"/>
                    <a:pt x="27859" y="26510"/>
                    <a:pt x="28412" y="23779"/>
                  </a:cubicBezTo>
                  <a:cubicBezTo>
                    <a:pt x="28650" y="22523"/>
                    <a:pt x="29259" y="21829"/>
                    <a:pt x="29040" y="20573"/>
                  </a:cubicBezTo>
                  <a:cubicBezTo>
                    <a:pt x="28669" y="18299"/>
                    <a:pt x="26308" y="18223"/>
                    <a:pt x="24565" y="16719"/>
                  </a:cubicBezTo>
                  <a:lnTo>
                    <a:pt x="19434" y="12894"/>
                  </a:lnTo>
                  <a:cubicBezTo>
                    <a:pt x="18930" y="9402"/>
                    <a:pt x="20082" y="6871"/>
                    <a:pt x="18149" y="3921"/>
                  </a:cubicBezTo>
                  <a:cubicBezTo>
                    <a:pt x="16883" y="1999"/>
                    <a:pt x="15931" y="505"/>
                    <a:pt x="13656" y="77"/>
                  </a:cubicBezTo>
                  <a:cubicBezTo>
                    <a:pt x="10914" y="-446"/>
                    <a:pt x="9619" y="1809"/>
                    <a:pt x="7239" y="3293"/>
                  </a:cubicBezTo>
                  <a:cubicBezTo>
                    <a:pt x="4840" y="4806"/>
                    <a:pt x="2622" y="5158"/>
                    <a:pt x="1489" y="7775"/>
                  </a:cubicBezTo>
                  <a:cubicBezTo>
                    <a:pt x="975" y="8945"/>
                    <a:pt x="1099" y="9726"/>
                    <a:pt x="832" y="10972"/>
                  </a:cubicBezTo>
                  <a:lnTo>
                    <a:pt x="832" y="9687"/>
                  </a:lnTo>
                  <a:cubicBezTo>
                    <a:pt x="604" y="11172"/>
                    <a:pt x="-443" y="12143"/>
                    <a:pt x="214" y="135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5" name="任意形状 150"/>
            <p:cNvSpPr/>
            <p:nvPr/>
          </p:nvSpPr>
          <p:spPr>
            <a:xfrm>
              <a:off x="16091524" y="5035869"/>
              <a:ext cx="153992" cy="52302"/>
            </a:xfrm>
            <a:custGeom>
              <a:avLst/>
              <a:gdLst>
                <a:gd name="connsiteX0" fmla="*/ 105615 w 153992"/>
                <a:gd name="connsiteY0" fmla="*/ 47389 h 52302"/>
                <a:gd name="connsiteX1" fmla="*/ 110746 w 153992"/>
                <a:gd name="connsiteY1" fmla="*/ 46751 h 52302"/>
                <a:gd name="connsiteX2" fmla="*/ 117800 w 153992"/>
                <a:gd name="connsiteY2" fmla="*/ 48045 h 52302"/>
                <a:gd name="connsiteX3" fmla="*/ 125492 w 153992"/>
                <a:gd name="connsiteY3" fmla="*/ 48673 h 52302"/>
                <a:gd name="connsiteX4" fmla="*/ 133185 w 153992"/>
                <a:gd name="connsiteY4" fmla="*/ 48673 h 52302"/>
                <a:gd name="connsiteX5" fmla="*/ 138935 w 153992"/>
                <a:gd name="connsiteY5" fmla="*/ 51243 h 52302"/>
                <a:gd name="connsiteX6" fmla="*/ 150482 w 153992"/>
                <a:gd name="connsiteY6" fmla="*/ 49958 h 52302"/>
                <a:gd name="connsiteX7" fmla="*/ 152405 w 153992"/>
                <a:gd name="connsiteY7" fmla="*/ 44848 h 52302"/>
                <a:gd name="connsiteX8" fmla="*/ 153671 w 153992"/>
                <a:gd name="connsiteY8" fmla="*/ 37151 h 52302"/>
                <a:gd name="connsiteX9" fmla="*/ 151120 w 153992"/>
                <a:gd name="connsiteY9" fmla="*/ 33306 h 52302"/>
                <a:gd name="connsiteX10" fmla="*/ 144066 w 153992"/>
                <a:gd name="connsiteY10" fmla="*/ 31384 h 52302"/>
                <a:gd name="connsiteX11" fmla="*/ 140229 w 153992"/>
                <a:gd name="connsiteY11" fmla="*/ 31384 h 52302"/>
                <a:gd name="connsiteX12" fmla="*/ 132537 w 153992"/>
                <a:gd name="connsiteY12" fmla="*/ 33306 h 52302"/>
                <a:gd name="connsiteX13" fmla="*/ 128063 w 153992"/>
                <a:gd name="connsiteY13" fmla="*/ 26912 h 52302"/>
                <a:gd name="connsiteX14" fmla="*/ 127406 w 153992"/>
                <a:gd name="connsiteY14" fmla="*/ 21784 h 52302"/>
                <a:gd name="connsiteX15" fmla="*/ 123569 w 153992"/>
                <a:gd name="connsiteY15" fmla="*/ 19214 h 52302"/>
                <a:gd name="connsiteX16" fmla="*/ 117143 w 153992"/>
                <a:gd name="connsiteY16" fmla="*/ 18567 h 52302"/>
                <a:gd name="connsiteX17" fmla="*/ 112031 w 153992"/>
                <a:gd name="connsiteY17" fmla="*/ 17283 h 52302"/>
                <a:gd name="connsiteX18" fmla="*/ 108813 w 153992"/>
                <a:gd name="connsiteY18" fmla="*/ 12801 h 52302"/>
                <a:gd name="connsiteX19" fmla="*/ 100483 w 153992"/>
                <a:gd name="connsiteY19" fmla="*/ 13448 h 52302"/>
                <a:gd name="connsiteX20" fmla="*/ 99855 w 153992"/>
                <a:gd name="connsiteY20" fmla="*/ 10232 h 52302"/>
                <a:gd name="connsiteX21" fmla="*/ 95352 w 153992"/>
                <a:gd name="connsiteY21" fmla="*/ 9604 h 52302"/>
                <a:gd name="connsiteX22" fmla="*/ 90868 w 153992"/>
                <a:gd name="connsiteY22" fmla="*/ 16645 h 52302"/>
                <a:gd name="connsiteX23" fmla="*/ 86394 w 153992"/>
                <a:gd name="connsiteY23" fmla="*/ 19214 h 52302"/>
                <a:gd name="connsiteX24" fmla="*/ 73580 w 153992"/>
                <a:gd name="connsiteY24" fmla="*/ 14723 h 52302"/>
                <a:gd name="connsiteX25" fmla="*/ 63936 w 153992"/>
                <a:gd name="connsiteY25" fmla="*/ 12801 h 52302"/>
                <a:gd name="connsiteX26" fmla="*/ 56891 w 153992"/>
                <a:gd name="connsiteY26" fmla="*/ 13448 h 52302"/>
                <a:gd name="connsiteX27" fmla="*/ 53693 w 153992"/>
                <a:gd name="connsiteY27" fmla="*/ 5750 h 52302"/>
                <a:gd name="connsiteX28" fmla="*/ 40860 w 153992"/>
                <a:gd name="connsiteY28" fmla="*/ 2553 h 52302"/>
                <a:gd name="connsiteX29" fmla="*/ 33834 w 153992"/>
                <a:gd name="connsiteY29" fmla="*/ 1906 h 52302"/>
                <a:gd name="connsiteX30" fmla="*/ 25485 w 153992"/>
                <a:gd name="connsiteY30" fmla="*/ 1259 h 52302"/>
                <a:gd name="connsiteX31" fmla="*/ 13328 w 153992"/>
                <a:gd name="connsiteY31" fmla="*/ 1259 h 52302"/>
                <a:gd name="connsiteX32" fmla="*/ 8825 w 153992"/>
                <a:gd name="connsiteY32" fmla="*/ 9604 h 52302"/>
                <a:gd name="connsiteX33" fmla="*/ 7540 w 153992"/>
                <a:gd name="connsiteY33" fmla="*/ 14086 h 52302"/>
                <a:gd name="connsiteX34" fmla="*/ 495 w 153992"/>
                <a:gd name="connsiteY34" fmla="*/ 14723 h 52302"/>
                <a:gd name="connsiteX35" fmla="*/ 1152 w 153992"/>
                <a:gd name="connsiteY35" fmla="*/ 20490 h 52302"/>
                <a:gd name="connsiteX36" fmla="*/ 2409 w 153992"/>
                <a:gd name="connsiteY36" fmla="*/ 24971 h 52302"/>
                <a:gd name="connsiteX37" fmla="*/ 9463 w 153992"/>
                <a:gd name="connsiteY37" fmla="*/ 24324 h 52302"/>
                <a:gd name="connsiteX38" fmla="*/ 16527 w 153992"/>
                <a:gd name="connsiteY38" fmla="*/ 23049 h 52302"/>
                <a:gd name="connsiteX39" fmla="*/ 18440 w 153992"/>
                <a:gd name="connsiteY39" fmla="*/ 26903 h 52302"/>
                <a:gd name="connsiteX40" fmla="*/ 20363 w 153992"/>
                <a:gd name="connsiteY40" fmla="*/ 31375 h 52302"/>
                <a:gd name="connsiteX41" fmla="*/ 30607 w 153992"/>
                <a:gd name="connsiteY41" fmla="*/ 31375 h 52302"/>
                <a:gd name="connsiteX42" fmla="*/ 39594 w 153992"/>
                <a:gd name="connsiteY42" fmla="*/ 33297 h 52302"/>
                <a:gd name="connsiteX43" fmla="*/ 44715 w 153992"/>
                <a:gd name="connsiteY43" fmla="*/ 35866 h 52302"/>
                <a:gd name="connsiteX44" fmla="*/ 54321 w 153992"/>
                <a:gd name="connsiteY44" fmla="*/ 35866 h 52302"/>
                <a:gd name="connsiteX45" fmla="*/ 65231 w 153992"/>
                <a:gd name="connsiteY45" fmla="*/ 36513 h 52302"/>
                <a:gd name="connsiteX46" fmla="*/ 74180 w 153992"/>
                <a:gd name="connsiteY46" fmla="*/ 36513 h 52302"/>
                <a:gd name="connsiteX47" fmla="*/ 79949 w 153992"/>
                <a:gd name="connsiteY47" fmla="*/ 40338 h 52302"/>
                <a:gd name="connsiteX48" fmla="*/ 85699 w 153992"/>
                <a:gd name="connsiteY48" fmla="*/ 41623 h 52302"/>
                <a:gd name="connsiteX49" fmla="*/ 97247 w 153992"/>
                <a:gd name="connsiteY49" fmla="*/ 47379 h 52302"/>
                <a:gd name="connsiteX50" fmla="*/ 105615 w 153992"/>
                <a:gd name="connsiteY50" fmla="*/ 47389 h 5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3992" h="52302">
                  <a:moveTo>
                    <a:pt x="105615" y="47389"/>
                  </a:moveTo>
                  <a:cubicBezTo>
                    <a:pt x="107623" y="47237"/>
                    <a:pt x="108718" y="46751"/>
                    <a:pt x="110746" y="46751"/>
                  </a:cubicBezTo>
                  <a:cubicBezTo>
                    <a:pt x="113526" y="46761"/>
                    <a:pt x="115020" y="47674"/>
                    <a:pt x="117800" y="48045"/>
                  </a:cubicBezTo>
                  <a:cubicBezTo>
                    <a:pt x="120770" y="48436"/>
                    <a:pt x="122484" y="48559"/>
                    <a:pt x="125492" y="48673"/>
                  </a:cubicBezTo>
                  <a:cubicBezTo>
                    <a:pt x="128491" y="48807"/>
                    <a:pt x="130252" y="48007"/>
                    <a:pt x="133185" y="48673"/>
                  </a:cubicBezTo>
                  <a:cubicBezTo>
                    <a:pt x="135583" y="49244"/>
                    <a:pt x="136545" y="50662"/>
                    <a:pt x="138935" y="51243"/>
                  </a:cubicBezTo>
                  <a:cubicBezTo>
                    <a:pt x="143342" y="52299"/>
                    <a:pt x="147579" y="53441"/>
                    <a:pt x="150482" y="49958"/>
                  </a:cubicBezTo>
                  <a:cubicBezTo>
                    <a:pt x="151853" y="48321"/>
                    <a:pt x="151834" y="46894"/>
                    <a:pt x="152405" y="44848"/>
                  </a:cubicBezTo>
                  <a:cubicBezTo>
                    <a:pt x="153233" y="41918"/>
                    <a:pt x="154623" y="40034"/>
                    <a:pt x="153671" y="37151"/>
                  </a:cubicBezTo>
                  <a:cubicBezTo>
                    <a:pt x="153119" y="35428"/>
                    <a:pt x="152491" y="34477"/>
                    <a:pt x="151120" y="33306"/>
                  </a:cubicBezTo>
                  <a:cubicBezTo>
                    <a:pt x="148950" y="31451"/>
                    <a:pt x="146912" y="31632"/>
                    <a:pt x="144066" y="31384"/>
                  </a:cubicBezTo>
                  <a:cubicBezTo>
                    <a:pt x="142581" y="31242"/>
                    <a:pt x="141705" y="31261"/>
                    <a:pt x="140229" y="31384"/>
                  </a:cubicBezTo>
                  <a:cubicBezTo>
                    <a:pt x="137154" y="31632"/>
                    <a:pt x="135422" y="34401"/>
                    <a:pt x="132537" y="33306"/>
                  </a:cubicBezTo>
                  <a:cubicBezTo>
                    <a:pt x="129681" y="32231"/>
                    <a:pt x="129005" y="29795"/>
                    <a:pt x="128063" y="26912"/>
                  </a:cubicBezTo>
                  <a:cubicBezTo>
                    <a:pt x="127425" y="24981"/>
                    <a:pt x="128501" y="23458"/>
                    <a:pt x="127406" y="21784"/>
                  </a:cubicBezTo>
                  <a:cubicBezTo>
                    <a:pt x="126416" y="20271"/>
                    <a:pt x="125226" y="19890"/>
                    <a:pt x="123569" y="19214"/>
                  </a:cubicBezTo>
                  <a:cubicBezTo>
                    <a:pt x="121246" y="18263"/>
                    <a:pt x="119647" y="19015"/>
                    <a:pt x="117143" y="18567"/>
                  </a:cubicBezTo>
                  <a:cubicBezTo>
                    <a:pt x="115125" y="18206"/>
                    <a:pt x="113745" y="18434"/>
                    <a:pt x="112031" y="17283"/>
                  </a:cubicBezTo>
                  <a:cubicBezTo>
                    <a:pt x="110241" y="16093"/>
                    <a:pt x="110660" y="13934"/>
                    <a:pt x="108813" y="12801"/>
                  </a:cubicBezTo>
                  <a:cubicBezTo>
                    <a:pt x="106043" y="11089"/>
                    <a:pt x="102206" y="16198"/>
                    <a:pt x="100483" y="13448"/>
                  </a:cubicBezTo>
                  <a:cubicBezTo>
                    <a:pt x="99826" y="12354"/>
                    <a:pt x="100683" y="11212"/>
                    <a:pt x="99855" y="10232"/>
                  </a:cubicBezTo>
                  <a:cubicBezTo>
                    <a:pt x="98732" y="8881"/>
                    <a:pt x="97094" y="9176"/>
                    <a:pt x="95352" y="9604"/>
                  </a:cubicBezTo>
                  <a:cubicBezTo>
                    <a:pt x="92191" y="10384"/>
                    <a:pt x="93363" y="14533"/>
                    <a:pt x="90868" y="16645"/>
                  </a:cubicBezTo>
                  <a:cubicBezTo>
                    <a:pt x="89345" y="17949"/>
                    <a:pt x="88326" y="18625"/>
                    <a:pt x="86394" y="19214"/>
                  </a:cubicBezTo>
                  <a:cubicBezTo>
                    <a:pt x="81320" y="20727"/>
                    <a:pt x="78683" y="16074"/>
                    <a:pt x="73580" y="14723"/>
                  </a:cubicBezTo>
                  <a:cubicBezTo>
                    <a:pt x="69867" y="13743"/>
                    <a:pt x="67782" y="12915"/>
                    <a:pt x="63936" y="12801"/>
                  </a:cubicBezTo>
                  <a:cubicBezTo>
                    <a:pt x="61185" y="12716"/>
                    <a:pt x="59357" y="14723"/>
                    <a:pt x="56891" y="13448"/>
                  </a:cubicBezTo>
                  <a:cubicBezTo>
                    <a:pt x="54007" y="11926"/>
                    <a:pt x="55901" y="8129"/>
                    <a:pt x="53693" y="5750"/>
                  </a:cubicBezTo>
                  <a:cubicBezTo>
                    <a:pt x="50199" y="1973"/>
                    <a:pt x="45972" y="3277"/>
                    <a:pt x="40860" y="2553"/>
                  </a:cubicBezTo>
                  <a:cubicBezTo>
                    <a:pt x="38147" y="2144"/>
                    <a:pt x="36585" y="2144"/>
                    <a:pt x="33834" y="1906"/>
                  </a:cubicBezTo>
                  <a:cubicBezTo>
                    <a:pt x="30578" y="1630"/>
                    <a:pt x="28741" y="1421"/>
                    <a:pt x="25485" y="1259"/>
                  </a:cubicBezTo>
                  <a:cubicBezTo>
                    <a:pt x="20763" y="1060"/>
                    <a:pt x="17212" y="-1471"/>
                    <a:pt x="13328" y="1259"/>
                  </a:cubicBezTo>
                  <a:cubicBezTo>
                    <a:pt x="10301" y="3400"/>
                    <a:pt x="10091" y="6131"/>
                    <a:pt x="8825" y="9604"/>
                  </a:cubicBezTo>
                  <a:cubicBezTo>
                    <a:pt x="8225" y="11298"/>
                    <a:pt x="8768" y="12735"/>
                    <a:pt x="7540" y="14086"/>
                  </a:cubicBezTo>
                  <a:cubicBezTo>
                    <a:pt x="5683" y="16113"/>
                    <a:pt x="2018" y="12421"/>
                    <a:pt x="495" y="14723"/>
                  </a:cubicBezTo>
                  <a:cubicBezTo>
                    <a:pt x="-752" y="16607"/>
                    <a:pt x="695" y="18273"/>
                    <a:pt x="1152" y="20490"/>
                  </a:cubicBezTo>
                  <a:cubicBezTo>
                    <a:pt x="1514" y="22259"/>
                    <a:pt x="1114" y="23706"/>
                    <a:pt x="2409" y="24971"/>
                  </a:cubicBezTo>
                  <a:cubicBezTo>
                    <a:pt x="4398" y="26884"/>
                    <a:pt x="6731" y="24581"/>
                    <a:pt x="9463" y="24324"/>
                  </a:cubicBezTo>
                  <a:lnTo>
                    <a:pt x="16527" y="23049"/>
                  </a:lnTo>
                  <a:cubicBezTo>
                    <a:pt x="17269" y="24543"/>
                    <a:pt x="17745" y="25371"/>
                    <a:pt x="18440" y="26903"/>
                  </a:cubicBezTo>
                  <a:cubicBezTo>
                    <a:pt x="19240" y="28615"/>
                    <a:pt x="19040" y="29986"/>
                    <a:pt x="20363" y="31375"/>
                  </a:cubicBezTo>
                  <a:cubicBezTo>
                    <a:pt x="23105" y="34287"/>
                    <a:pt x="26627" y="30937"/>
                    <a:pt x="30607" y="31375"/>
                  </a:cubicBezTo>
                  <a:cubicBezTo>
                    <a:pt x="34167" y="31774"/>
                    <a:pt x="36243" y="32012"/>
                    <a:pt x="39594" y="33297"/>
                  </a:cubicBezTo>
                  <a:cubicBezTo>
                    <a:pt x="41669" y="34096"/>
                    <a:pt x="42564" y="35209"/>
                    <a:pt x="44715" y="35866"/>
                  </a:cubicBezTo>
                  <a:cubicBezTo>
                    <a:pt x="48304" y="36941"/>
                    <a:pt x="50580" y="35752"/>
                    <a:pt x="54321" y="35866"/>
                  </a:cubicBezTo>
                  <a:cubicBezTo>
                    <a:pt x="58596" y="35980"/>
                    <a:pt x="60976" y="36389"/>
                    <a:pt x="65231" y="36513"/>
                  </a:cubicBezTo>
                  <a:cubicBezTo>
                    <a:pt x="68715" y="36589"/>
                    <a:pt x="70886" y="35362"/>
                    <a:pt x="74180" y="36513"/>
                  </a:cubicBezTo>
                  <a:cubicBezTo>
                    <a:pt x="76750" y="37389"/>
                    <a:pt x="77454" y="39320"/>
                    <a:pt x="79949" y="40338"/>
                  </a:cubicBezTo>
                  <a:cubicBezTo>
                    <a:pt x="82081" y="41214"/>
                    <a:pt x="83519" y="40947"/>
                    <a:pt x="85699" y="41623"/>
                  </a:cubicBezTo>
                  <a:cubicBezTo>
                    <a:pt x="90526" y="43088"/>
                    <a:pt x="92306" y="46485"/>
                    <a:pt x="97247" y="47379"/>
                  </a:cubicBezTo>
                  <a:cubicBezTo>
                    <a:pt x="100474" y="47979"/>
                    <a:pt x="102368" y="47646"/>
                    <a:pt x="105615" y="47389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6" name="任意形状 151"/>
            <p:cNvSpPr/>
            <p:nvPr/>
          </p:nvSpPr>
          <p:spPr>
            <a:xfrm>
              <a:off x="16220648" y="5050416"/>
              <a:ext cx="22243" cy="11843"/>
            </a:xfrm>
            <a:custGeom>
              <a:avLst/>
              <a:gdLst>
                <a:gd name="connsiteX0" fmla="*/ 17522 w 22243"/>
                <a:gd name="connsiteY0" fmla="*/ 871 h 11843"/>
                <a:gd name="connsiteX1" fmla="*/ 9192 w 22243"/>
                <a:gd name="connsiteY1" fmla="*/ 243 h 11843"/>
                <a:gd name="connsiteX2" fmla="*/ 224 w 22243"/>
                <a:gd name="connsiteY2" fmla="*/ 2165 h 11843"/>
                <a:gd name="connsiteX3" fmla="*/ 862 w 22243"/>
                <a:gd name="connsiteY3" fmla="*/ 6647 h 11843"/>
                <a:gd name="connsiteX4" fmla="*/ 4070 w 22243"/>
                <a:gd name="connsiteY4" fmla="*/ 10491 h 11843"/>
                <a:gd name="connsiteX5" fmla="*/ 10468 w 22243"/>
                <a:gd name="connsiteY5" fmla="*/ 11775 h 11843"/>
                <a:gd name="connsiteX6" fmla="*/ 16227 w 22243"/>
                <a:gd name="connsiteY6" fmla="*/ 9844 h 11843"/>
                <a:gd name="connsiteX7" fmla="*/ 20083 w 22243"/>
                <a:gd name="connsiteY7" fmla="*/ 6647 h 11843"/>
                <a:gd name="connsiteX8" fmla="*/ 22006 w 22243"/>
                <a:gd name="connsiteY8" fmla="*/ 2165 h 11843"/>
                <a:gd name="connsiteX9" fmla="*/ 17522 w 22243"/>
                <a:gd name="connsiteY9" fmla="*/ 871 h 1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43" h="11843">
                  <a:moveTo>
                    <a:pt x="17522" y="871"/>
                  </a:moveTo>
                  <a:cubicBezTo>
                    <a:pt x="14342" y="214"/>
                    <a:pt x="12448" y="34"/>
                    <a:pt x="9192" y="243"/>
                  </a:cubicBezTo>
                  <a:cubicBezTo>
                    <a:pt x="5622" y="452"/>
                    <a:pt x="1291" y="-1251"/>
                    <a:pt x="224" y="2165"/>
                  </a:cubicBezTo>
                  <a:cubicBezTo>
                    <a:pt x="-299" y="3840"/>
                    <a:pt x="167" y="5029"/>
                    <a:pt x="862" y="6647"/>
                  </a:cubicBezTo>
                  <a:cubicBezTo>
                    <a:pt x="1633" y="8445"/>
                    <a:pt x="2442" y="9406"/>
                    <a:pt x="4070" y="10491"/>
                  </a:cubicBezTo>
                  <a:cubicBezTo>
                    <a:pt x="6203" y="11890"/>
                    <a:pt x="7926" y="11947"/>
                    <a:pt x="10468" y="11775"/>
                  </a:cubicBezTo>
                  <a:cubicBezTo>
                    <a:pt x="12848" y="11604"/>
                    <a:pt x="14200" y="11033"/>
                    <a:pt x="16227" y="9844"/>
                  </a:cubicBezTo>
                  <a:cubicBezTo>
                    <a:pt x="17931" y="8873"/>
                    <a:pt x="18912" y="8217"/>
                    <a:pt x="20083" y="6647"/>
                  </a:cubicBezTo>
                  <a:cubicBezTo>
                    <a:pt x="21206" y="5124"/>
                    <a:pt x="22863" y="3859"/>
                    <a:pt x="22006" y="2165"/>
                  </a:cubicBezTo>
                  <a:cubicBezTo>
                    <a:pt x="21197" y="538"/>
                    <a:pt x="19302" y="1251"/>
                    <a:pt x="17522" y="87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7" name="任意形状 152"/>
            <p:cNvSpPr/>
            <p:nvPr/>
          </p:nvSpPr>
          <p:spPr>
            <a:xfrm>
              <a:off x="16246516" y="5078086"/>
              <a:ext cx="17998" cy="12279"/>
            </a:xfrm>
            <a:custGeom>
              <a:avLst/>
              <a:gdLst>
                <a:gd name="connsiteX0" fmla="*/ 16692 w 17998"/>
                <a:gd name="connsiteY0" fmla="*/ 1367 h 12279"/>
                <a:gd name="connsiteX1" fmla="*/ 12845 w 17998"/>
                <a:gd name="connsiteY1" fmla="*/ 73 h 12279"/>
                <a:gd name="connsiteX2" fmla="*/ 7077 w 17998"/>
                <a:gd name="connsiteY2" fmla="*/ 710 h 12279"/>
                <a:gd name="connsiteX3" fmla="*/ 2593 w 17998"/>
                <a:gd name="connsiteY3" fmla="*/ 710 h 12279"/>
                <a:gd name="connsiteX4" fmla="*/ 22 w 17998"/>
                <a:gd name="connsiteY4" fmla="*/ 4545 h 12279"/>
                <a:gd name="connsiteX5" fmla="*/ 3231 w 17998"/>
                <a:gd name="connsiteY5" fmla="*/ 7751 h 12279"/>
                <a:gd name="connsiteX6" fmla="*/ 7067 w 17998"/>
                <a:gd name="connsiteY6" fmla="*/ 12242 h 12279"/>
                <a:gd name="connsiteX7" fmla="*/ 12198 w 17998"/>
                <a:gd name="connsiteY7" fmla="*/ 9036 h 12279"/>
                <a:gd name="connsiteX8" fmla="*/ 16692 w 17998"/>
                <a:gd name="connsiteY8" fmla="*/ 7751 h 12279"/>
                <a:gd name="connsiteX9" fmla="*/ 16692 w 17998"/>
                <a:gd name="connsiteY9" fmla="*/ 1367 h 1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98" h="12279">
                  <a:moveTo>
                    <a:pt x="16692" y="1367"/>
                  </a:moveTo>
                  <a:cubicBezTo>
                    <a:pt x="15578" y="244"/>
                    <a:pt x="14426" y="310"/>
                    <a:pt x="12845" y="73"/>
                  </a:cubicBezTo>
                  <a:cubicBezTo>
                    <a:pt x="10608" y="-251"/>
                    <a:pt x="9342" y="605"/>
                    <a:pt x="7077" y="710"/>
                  </a:cubicBezTo>
                  <a:cubicBezTo>
                    <a:pt x="5325" y="805"/>
                    <a:pt x="4135" y="-108"/>
                    <a:pt x="2593" y="710"/>
                  </a:cubicBezTo>
                  <a:cubicBezTo>
                    <a:pt x="993" y="1547"/>
                    <a:pt x="-178" y="2765"/>
                    <a:pt x="22" y="4545"/>
                  </a:cubicBezTo>
                  <a:cubicBezTo>
                    <a:pt x="203" y="6305"/>
                    <a:pt x="2022" y="6467"/>
                    <a:pt x="3231" y="7751"/>
                  </a:cubicBezTo>
                  <a:cubicBezTo>
                    <a:pt x="4811" y="9436"/>
                    <a:pt x="4811" y="11871"/>
                    <a:pt x="7067" y="12242"/>
                  </a:cubicBezTo>
                  <a:cubicBezTo>
                    <a:pt x="9390" y="12623"/>
                    <a:pt x="10037" y="9949"/>
                    <a:pt x="12198" y="9036"/>
                  </a:cubicBezTo>
                  <a:cubicBezTo>
                    <a:pt x="13883" y="8332"/>
                    <a:pt x="15416" y="9064"/>
                    <a:pt x="16692" y="7751"/>
                  </a:cubicBezTo>
                  <a:cubicBezTo>
                    <a:pt x="18415" y="5962"/>
                    <a:pt x="18453" y="3117"/>
                    <a:pt x="16692" y="136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8" name="任意形状 153"/>
            <p:cNvSpPr/>
            <p:nvPr/>
          </p:nvSpPr>
          <p:spPr>
            <a:xfrm>
              <a:off x="16263536" y="5078094"/>
              <a:ext cx="16096" cy="18475"/>
            </a:xfrm>
            <a:custGeom>
              <a:avLst/>
              <a:gdLst>
                <a:gd name="connsiteX0" fmla="*/ 4813 w 16096"/>
                <a:gd name="connsiteY0" fmla="*/ 17344 h 18475"/>
                <a:gd name="connsiteX1" fmla="*/ 11239 w 16096"/>
                <a:gd name="connsiteY1" fmla="*/ 17991 h 18475"/>
                <a:gd name="connsiteX2" fmla="*/ 13781 w 16096"/>
                <a:gd name="connsiteY2" fmla="*/ 12225 h 18475"/>
                <a:gd name="connsiteX3" fmla="*/ 15714 w 16096"/>
                <a:gd name="connsiteY3" fmla="*/ 7106 h 18475"/>
                <a:gd name="connsiteX4" fmla="*/ 15066 w 16096"/>
                <a:gd name="connsiteY4" fmla="*/ 1349 h 18475"/>
                <a:gd name="connsiteX5" fmla="*/ 9316 w 16096"/>
                <a:gd name="connsiteY5" fmla="*/ 702 h 18475"/>
                <a:gd name="connsiteX6" fmla="*/ 6736 w 16096"/>
                <a:gd name="connsiteY6" fmla="*/ 3909 h 18475"/>
                <a:gd name="connsiteX7" fmla="*/ 3537 w 16096"/>
                <a:gd name="connsiteY7" fmla="*/ 9675 h 18475"/>
                <a:gd name="connsiteX8" fmla="*/ 976 w 16096"/>
                <a:gd name="connsiteY8" fmla="*/ 12862 h 18475"/>
                <a:gd name="connsiteX9" fmla="*/ 320 w 16096"/>
                <a:gd name="connsiteY9" fmla="*/ 16716 h 18475"/>
                <a:gd name="connsiteX10" fmla="*/ 4813 w 16096"/>
                <a:gd name="connsiteY10" fmla="*/ 17344 h 1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96" h="18475">
                  <a:moveTo>
                    <a:pt x="4813" y="17344"/>
                  </a:moveTo>
                  <a:cubicBezTo>
                    <a:pt x="7317" y="17658"/>
                    <a:pt x="9049" y="19266"/>
                    <a:pt x="11239" y="17991"/>
                  </a:cubicBezTo>
                  <a:cubicBezTo>
                    <a:pt x="13343" y="16735"/>
                    <a:pt x="12857" y="14499"/>
                    <a:pt x="13781" y="12225"/>
                  </a:cubicBezTo>
                  <a:cubicBezTo>
                    <a:pt x="14600" y="10246"/>
                    <a:pt x="15437" y="9218"/>
                    <a:pt x="15714" y="7106"/>
                  </a:cubicBezTo>
                  <a:cubicBezTo>
                    <a:pt x="15999" y="4860"/>
                    <a:pt x="16665" y="2938"/>
                    <a:pt x="15066" y="1349"/>
                  </a:cubicBezTo>
                  <a:cubicBezTo>
                    <a:pt x="13467" y="-268"/>
                    <a:pt x="11306" y="-364"/>
                    <a:pt x="9316" y="702"/>
                  </a:cubicBezTo>
                  <a:cubicBezTo>
                    <a:pt x="7897" y="1444"/>
                    <a:pt x="7669" y="2596"/>
                    <a:pt x="6736" y="3909"/>
                  </a:cubicBezTo>
                  <a:cubicBezTo>
                    <a:pt x="5280" y="6012"/>
                    <a:pt x="5004" y="7562"/>
                    <a:pt x="3537" y="9675"/>
                  </a:cubicBezTo>
                  <a:cubicBezTo>
                    <a:pt x="2614" y="10978"/>
                    <a:pt x="1633" y="11407"/>
                    <a:pt x="976" y="12862"/>
                  </a:cubicBezTo>
                  <a:cubicBezTo>
                    <a:pt x="357" y="14261"/>
                    <a:pt x="-461" y="15422"/>
                    <a:pt x="320" y="16716"/>
                  </a:cubicBezTo>
                  <a:cubicBezTo>
                    <a:pt x="1252" y="18210"/>
                    <a:pt x="3052" y="17135"/>
                    <a:pt x="4813" y="1734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69" name="任意形状 154"/>
            <p:cNvSpPr/>
            <p:nvPr/>
          </p:nvSpPr>
          <p:spPr>
            <a:xfrm>
              <a:off x="16279149" y="5076195"/>
              <a:ext cx="41943" cy="21857"/>
            </a:xfrm>
            <a:custGeom>
              <a:avLst/>
              <a:gdLst>
                <a:gd name="connsiteX0" fmla="*/ 2622 w 41943"/>
                <a:gd name="connsiteY0" fmla="*/ 21146 h 21857"/>
                <a:gd name="connsiteX1" fmla="*/ 10324 w 41943"/>
                <a:gd name="connsiteY1" fmla="*/ 20508 h 21857"/>
                <a:gd name="connsiteX2" fmla="*/ 19920 w 41943"/>
                <a:gd name="connsiteY2" fmla="*/ 17939 h 21857"/>
                <a:gd name="connsiteX3" fmla="*/ 28897 w 41943"/>
                <a:gd name="connsiteY3" fmla="*/ 16654 h 21857"/>
                <a:gd name="connsiteX4" fmla="*/ 37227 w 41943"/>
                <a:gd name="connsiteY4" fmla="*/ 15370 h 21857"/>
                <a:gd name="connsiteX5" fmla="*/ 41702 w 41943"/>
                <a:gd name="connsiteY5" fmla="*/ 11545 h 21857"/>
                <a:gd name="connsiteX6" fmla="*/ 39141 w 41943"/>
                <a:gd name="connsiteY6" fmla="*/ 5132 h 21857"/>
                <a:gd name="connsiteX7" fmla="*/ 34647 w 41943"/>
                <a:gd name="connsiteY7" fmla="*/ 3847 h 21857"/>
                <a:gd name="connsiteX8" fmla="*/ 28241 w 41943"/>
                <a:gd name="connsiteY8" fmla="*/ 3219 h 21857"/>
                <a:gd name="connsiteX9" fmla="*/ 23119 w 41943"/>
                <a:gd name="connsiteY9" fmla="*/ 3 h 21857"/>
                <a:gd name="connsiteX10" fmla="*/ 17987 w 41943"/>
                <a:gd name="connsiteY10" fmla="*/ 2572 h 21857"/>
                <a:gd name="connsiteX11" fmla="*/ 11581 w 41943"/>
                <a:gd name="connsiteY11" fmla="*/ 7701 h 21857"/>
                <a:gd name="connsiteX12" fmla="*/ 5173 w 41943"/>
                <a:gd name="connsiteY12" fmla="*/ 11545 h 21857"/>
                <a:gd name="connsiteX13" fmla="*/ 42 w 41943"/>
                <a:gd name="connsiteY13" fmla="*/ 16026 h 21857"/>
                <a:gd name="connsiteX14" fmla="*/ 2622 w 41943"/>
                <a:gd name="connsiteY14" fmla="*/ 21146 h 2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43" h="21857">
                  <a:moveTo>
                    <a:pt x="2622" y="21146"/>
                  </a:moveTo>
                  <a:cubicBezTo>
                    <a:pt x="5078" y="22868"/>
                    <a:pt x="7316" y="20984"/>
                    <a:pt x="10324" y="20508"/>
                  </a:cubicBezTo>
                  <a:cubicBezTo>
                    <a:pt x="14141" y="19899"/>
                    <a:pt x="16122" y="18710"/>
                    <a:pt x="19920" y="17939"/>
                  </a:cubicBezTo>
                  <a:cubicBezTo>
                    <a:pt x="23395" y="17244"/>
                    <a:pt x="25384" y="17178"/>
                    <a:pt x="28897" y="16654"/>
                  </a:cubicBezTo>
                  <a:cubicBezTo>
                    <a:pt x="32144" y="16169"/>
                    <a:pt x="34295" y="16892"/>
                    <a:pt x="37227" y="15370"/>
                  </a:cubicBezTo>
                  <a:cubicBezTo>
                    <a:pt x="39264" y="14314"/>
                    <a:pt x="41026" y="13733"/>
                    <a:pt x="41702" y="11545"/>
                  </a:cubicBezTo>
                  <a:cubicBezTo>
                    <a:pt x="42482" y="8966"/>
                    <a:pt x="41302" y="6730"/>
                    <a:pt x="39141" y="5132"/>
                  </a:cubicBezTo>
                  <a:cubicBezTo>
                    <a:pt x="37685" y="4056"/>
                    <a:pt x="36447" y="4218"/>
                    <a:pt x="34647" y="3847"/>
                  </a:cubicBezTo>
                  <a:cubicBezTo>
                    <a:pt x="32191" y="3333"/>
                    <a:pt x="30611" y="4037"/>
                    <a:pt x="28241" y="3219"/>
                  </a:cubicBezTo>
                  <a:cubicBezTo>
                    <a:pt x="26022" y="2420"/>
                    <a:pt x="25461" y="89"/>
                    <a:pt x="23119" y="3"/>
                  </a:cubicBezTo>
                  <a:cubicBezTo>
                    <a:pt x="20882" y="-73"/>
                    <a:pt x="19901" y="1392"/>
                    <a:pt x="17987" y="2572"/>
                  </a:cubicBezTo>
                  <a:cubicBezTo>
                    <a:pt x="15274" y="4247"/>
                    <a:pt x="14227" y="5883"/>
                    <a:pt x="11581" y="7701"/>
                  </a:cubicBezTo>
                  <a:cubicBezTo>
                    <a:pt x="9172" y="9347"/>
                    <a:pt x="7525" y="9822"/>
                    <a:pt x="5173" y="11545"/>
                  </a:cubicBezTo>
                  <a:cubicBezTo>
                    <a:pt x="3041" y="13105"/>
                    <a:pt x="385" y="13381"/>
                    <a:pt x="42" y="16026"/>
                  </a:cubicBezTo>
                  <a:cubicBezTo>
                    <a:pt x="-224" y="18243"/>
                    <a:pt x="785" y="19851"/>
                    <a:pt x="2622" y="2114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0" name="任意形状 155"/>
            <p:cNvSpPr/>
            <p:nvPr/>
          </p:nvSpPr>
          <p:spPr>
            <a:xfrm>
              <a:off x="16327275" y="5078824"/>
              <a:ext cx="56129" cy="19812"/>
            </a:xfrm>
            <a:custGeom>
              <a:avLst/>
              <a:gdLst>
                <a:gd name="connsiteX0" fmla="*/ 30752 w 56129"/>
                <a:gd name="connsiteY0" fmla="*/ 16613 h 19812"/>
                <a:gd name="connsiteX1" fmla="*/ 39720 w 56129"/>
                <a:gd name="connsiteY1" fmla="*/ 12122 h 19812"/>
                <a:gd name="connsiteX2" fmla="*/ 47431 w 56129"/>
                <a:gd name="connsiteY2" fmla="*/ 10838 h 19812"/>
                <a:gd name="connsiteX3" fmla="*/ 55761 w 56129"/>
                <a:gd name="connsiteY3" fmla="*/ 9563 h 19812"/>
                <a:gd name="connsiteX4" fmla="*/ 55761 w 56129"/>
                <a:gd name="connsiteY4" fmla="*/ 5081 h 19812"/>
                <a:gd name="connsiteX5" fmla="*/ 55104 w 56129"/>
                <a:gd name="connsiteY5" fmla="*/ 1237 h 19812"/>
                <a:gd name="connsiteX6" fmla="*/ 49354 w 56129"/>
                <a:gd name="connsiteY6" fmla="*/ 1884 h 19812"/>
                <a:gd name="connsiteX7" fmla="*/ 40376 w 56129"/>
                <a:gd name="connsiteY7" fmla="*/ 4434 h 19812"/>
                <a:gd name="connsiteX8" fmla="*/ 31399 w 56129"/>
                <a:gd name="connsiteY8" fmla="*/ 6366 h 19812"/>
                <a:gd name="connsiteX9" fmla="*/ 27563 w 56129"/>
                <a:gd name="connsiteY9" fmla="*/ 2521 h 19812"/>
                <a:gd name="connsiteX10" fmla="*/ 16653 w 56129"/>
                <a:gd name="connsiteY10" fmla="*/ 609 h 19812"/>
                <a:gd name="connsiteX11" fmla="*/ 10893 w 56129"/>
                <a:gd name="connsiteY11" fmla="*/ 4434 h 19812"/>
                <a:gd name="connsiteX12" fmla="*/ 3849 w 56129"/>
                <a:gd name="connsiteY12" fmla="*/ 8935 h 19812"/>
                <a:gd name="connsiteX13" fmla="*/ 3 w 56129"/>
                <a:gd name="connsiteY13" fmla="*/ 12760 h 19812"/>
                <a:gd name="connsiteX14" fmla="*/ 2573 w 56129"/>
                <a:gd name="connsiteY14" fmla="*/ 16604 h 19812"/>
                <a:gd name="connsiteX15" fmla="*/ 9618 w 56129"/>
                <a:gd name="connsiteY15" fmla="*/ 17889 h 19812"/>
                <a:gd name="connsiteX16" fmla="*/ 15377 w 56129"/>
                <a:gd name="connsiteY16" fmla="*/ 18526 h 19812"/>
                <a:gd name="connsiteX17" fmla="*/ 21794 w 56129"/>
                <a:gd name="connsiteY17" fmla="*/ 19811 h 19812"/>
                <a:gd name="connsiteX18" fmla="*/ 30752 w 56129"/>
                <a:gd name="connsiteY18" fmla="*/ 16613 h 19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6129" h="19812">
                  <a:moveTo>
                    <a:pt x="30752" y="16613"/>
                  </a:moveTo>
                  <a:cubicBezTo>
                    <a:pt x="34360" y="15091"/>
                    <a:pt x="35979" y="13274"/>
                    <a:pt x="39720" y="12122"/>
                  </a:cubicBezTo>
                  <a:cubicBezTo>
                    <a:pt x="42633" y="11237"/>
                    <a:pt x="44394" y="11333"/>
                    <a:pt x="47431" y="10838"/>
                  </a:cubicBezTo>
                  <a:cubicBezTo>
                    <a:pt x="50658" y="10324"/>
                    <a:pt x="54304" y="12522"/>
                    <a:pt x="55761" y="9563"/>
                  </a:cubicBezTo>
                  <a:cubicBezTo>
                    <a:pt x="56513" y="7993"/>
                    <a:pt x="55904" y="6832"/>
                    <a:pt x="55761" y="5081"/>
                  </a:cubicBezTo>
                  <a:cubicBezTo>
                    <a:pt x="55628" y="3559"/>
                    <a:pt x="56132" y="2350"/>
                    <a:pt x="55104" y="1237"/>
                  </a:cubicBezTo>
                  <a:cubicBezTo>
                    <a:pt x="53581" y="-438"/>
                    <a:pt x="51572" y="1484"/>
                    <a:pt x="49354" y="1884"/>
                  </a:cubicBezTo>
                  <a:cubicBezTo>
                    <a:pt x="45765" y="2493"/>
                    <a:pt x="43899" y="3559"/>
                    <a:pt x="40376" y="4434"/>
                  </a:cubicBezTo>
                  <a:cubicBezTo>
                    <a:pt x="36902" y="5309"/>
                    <a:pt x="34655" y="7831"/>
                    <a:pt x="31399" y="6366"/>
                  </a:cubicBezTo>
                  <a:cubicBezTo>
                    <a:pt x="29477" y="5481"/>
                    <a:pt x="29314" y="3692"/>
                    <a:pt x="27563" y="2521"/>
                  </a:cubicBezTo>
                  <a:cubicBezTo>
                    <a:pt x="23964" y="124"/>
                    <a:pt x="20794" y="-676"/>
                    <a:pt x="16653" y="609"/>
                  </a:cubicBezTo>
                  <a:cubicBezTo>
                    <a:pt x="14073" y="1389"/>
                    <a:pt x="13140" y="2959"/>
                    <a:pt x="10893" y="4434"/>
                  </a:cubicBezTo>
                  <a:cubicBezTo>
                    <a:pt x="8170" y="6223"/>
                    <a:pt x="6333" y="6832"/>
                    <a:pt x="3849" y="8935"/>
                  </a:cubicBezTo>
                  <a:cubicBezTo>
                    <a:pt x="2221" y="10295"/>
                    <a:pt x="60" y="10657"/>
                    <a:pt x="3" y="12760"/>
                  </a:cubicBezTo>
                  <a:cubicBezTo>
                    <a:pt x="-64" y="14558"/>
                    <a:pt x="1154" y="15481"/>
                    <a:pt x="2573" y="16604"/>
                  </a:cubicBezTo>
                  <a:cubicBezTo>
                    <a:pt x="4753" y="18355"/>
                    <a:pt x="6857" y="17498"/>
                    <a:pt x="9618" y="17889"/>
                  </a:cubicBezTo>
                  <a:cubicBezTo>
                    <a:pt x="11855" y="18203"/>
                    <a:pt x="13150" y="18183"/>
                    <a:pt x="15377" y="18526"/>
                  </a:cubicBezTo>
                  <a:cubicBezTo>
                    <a:pt x="17890" y="18907"/>
                    <a:pt x="19252" y="19868"/>
                    <a:pt x="21794" y="19811"/>
                  </a:cubicBezTo>
                  <a:cubicBezTo>
                    <a:pt x="25507" y="19734"/>
                    <a:pt x="27334" y="18060"/>
                    <a:pt x="30752" y="1661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1" name="任意形状 156"/>
            <p:cNvSpPr/>
            <p:nvPr/>
          </p:nvSpPr>
          <p:spPr>
            <a:xfrm>
              <a:off x="16318240" y="5099093"/>
              <a:ext cx="26298" cy="20504"/>
            </a:xfrm>
            <a:custGeom>
              <a:avLst/>
              <a:gdLst>
                <a:gd name="connsiteX0" fmla="*/ 3230 w 26298"/>
                <a:gd name="connsiteY0" fmla="*/ 9857 h 20504"/>
                <a:gd name="connsiteX1" fmla="*/ 9627 w 26298"/>
                <a:gd name="connsiteY1" fmla="*/ 11788 h 20504"/>
                <a:gd name="connsiteX2" fmla="*/ 15396 w 26298"/>
                <a:gd name="connsiteY2" fmla="*/ 15613 h 20504"/>
                <a:gd name="connsiteX3" fmla="*/ 18595 w 26298"/>
                <a:gd name="connsiteY3" fmla="*/ 20114 h 20504"/>
                <a:gd name="connsiteX4" fmla="*/ 24355 w 26298"/>
                <a:gd name="connsiteY4" fmla="*/ 18829 h 20504"/>
                <a:gd name="connsiteX5" fmla="*/ 26297 w 26298"/>
                <a:gd name="connsiteY5" fmla="*/ 13054 h 20504"/>
                <a:gd name="connsiteX6" fmla="*/ 25011 w 26298"/>
                <a:gd name="connsiteY6" fmla="*/ 7925 h 20504"/>
                <a:gd name="connsiteX7" fmla="*/ 18586 w 26298"/>
                <a:gd name="connsiteY7" fmla="*/ 6013 h 20504"/>
                <a:gd name="connsiteX8" fmla="*/ 15387 w 26298"/>
                <a:gd name="connsiteY8" fmla="*/ 884 h 20504"/>
                <a:gd name="connsiteX9" fmla="*/ 8332 w 26298"/>
                <a:gd name="connsiteY9" fmla="*/ 884 h 20504"/>
                <a:gd name="connsiteX10" fmla="*/ 1288 w 26298"/>
                <a:gd name="connsiteY10" fmla="*/ 884 h 20504"/>
                <a:gd name="connsiteX11" fmla="*/ 2 w 26298"/>
                <a:gd name="connsiteY11" fmla="*/ 4747 h 20504"/>
                <a:gd name="connsiteX12" fmla="*/ 3230 w 26298"/>
                <a:gd name="connsiteY12" fmla="*/ 9857 h 2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98" h="20504">
                  <a:moveTo>
                    <a:pt x="3230" y="9857"/>
                  </a:moveTo>
                  <a:cubicBezTo>
                    <a:pt x="5276" y="11474"/>
                    <a:pt x="7266" y="10675"/>
                    <a:pt x="9627" y="11788"/>
                  </a:cubicBezTo>
                  <a:cubicBezTo>
                    <a:pt x="12084" y="12921"/>
                    <a:pt x="13493" y="13701"/>
                    <a:pt x="15396" y="15613"/>
                  </a:cubicBezTo>
                  <a:cubicBezTo>
                    <a:pt x="16900" y="17136"/>
                    <a:pt x="16624" y="19286"/>
                    <a:pt x="18595" y="20114"/>
                  </a:cubicBezTo>
                  <a:cubicBezTo>
                    <a:pt x="20737" y="20980"/>
                    <a:pt x="22641" y="20342"/>
                    <a:pt x="24355" y="18829"/>
                  </a:cubicBezTo>
                  <a:cubicBezTo>
                    <a:pt x="26125" y="17250"/>
                    <a:pt x="26240" y="15432"/>
                    <a:pt x="26297" y="13054"/>
                  </a:cubicBezTo>
                  <a:cubicBezTo>
                    <a:pt x="26306" y="10989"/>
                    <a:pt x="26306" y="9505"/>
                    <a:pt x="25011" y="7925"/>
                  </a:cubicBezTo>
                  <a:cubicBezTo>
                    <a:pt x="23326" y="5936"/>
                    <a:pt x="20642" y="7630"/>
                    <a:pt x="18586" y="6013"/>
                  </a:cubicBezTo>
                  <a:cubicBezTo>
                    <a:pt x="16738" y="4557"/>
                    <a:pt x="17396" y="2121"/>
                    <a:pt x="15387" y="884"/>
                  </a:cubicBezTo>
                  <a:cubicBezTo>
                    <a:pt x="13026" y="-544"/>
                    <a:pt x="11084" y="884"/>
                    <a:pt x="8332" y="884"/>
                  </a:cubicBezTo>
                  <a:cubicBezTo>
                    <a:pt x="5600" y="884"/>
                    <a:pt x="3182" y="-1105"/>
                    <a:pt x="1288" y="884"/>
                  </a:cubicBezTo>
                  <a:cubicBezTo>
                    <a:pt x="202" y="2035"/>
                    <a:pt x="-26" y="3167"/>
                    <a:pt x="2" y="4747"/>
                  </a:cubicBezTo>
                  <a:cubicBezTo>
                    <a:pt x="78" y="7088"/>
                    <a:pt x="1364" y="8391"/>
                    <a:pt x="3230" y="985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2" name="任意形状 157"/>
            <p:cNvSpPr/>
            <p:nvPr/>
          </p:nvSpPr>
          <p:spPr>
            <a:xfrm>
              <a:off x="16374558" y="5125528"/>
              <a:ext cx="14926" cy="10320"/>
            </a:xfrm>
            <a:custGeom>
              <a:avLst/>
              <a:gdLst>
                <a:gd name="connsiteX0" fmla="*/ 8506 w 14926"/>
                <a:gd name="connsiteY0" fmla="*/ 9684 h 10320"/>
                <a:gd name="connsiteX1" fmla="*/ 13618 w 14926"/>
                <a:gd name="connsiteY1" fmla="*/ 5839 h 10320"/>
                <a:gd name="connsiteX2" fmla="*/ 14256 w 14926"/>
                <a:gd name="connsiteY2" fmla="*/ 730 h 10320"/>
                <a:gd name="connsiteX3" fmla="*/ 10429 w 14926"/>
                <a:gd name="connsiteY3" fmla="*/ 83 h 10320"/>
                <a:gd name="connsiteX4" fmla="*/ 4651 w 14926"/>
                <a:gd name="connsiteY4" fmla="*/ 1367 h 10320"/>
                <a:gd name="connsiteX5" fmla="*/ 176 w 14926"/>
                <a:gd name="connsiteY5" fmla="*/ 7780 h 10320"/>
                <a:gd name="connsiteX6" fmla="*/ 8506 w 14926"/>
                <a:gd name="connsiteY6" fmla="*/ 9684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26" h="10320">
                  <a:moveTo>
                    <a:pt x="8506" y="9684"/>
                  </a:moveTo>
                  <a:cubicBezTo>
                    <a:pt x="10905" y="9017"/>
                    <a:pt x="12467" y="8066"/>
                    <a:pt x="13618" y="5839"/>
                  </a:cubicBezTo>
                  <a:cubicBezTo>
                    <a:pt x="14542" y="4050"/>
                    <a:pt x="15675" y="2157"/>
                    <a:pt x="14256" y="730"/>
                  </a:cubicBezTo>
                  <a:cubicBezTo>
                    <a:pt x="13190" y="-364"/>
                    <a:pt x="11943" y="102"/>
                    <a:pt x="10429" y="83"/>
                  </a:cubicBezTo>
                  <a:cubicBezTo>
                    <a:pt x="8106" y="45"/>
                    <a:pt x="6630" y="197"/>
                    <a:pt x="4651" y="1367"/>
                  </a:cubicBezTo>
                  <a:cubicBezTo>
                    <a:pt x="2013" y="2928"/>
                    <a:pt x="-728" y="4859"/>
                    <a:pt x="176" y="7780"/>
                  </a:cubicBezTo>
                  <a:cubicBezTo>
                    <a:pt x="1147" y="10949"/>
                    <a:pt x="5288" y="10597"/>
                    <a:pt x="8506" y="96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3" name="任意形状 158"/>
            <p:cNvSpPr/>
            <p:nvPr/>
          </p:nvSpPr>
          <p:spPr>
            <a:xfrm>
              <a:off x="16387750" y="5081076"/>
              <a:ext cx="69629" cy="44100"/>
            </a:xfrm>
            <a:custGeom>
              <a:avLst/>
              <a:gdLst>
                <a:gd name="connsiteX0" fmla="*/ 8071 w 69629"/>
                <a:gd name="connsiteY0" fmla="*/ 43859 h 44100"/>
                <a:gd name="connsiteX1" fmla="*/ 13840 w 69629"/>
                <a:gd name="connsiteY1" fmla="*/ 40652 h 44100"/>
                <a:gd name="connsiteX2" fmla="*/ 18971 w 69629"/>
                <a:gd name="connsiteY2" fmla="*/ 34886 h 44100"/>
                <a:gd name="connsiteX3" fmla="*/ 27930 w 69629"/>
                <a:gd name="connsiteY3" fmla="*/ 31042 h 44100"/>
                <a:gd name="connsiteX4" fmla="*/ 31138 w 69629"/>
                <a:gd name="connsiteY4" fmla="*/ 25913 h 44100"/>
                <a:gd name="connsiteX5" fmla="*/ 37535 w 69629"/>
                <a:gd name="connsiteY5" fmla="*/ 23363 h 44100"/>
                <a:gd name="connsiteX6" fmla="*/ 44590 w 69629"/>
                <a:gd name="connsiteY6" fmla="*/ 18234 h 44100"/>
                <a:gd name="connsiteX7" fmla="*/ 52910 w 69629"/>
                <a:gd name="connsiteY7" fmla="*/ 16312 h 44100"/>
                <a:gd name="connsiteX8" fmla="*/ 60621 w 69629"/>
                <a:gd name="connsiteY8" fmla="*/ 11193 h 44100"/>
                <a:gd name="connsiteX9" fmla="*/ 69589 w 69629"/>
                <a:gd name="connsiteY9" fmla="*/ 7349 h 44100"/>
                <a:gd name="connsiteX10" fmla="*/ 64477 w 69629"/>
                <a:gd name="connsiteY10" fmla="*/ 945 h 44100"/>
                <a:gd name="connsiteX11" fmla="*/ 54214 w 69629"/>
                <a:gd name="connsiteY11" fmla="*/ 945 h 44100"/>
                <a:gd name="connsiteX12" fmla="*/ 43971 w 69629"/>
                <a:gd name="connsiteY12" fmla="*/ 2867 h 44100"/>
                <a:gd name="connsiteX13" fmla="*/ 32432 w 69629"/>
                <a:gd name="connsiteY13" fmla="*/ 6065 h 44100"/>
                <a:gd name="connsiteX14" fmla="*/ 26664 w 69629"/>
                <a:gd name="connsiteY14" fmla="*/ 11193 h 44100"/>
                <a:gd name="connsiteX15" fmla="*/ 22817 w 69629"/>
                <a:gd name="connsiteY15" fmla="*/ 16312 h 44100"/>
                <a:gd name="connsiteX16" fmla="*/ 15782 w 69629"/>
                <a:gd name="connsiteY16" fmla="*/ 20147 h 44100"/>
                <a:gd name="connsiteX17" fmla="*/ 8071 w 69629"/>
                <a:gd name="connsiteY17" fmla="*/ 25276 h 44100"/>
                <a:gd name="connsiteX18" fmla="*/ 1026 w 69629"/>
                <a:gd name="connsiteY18" fmla="*/ 29120 h 44100"/>
                <a:gd name="connsiteX19" fmla="*/ 388 w 69629"/>
                <a:gd name="connsiteY19" fmla="*/ 36817 h 44100"/>
                <a:gd name="connsiteX20" fmla="*/ 1674 w 69629"/>
                <a:gd name="connsiteY20" fmla="*/ 42574 h 44100"/>
                <a:gd name="connsiteX21" fmla="*/ 8071 w 69629"/>
                <a:gd name="connsiteY21" fmla="*/ 43859 h 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629" h="44100">
                  <a:moveTo>
                    <a:pt x="8071" y="43859"/>
                  </a:moveTo>
                  <a:cubicBezTo>
                    <a:pt x="10632" y="43469"/>
                    <a:pt x="11831" y="42232"/>
                    <a:pt x="13840" y="40652"/>
                  </a:cubicBezTo>
                  <a:cubicBezTo>
                    <a:pt x="16220" y="38806"/>
                    <a:pt x="16572" y="36703"/>
                    <a:pt x="18971" y="34886"/>
                  </a:cubicBezTo>
                  <a:cubicBezTo>
                    <a:pt x="21989" y="32583"/>
                    <a:pt x="25226" y="33716"/>
                    <a:pt x="27930" y="31042"/>
                  </a:cubicBezTo>
                  <a:cubicBezTo>
                    <a:pt x="29615" y="29386"/>
                    <a:pt x="29357" y="27474"/>
                    <a:pt x="31138" y="25913"/>
                  </a:cubicBezTo>
                  <a:cubicBezTo>
                    <a:pt x="33166" y="24143"/>
                    <a:pt x="35174" y="24628"/>
                    <a:pt x="37535" y="23363"/>
                  </a:cubicBezTo>
                  <a:cubicBezTo>
                    <a:pt x="40543" y="21764"/>
                    <a:pt x="41496" y="19643"/>
                    <a:pt x="44590" y="18234"/>
                  </a:cubicBezTo>
                  <a:cubicBezTo>
                    <a:pt x="47626" y="16855"/>
                    <a:pt x="49863" y="17606"/>
                    <a:pt x="52910" y="16312"/>
                  </a:cubicBezTo>
                  <a:cubicBezTo>
                    <a:pt x="56251" y="14914"/>
                    <a:pt x="57451" y="12915"/>
                    <a:pt x="60621" y="11193"/>
                  </a:cubicBezTo>
                  <a:cubicBezTo>
                    <a:pt x="63972" y="9366"/>
                    <a:pt x="69103" y="11117"/>
                    <a:pt x="69589" y="7349"/>
                  </a:cubicBezTo>
                  <a:cubicBezTo>
                    <a:pt x="69999" y="4171"/>
                    <a:pt x="67266" y="2477"/>
                    <a:pt x="64477" y="945"/>
                  </a:cubicBezTo>
                  <a:cubicBezTo>
                    <a:pt x="60945" y="-977"/>
                    <a:pt x="58203" y="565"/>
                    <a:pt x="54214" y="945"/>
                  </a:cubicBezTo>
                  <a:cubicBezTo>
                    <a:pt x="50149" y="1307"/>
                    <a:pt x="47941" y="1954"/>
                    <a:pt x="43971" y="2867"/>
                  </a:cubicBezTo>
                  <a:cubicBezTo>
                    <a:pt x="39411" y="3895"/>
                    <a:pt x="36412" y="3629"/>
                    <a:pt x="32432" y="6065"/>
                  </a:cubicBezTo>
                  <a:cubicBezTo>
                    <a:pt x="29843" y="7634"/>
                    <a:pt x="28662" y="8967"/>
                    <a:pt x="26664" y="11193"/>
                  </a:cubicBezTo>
                  <a:cubicBezTo>
                    <a:pt x="24988" y="13039"/>
                    <a:pt x="24664" y="14647"/>
                    <a:pt x="22817" y="16312"/>
                  </a:cubicBezTo>
                  <a:cubicBezTo>
                    <a:pt x="20495" y="18415"/>
                    <a:pt x="18457" y="18539"/>
                    <a:pt x="15782" y="20147"/>
                  </a:cubicBezTo>
                  <a:cubicBezTo>
                    <a:pt x="12688" y="22012"/>
                    <a:pt x="11194" y="23420"/>
                    <a:pt x="8071" y="25276"/>
                  </a:cubicBezTo>
                  <a:cubicBezTo>
                    <a:pt x="5386" y="26893"/>
                    <a:pt x="2711" y="26484"/>
                    <a:pt x="1026" y="29120"/>
                  </a:cubicBezTo>
                  <a:cubicBezTo>
                    <a:pt x="-592" y="31651"/>
                    <a:pt x="122" y="33801"/>
                    <a:pt x="388" y="36817"/>
                  </a:cubicBezTo>
                  <a:cubicBezTo>
                    <a:pt x="588" y="39101"/>
                    <a:pt x="93" y="40909"/>
                    <a:pt x="1674" y="42574"/>
                  </a:cubicBezTo>
                  <a:cubicBezTo>
                    <a:pt x="3425" y="44411"/>
                    <a:pt x="5548" y="44230"/>
                    <a:pt x="8071" y="43859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4" name="任意形状 159"/>
            <p:cNvSpPr/>
            <p:nvPr/>
          </p:nvSpPr>
          <p:spPr>
            <a:xfrm>
              <a:off x="16389318" y="5079041"/>
              <a:ext cx="11087" cy="8964"/>
            </a:xfrm>
            <a:custGeom>
              <a:avLst/>
              <a:gdLst>
                <a:gd name="connsiteX0" fmla="*/ 3932 w 11087"/>
                <a:gd name="connsiteY0" fmla="*/ 411 h 8964"/>
                <a:gd name="connsiteX1" fmla="*/ 734 w 11087"/>
                <a:gd name="connsiteY1" fmla="*/ 3598 h 8964"/>
                <a:gd name="connsiteX2" fmla="*/ 86 w 11087"/>
                <a:gd name="connsiteY2" fmla="*/ 6177 h 8964"/>
                <a:gd name="connsiteX3" fmla="*/ 3285 w 11087"/>
                <a:gd name="connsiteY3" fmla="*/ 8090 h 8964"/>
                <a:gd name="connsiteX4" fmla="*/ 10339 w 11087"/>
                <a:gd name="connsiteY4" fmla="*/ 7462 h 8964"/>
                <a:gd name="connsiteX5" fmla="*/ 9702 w 11087"/>
                <a:gd name="connsiteY5" fmla="*/ 1705 h 8964"/>
                <a:gd name="connsiteX6" fmla="*/ 3932 w 11087"/>
                <a:gd name="connsiteY6" fmla="*/ 411 h 8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7" h="8964">
                  <a:moveTo>
                    <a:pt x="3932" y="411"/>
                  </a:moveTo>
                  <a:cubicBezTo>
                    <a:pt x="2267" y="1010"/>
                    <a:pt x="1486" y="2010"/>
                    <a:pt x="734" y="3598"/>
                  </a:cubicBezTo>
                  <a:cubicBezTo>
                    <a:pt x="277" y="4540"/>
                    <a:pt x="-199" y="5188"/>
                    <a:pt x="86" y="6177"/>
                  </a:cubicBezTo>
                  <a:cubicBezTo>
                    <a:pt x="467" y="7585"/>
                    <a:pt x="1914" y="7623"/>
                    <a:pt x="3285" y="8090"/>
                  </a:cubicBezTo>
                  <a:cubicBezTo>
                    <a:pt x="5903" y="8975"/>
                    <a:pt x="8826" y="9745"/>
                    <a:pt x="10339" y="7462"/>
                  </a:cubicBezTo>
                  <a:cubicBezTo>
                    <a:pt x="11587" y="5568"/>
                    <a:pt x="11206" y="3380"/>
                    <a:pt x="9702" y="1705"/>
                  </a:cubicBezTo>
                  <a:cubicBezTo>
                    <a:pt x="8169" y="-36"/>
                    <a:pt x="6084" y="-398"/>
                    <a:pt x="3932" y="41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5" name="任意形状 160"/>
            <p:cNvSpPr/>
            <p:nvPr/>
          </p:nvSpPr>
          <p:spPr>
            <a:xfrm>
              <a:off x="16432074" y="5067089"/>
              <a:ext cx="19376" cy="10170"/>
            </a:xfrm>
            <a:custGeom>
              <a:avLst/>
              <a:gdLst>
                <a:gd name="connsiteX0" fmla="*/ 303 w 19376"/>
                <a:gd name="connsiteY0" fmla="*/ 8557 h 10170"/>
                <a:gd name="connsiteX1" fmla="*/ 2883 w 19376"/>
                <a:gd name="connsiteY1" fmla="*/ 9851 h 10170"/>
                <a:gd name="connsiteX2" fmla="*/ 7995 w 19376"/>
                <a:gd name="connsiteY2" fmla="*/ 9851 h 10170"/>
                <a:gd name="connsiteX3" fmla="*/ 13126 w 19376"/>
                <a:gd name="connsiteY3" fmla="*/ 8557 h 10170"/>
                <a:gd name="connsiteX4" fmla="*/ 18896 w 19376"/>
                <a:gd name="connsiteY4" fmla="*/ 4722 h 10170"/>
                <a:gd name="connsiteX5" fmla="*/ 18896 w 19376"/>
                <a:gd name="connsiteY5" fmla="*/ 878 h 10170"/>
                <a:gd name="connsiteX6" fmla="*/ 12479 w 19376"/>
                <a:gd name="connsiteY6" fmla="*/ 1506 h 10170"/>
                <a:gd name="connsiteX7" fmla="*/ 2874 w 19376"/>
                <a:gd name="connsiteY7" fmla="*/ 4085 h 10170"/>
                <a:gd name="connsiteX8" fmla="*/ 303 w 19376"/>
                <a:gd name="connsiteY8" fmla="*/ 8557 h 1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6" h="10170">
                  <a:moveTo>
                    <a:pt x="303" y="8557"/>
                  </a:moveTo>
                  <a:cubicBezTo>
                    <a:pt x="941" y="9489"/>
                    <a:pt x="1807" y="9518"/>
                    <a:pt x="2883" y="9851"/>
                  </a:cubicBezTo>
                  <a:cubicBezTo>
                    <a:pt x="4768" y="10431"/>
                    <a:pt x="6005" y="10089"/>
                    <a:pt x="7995" y="9851"/>
                  </a:cubicBezTo>
                  <a:cubicBezTo>
                    <a:pt x="10042" y="9594"/>
                    <a:pt x="11232" y="9347"/>
                    <a:pt x="13126" y="8557"/>
                  </a:cubicBezTo>
                  <a:cubicBezTo>
                    <a:pt x="15640" y="7529"/>
                    <a:pt x="17991" y="7272"/>
                    <a:pt x="18896" y="4722"/>
                  </a:cubicBezTo>
                  <a:cubicBezTo>
                    <a:pt x="19381" y="3314"/>
                    <a:pt x="19677" y="2144"/>
                    <a:pt x="18896" y="878"/>
                  </a:cubicBezTo>
                  <a:cubicBezTo>
                    <a:pt x="17544" y="-1253"/>
                    <a:pt x="14935" y="1116"/>
                    <a:pt x="12479" y="1506"/>
                  </a:cubicBezTo>
                  <a:cubicBezTo>
                    <a:pt x="8633" y="2134"/>
                    <a:pt x="5606" y="1316"/>
                    <a:pt x="2874" y="4085"/>
                  </a:cubicBezTo>
                  <a:cubicBezTo>
                    <a:pt x="1436" y="5502"/>
                    <a:pt x="-820" y="6873"/>
                    <a:pt x="303" y="855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6" name="任意形状 161"/>
            <p:cNvSpPr/>
            <p:nvPr/>
          </p:nvSpPr>
          <p:spPr>
            <a:xfrm>
              <a:off x="16377226" y="5008222"/>
              <a:ext cx="23592" cy="26536"/>
            </a:xfrm>
            <a:custGeom>
              <a:avLst/>
              <a:gdLst>
                <a:gd name="connsiteX0" fmla="*/ 13454 w 23592"/>
                <a:gd name="connsiteY0" fmla="*/ 4624 h 26536"/>
                <a:gd name="connsiteX1" fmla="*/ 8332 w 23592"/>
                <a:gd name="connsiteY1" fmla="*/ 5261 h 26536"/>
                <a:gd name="connsiteX2" fmla="*/ 2573 w 23592"/>
                <a:gd name="connsiteY2" fmla="*/ 9105 h 26536"/>
                <a:gd name="connsiteX3" fmla="*/ 3 w 23592"/>
                <a:gd name="connsiteY3" fmla="*/ 15519 h 26536"/>
                <a:gd name="connsiteX4" fmla="*/ 3839 w 23592"/>
                <a:gd name="connsiteY4" fmla="*/ 22560 h 26536"/>
                <a:gd name="connsiteX5" fmla="*/ 6419 w 23592"/>
                <a:gd name="connsiteY5" fmla="*/ 25757 h 26536"/>
                <a:gd name="connsiteX6" fmla="*/ 10893 w 23592"/>
                <a:gd name="connsiteY6" fmla="*/ 26404 h 26536"/>
                <a:gd name="connsiteX7" fmla="*/ 15377 w 23592"/>
                <a:gd name="connsiteY7" fmla="*/ 24482 h 26536"/>
                <a:gd name="connsiteX8" fmla="*/ 16653 w 23592"/>
                <a:gd name="connsiteY8" fmla="*/ 20638 h 26536"/>
                <a:gd name="connsiteX9" fmla="*/ 16034 w 23592"/>
                <a:gd name="connsiteY9" fmla="*/ 15519 h 26536"/>
                <a:gd name="connsiteX10" fmla="*/ 17319 w 23592"/>
                <a:gd name="connsiteY10" fmla="*/ 12312 h 26536"/>
                <a:gd name="connsiteX11" fmla="*/ 18595 w 23592"/>
                <a:gd name="connsiteY11" fmla="*/ 7821 h 26536"/>
                <a:gd name="connsiteX12" fmla="*/ 23098 w 23592"/>
                <a:gd name="connsiteY12" fmla="*/ 6536 h 26536"/>
                <a:gd name="connsiteX13" fmla="*/ 21803 w 23592"/>
                <a:gd name="connsiteY13" fmla="*/ 1417 h 26536"/>
                <a:gd name="connsiteX14" fmla="*/ 17319 w 23592"/>
                <a:gd name="connsiteY14" fmla="*/ 142 h 26536"/>
                <a:gd name="connsiteX15" fmla="*/ 13454 w 23592"/>
                <a:gd name="connsiteY15" fmla="*/ 4624 h 2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92" h="26536">
                  <a:moveTo>
                    <a:pt x="13454" y="4624"/>
                  </a:moveTo>
                  <a:cubicBezTo>
                    <a:pt x="11664" y="5547"/>
                    <a:pt x="10236" y="4624"/>
                    <a:pt x="8332" y="5261"/>
                  </a:cubicBezTo>
                  <a:cubicBezTo>
                    <a:pt x="5781" y="6118"/>
                    <a:pt x="4267" y="7012"/>
                    <a:pt x="2573" y="9105"/>
                  </a:cubicBezTo>
                  <a:cubicBezTo>
                    <a:pt x="878" y="11199"/>
                    <a:pt x="-55" y="12826"/>
                    <a:pt x="3" y="15519"/>
                  </a:cubicBezTo>
                  <a:cubicBezTo>
                    <a:pt x="88" y="18640"/>
                    <a:pt x="2040" y="20010"/>
                    <a:pt x="3839" y="22560"/>
                  </a:cubicBezTo>
                  <a:cubicBezTo>
                    <a:pt x="4772" y="23863"/>
                    <a:pt x="5038" y="24929"/>
                    <a:pt x="6419" y="25757"/>
                  </a:cubicBezTo>
                  <a:cubicBezTo>
                    <a:pt x="7923" y="26670"/>
                    <a:pt x="9132" y="26623"/>
                    <a:pt x="10893" y="26404"/>
                  </a:cubicBezTo>
                  <a:cubicBezTo>
                    <a:pt x="12787" y="26166"/>
                    <a:pt x="14149" y="25919"/>
                    <a:pt x="15377" y="24482"/>
                  </a:cubicBezTo>
                  <a:cubicBezTo>
                    <a:pt x="16396" y="23264"/>
                    <a:pt x="16453" y="22198"/>
                    <a:pt x="16653" y="20638"/>
                  </a:cubicBezTo>
                  <a:cubicBezTo>
                    <a:pt x="16919" y="18640"/>
                    <a:pt x="15672" y="17488"/>
                    <a:pt x="16034" y="15519"/>
                  </a:cubicBezTo>
                  <a:cubicBezTo>
                    <a:pt x="16263" y="14187"/>
                    <a:pt x="16882" y="13578"/>
                    <a:pt x="17319" y="12312"/>
                  </a:cubicBezTo>
                  <a:cubicBezTo>
                    <a:pt x="17919" y="10590"/>
                    <a:pt x="17319" y="9105"/>
                    <a:pt x="18595" y="7821"/>
                  </a:cubicBezTo>
                  <a:cubicBezTo>
                    <a:pt x="19880" y="6536"/>
                    <a:pt x="22079" y="8059"/>
                    <a:pt x="23098" y="6536"/>
                  </a:cubicBezTo>
                  <a:cubicBezTo>
                    <a:pt x="24211" y="4814"/>
                    <a:pt x="23297" y="2835"/>
                    <a:pt x="21803" y="1417"/>
                  </a:cubicBezTo>
                  <a:cubicBezTo>
                    <a:pt x="20499" y="161"/>
                    <a:pt x="19090" y="-248"/>
                    <a:pt x="17319" y="142"/>
                  </a:cubicBezTo>
                  <a:cubicBezTo>
                    <a:pt x="15054" y="637"/>
                    <a:pt x="15520" y="3587"/>
                    <a:pt x="13454" y="462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7" name="任意形状 162"/>
            <p:cNvSpPr/>
            <p:nvPr/>
          </p:nvSpPr>
          <p:spPr>
            <a:xfrm>
              <a:off x="16441218" y="4966311"/>
              <a:ext cx="5617" cy="5412"/>
            </a:xfrm>
            <a:custGeom>
              <a:avLst/>
              <a:gdLst>
                <a:gd name="connsiteX0" fmla="*/ 4583 w 5617"/>
                <a:gd name="connsiteY0" fmla="*/ 4859 h 5412"/>
                <a:gd name="connsiteX1" fmla="*/ 4583 w 5617"/>
                <a:gd name="connsiteY1" fmla="*/ 377 h 5412"/>
                <a:gd name="connsiteX2" fmla="*/ 99 w 5617"/>
                <a:gd name="connsiteY2" fmla="*/ 3584 h 5412"/>
                <a:gd name="connsiteX3" fmla="*/ 4583 w 5617"/>
                <a:gd name="connsiteY3" fmla="*/ 4859 h 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7" h="5412">
                  <a:moveTo>
                    <a:pt x="4583" y="4859"/>
                  </a:moveTo>
                  <a:cubicBezTo>
                    <a:pt x="5963" y="3784"/>
                    <a:pt x="5963" y="1481"/>
                    <a:pt x="4583" y="377"/>
                  </a:cubicBezTo>
                  <a:cubicBezTo>
                    <a:pt x="2907" y="-964"/>
                    <a:pt x="-635" y="1548"/>
                    <a:pt x="99" y="3584"/>
                  </a:cubicBezTo>
                  <a:cubicBezTo>
                    <a:pt x="708" y="5297"/>
                    <a:pt x="3164" y="5991"/>
                    <a:pt x="4583" y="485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8" name="任意形状 163"/>
            <p:cNvSpPr/>
            <p:nvPr/>
          </p:nvSpPr>
          <p:spPr>
            <a:xfrm>
              <a:off x="16445011" y="4981560"/>
              <a:ext cx="18877" cy="16126"/>
            </a:xfrm>
            <a:custGeom>
              <a:avLst/>
              <a:gdLst>
                <a:gd name="connsiteX0" fmla="*/ 219 w 18877"/>
                <a:gd name="connsiteY0" fmla="*/ 3692 h 16126"/>
                <a:gd name="connsiteX1" fmla="*/ 847 w 18877"/>
                <a:gd name="connsiteY1" fmla="*/ 4320 h 16126"/>
                <a:gd name="connsiteX2" fmla="*/ 2770 w 18877"/>
                <a:gd name="connsiteY2" fmla="*/ 11362 h 16126"/>
                <a:gd name="connsiteX3" fmla="*/ 6626 w 18877"/>
                <a:gd name="connsiteY3" fmla="*/ 13931 h 16126"/>
                <a:gd name="connsiteX4" fmla="*/ 14318 w 18877"/>
                <a:gd name="connsiteY4" fmla="*/ 15853 h 16126"/>
                <a:gd name="connsiteX5" fmla="*/ 18154 w 18877"/>
                <a:gd name="connsiteY5" fmla="*/ 13293 h 16126"/>
                <a:gd name="connsiteX6" fmla="*/ 18773 w 18877"/>
                <a:gd name="connsiteY6" fmla="*/ 8792 h 16126"/>
                <a:gd name="connsiteX7" fmla="*/ 16222 w 18877"/>
                <a:gd name="connsiteY7" fmla="*/ 2398 h 16126"/>
                <a:gd name="connsiteX8" fmla="*/ 10452 w 18877"/>
                <a:gd name="connsiteY8" fmla="*/ 1114 h 16126"/>
                <a:gd name="connsiteX9" fmla="*/ 3408 w 18877"/>
                <a:gd name="connsiteY9" fmla="*/ 476 h 16126"/>
                <a:gd name="connsiteX10" fmla="*/ 219 w 18877"/>
                <a:gd name="connsiteY10" fmla="*/ 3692 h 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77" h="16126">
                  <a:moveTo>
                    <a:pt x="219" y="3692"/>
                  </a:moveTo>
                  <a:cubicBezTo>
                    <a:pt x="400" y="3968"/>
                    <a:pt x="628" y="4063"/>
                    <a:pt x="847" y="4320"/>
                  </a:cubicBezTo>
                  <a:cubicBezTo>
                    <a:pt x="2751" y="6461"/>
                    <a:pt x="914" y="9211"/>
                    <a:pt x="2770" y="11362"/>
                  </a:cubicBezTo>
                  <a:cubicBezTo>
                    <a:pt x="3950" y="12741"/>
                    <a:pt x="5007" y="13131"/>
                    <a:pt x="6626" y="13931"/>
                  </a:cubicBezTo>
                  <a:cubicBezTo>
                    <a:pt x="9386" y="15310"/>
                    <a:pt x="11347" y="16738"/>
                    <a:pt x="14318" y="15853"/>
                  </a:cubicBezTo>
                  <a:cubicBezTo>
                    <a:pt x="16050" y="15339"/>
                    <a:pt x="17193" y="14825"/>
                    <a:pt x="18154" y="13293"/>
                  </a:cubicBezTo>
                  <a:cubicBezTo>
                    <a:pt x="19087" y="11790"/>
                    <a:pt x="18897" y="10562"/>
                    <a:pt x="18773" y="8792"/>
                  </a:cubicBezTo>
                  <a:cubicBezTo>
                    <a:pt x="18621" y="6119"/>
                    <a:pt x="18335" y="4054"/>
                    <a:pt x="16222" y="2398"/>
                  </a:cubicBezTo>
                  <a:cubicBezTo>
                    <a:pt x="14404" y="980"/>
                    <a:pt x="12728" y="1485"/>
                    <a:pt x="10452" y="1114"/>
                  </a:cubicBezTo>
                  <a:cubicBezTo>
                    <a:pt x="7740" y="667"/>
                    <a:pt x="5892" y="-723"/>
                    <a:pt x="3408" y="476"/>
                  </a:cubicBezTo>
                  <a:cubicBezTo>
                    <a:pt x="1827" y="1256"/>
                    <a:pt x="-771" y="2227"/>
                    <a:pt x="219" y="369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79" name="任意形状 164"/>
            <p:cNvSpPr/>
            <p:nvPr/>
          </p:nvSpPr>
          <p:spPr>
            <a:xfrm>
              <a:off x="16478334" y="4977027"/>
              <a:ext cx="47318" cy="23735"/>
            </a:xfrm>
            <a:custGeom>
              <a:avLst/>
              <a:gdLst>
                <a:gd name="connsiteX0" fmla="*/ 46292 w 47318"/>
                <a:gd name="connsiteY0" fmla="*/ 21071 h 23735"/>
                <a:gd name="connsiteX1" fmla="*/ 46940 w 47318"/>
                <a:gd name="connsiteY1" fmla="*/ 14658 h 23735"/>
                <a:gd name="connsiteX2" fmla="*/ 43103 w 47318"/>
                <a:gd name="connsiteY2" fmla="*/ 7616 h 23735"/>
                <a:gd name="connsiteX3" fmla="*/ 34773 w 47318"/>
                <a:gd name="connsiteY3" fmla="*/ 3782 h 23735"/>
                <a:gd name="connsiteX4" fmla="*/ 27719 w 47318"/>
                <a:gd name="connsiteY4" fmla="*/ 1213 h 23735"/>
                <a:gd name="connsiteX5" fmla="*/ 21312 w 47318"/>
                <a:gd name="connsiteY5" fmla="*/ 2507 h 23735"/>
                <a:gd name="connsiteX6" fmla="*/ 14905 w 47318"/>
                <a:gd name="connsiteY6" fmla="*/ 1213 h 23735"/>
                <a:gd name="connsiteX7" fmla="*/ 5271 w 47318"/>
                <a:gd name="connsiteY7" fmla="*/ 575 h 23735"/>
                <a:gd name="connsiteX8" fmla="*/ 777 w 47318"/>
                <a:gd name="connsiteY8" fmla="*/ 3782 h 23735"/>
                <a:gd name="connsiteX9" fmla="*/ 777 w 47318"/>
                <a:gd name="connsiteY9" fmla="*/ 11470 h 23735"/>
                <a:gd name="connsiteX10" fmla="*/ 1425 w 47318"/>
                <a:gd name="connsiteY10" fmla="*/ 15314 h 23735"/>
                <a:gd name="connsiteX11" fmla="*/ 7185 w 47318"/>
                <a:gd name="connsiteY11" fmla="*/ 14667 h 23735"/>
                <a:gd name="connsiteX12" fmla="*/ 19351 w 47318"/>
                <a:gd name="connsiteY12" fmla="*/ 15314 h 23735"/>
                <a:gd name="connsiteX13" fmla="*/ 28985 w 47318"/>
                <a:gd name="connsiteY13" fmla="*/ 15942 h 23735"/>
                <a:gd name="connsiteX14" fmla="*/ 32812 w 47318"/>
                <a:gd name="connsiteY14" fmla="*/ 19149 h 23735"/>
                <a:gd name="connsiteX15" fmla="*/ 39219 w 47318"/>
                <a:gd name="connsiteY15" fmla="*/ 23640 h 23735"/>
                <a:gd name="connsiteX16" fmla="*/ 46292 w 47318"/>
                <a:gd name="connsiteY16" fmla="*/ 21071 h 2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318" h="23735">
                  <a:moveTo>
                    <a:pt x="46292" y="21071"/>
                  </a:moveTo>
                  <a:cubicBezTo>
                    <a:pt x="47749" y="19016"/>
                    <a:pt x="47349" y="17151"/>
                    <a:pt x="46940" y="14658"/>
                  </a:cubicBezTo>
                  <a:cubicBezTo>
                    <a:pt x="46397" y="11584"/>
                    <a:pt x="45321" y="9805"/>
                    <a:pt x="43103" y="7616"/>
                  </a:cubicBezTo>
                  <a:cubicBezTo>
                    <a:pt x="40523" y="5123"/>
                    <a:pt x="38086" y="5123"/>
                    <a:pt x="34773" y="3782"/>
                  </a:cubicBezTo>
                  <a:cubicBezTo>
                    <a:pt x="32051" y="2678"/>
                    <a:pt x="30613" y="1374"/>
                    <a:pt x="27719" y="1213"/>
                  </a:cubicBezTo>
                  <a:cubicBezTo>
                    <a:pt x="25177" y="1070"/>
                    <a:pt x="23844" y="2507"/>
                    <a:pt x="21312" y="2507"/>
                  </a:cubicBezTo>
                  <a:cubicBezTo>
                    <a:pt x="18751" y="2507"/>
                    <a:pt x="17409" y="1584"/>
                    <a:pt x="14905" y="1213"/>
                  </a:cubicBezTo>
                  <a:cubicBezTo>
                    <a:pt x="11164" y="661"/>
                    <a:pt x="8774" y="-805"/>
                    <a:pt x="5271" y="575"/>
                  </a:cubicBezTo>
                  <a:cubicBezTo>
                    <a:pt x="3281" y="1365"/>
                    <a:pt x="1929" y="1964"/>
                    <a:pt x="777" y="3782"/>
                  </a:cubicBezTo>
                  <a:cubicBezTo>
                    <a:pt x="-803" y="6332"/>
                    <a:pt x="463" y="8492"/>
                    <a:pt x="777" y="11470"/>
                  </a:cubicBezTo>
                  <a:cubicBezTo>
                    <a:pt x="968" y="12973"/>
                    <a:pt x="397" y="14201"/>
                    <a:pt x="1425" y="15314"/>
                  </a:cubicBezTo>
                  <a:cubicBezTo>
                    <a:pt x="2948" y="16989"/>
                    <a:pt x="4938" y="14800"/>
                    <a:pt x="7185" y="14667"/>
                  </a:cubicBezTo>
                  <a:cubicBezTo>
                    <a:pt x="11925" y="14391"/>
                    <a:pt x="14610" y="15038"/>
                    <a:pt x="19351" y="15314"/>
                  </a:cubicBezTo>
                  <a:cubicBezTo>
                    <a:pt x="23111" y="15533"/>
                    <a:pt x="25643" y="14210"/>
                    <a:pt x="28985" y="15942"/>
                  </a:cubicBezTo>
                  <a:cubicBezTo>
                    <a:pt x="30708" y="16856"/>
                    <a:pt x="31289" y="17950"/>
                    <a:pt x="32812" y="19149"/>
                  </a:cubicBezTo>
                  <a:cubicBezTo>
                    <a:pt x="35221" y="21033"/>
                    <a:pt x="36192" y="23278"/>
                    <a:pt x="39219" y="23640"/>
                  </a:cubicBezTo>
                  <a:cubicBezTo>
                    <a:pt x="42151" y="23982"/>
                    <a:pt x="44617" y="23469"/>
                    <a:pt x="46292" y="2107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0" name="任意形状 165"/>
            <p:cNvSpPr/>
            <p:nvPr/>
          </p:nvSpPr>
          <p:spPr>
            <a:xfrm>
              <a:off x="16516277" y="5058884"/>
              <a:ext cx="22328" cy="23575"/>
            </a:xfrm>
            <a:custGeom>
              <a:avLst/>
              <a:gdLst>
                <a:gd name="connsiteX0" fmla="*/ 17298 w 22328"/>
                <a:gd name="connsiteY0" fmla="*/ 16 h 23575"/>
                <a:gd name="connsiteX1" fmla="*/ 11539 w 22328"/>
                <a:gd name="connsiteY1" fmla="*/ 3222 h 23575"/>
                <a:gd name="connsiteX2" fmla="*/ 7064 w 22328"/>
                <a:gd name="connsiteY2" fmla="*/ 9617 h 23575"/>
                <a:gd name="connsiteX3" fmla="*/ 3218 w 22328"/>
                <a:gd name="connsiteY3" fmla="*/ 15383 h 23575"/>
                <a:gd name="connsiteX4" fmla="*/ 29 w 22328"/>
                <a:gd name="connsiteY4" fmla="*/ 19874 h 23575"/>
                <a:gd name="connsiteX5" fmla="*/ 2562 w 22328"/>
                <a:gd name="connsiteY5" fmla="*/ 23081 h 23575"/>
                <a:gd name="connsiteX6" fmla="*/ 8997 w 22328"/>
                <a:gd name="connsiteY6" fmla="*/ 21806 h 23575"/>
                <a:gd name="connsiteX7" fmla="*/ 13491 w 22328"/>
                <a:gd name="connsiteY7" fmla="*/ 14745 h 23575"/>
                <a:gd name="connsiteX8" fmla="*/ 19907 w 22328"/>
                <a:gd name="connsiteY8" fmla="*/ 9617 h 23575"/>
                <a:gd name="connsiteX9" fmla="*/ 21821 w 22328"/>
                <a:gd name="connsiteY9" fmla="*/ 2575 h 23575"/>
                <a:gd name="connsiteX10" fmla="*/ 17298 w 22328"/>
                <a:gd name="connsiteY10" fmla="*/ 16 h 2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28" h="23575">
                  <a:moveTo>
                    <a:pt x="17298" y="16"/>
                  </a:moveTo>
                  <a:cubicBezTo>
                    <a:pt x="14747" y="-184"/>
                    <a:pt x="13500" y="1529"/>
                    <a:pt x="11539" y="3222"/>
                  </a:cubicBezTo>
                  <a:cubicBezTo>
                    <a:pt x="9235" y="5211"/>
                    <a:pt x="8778" y="7105"/>
                    <a:pt x="7064" y="9617"/>
                  </a:cubicBezTo>
                  <a:cubicBezTo>
                    <a:pt x="5541" y="11843"/>
                    <a:pt x="4770" y="13166"/>
                    <a:pt x="3218" y="15383"/>
                  </a:cubicBezTo>
                  <a:cubicBezTo>
                    <a:pt x="2009" y="17162"/>
                    <a:pt x="-285" y="17733"/>
                    <a:pt x="29" y="19874"/>
                  </a:cubicBezTo>
                  <a:cubicBezTo>
                    <a:pt x="229" y="21454"/>
                    <a:pt x="1172" y="22329"/>
                    <a:pt x="2562" y="23081"/>
                  </a:cubicBezTo>
                  <a:cubicBezTo>
                    <a:pt x="4827" y="24261"/>
                    <a:pt x="6798" y="23128"/>
                    <a:pt x="8997" y="21806"/>
                  </a:cubicBezTo>
                  <a:cubicBezTo>
                    <a:pt x="11776" y="20093"/>
                    <a:pt x="11291" y="17172"/>
                    <a:pt x="13491" y="14745"/>
                  </a:cubicBezTo>
                  <a:cubicBezTo>
                    <a:pt x="15613" y="12367"/>
                    <a:pt x="18174" y="12328"/>
                    <a:pt x="19907" y="9617"/>
                  </a:cubicBezTo>
                  <a:cubicBezTo>
                    <a:pt x="21420" y="7219"/>
                    <a:pt x="23229" y="5049"/>
                    <a:pt x="21821" y="2575"/>
                  </a:cubicBezTo>
                  <a:cubicBezTo>
                    <a:pt x="20773" y="844"/>
                    <a:pt x="19307" y="168"/>
                    <a:pt x="17298" y="1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1" name="任意形状 166"/>
            <p:cNvSpPr/>
            <p:nvPr/>
          </p:nvSpPr>
          <p:spPr>
            <a:xfrm>
              <a:off x="16554593" y="5026120"/>
              <a:ext cx="6655" cy="9161"/>
            </a:xfrm>
            <a:custGeom>
              <a:avLst/>
              <a:gdLst>
                <a:gd name="connsiteX0" fmla="*/ 2781 w 6655"/>
                <a:gd name="connsiteY0" fmla="*/ 2046 h 9161"/>
                <a:gd name="connsiteX1" fmla="*/ 868 w 6655"/>
                <a:gd name="connsiteY1" fmla="*/ 8459 h 9161"/>
                <a:gd name="connsiteX2" fmla="*/ 3429 w 6655"/>
                <a:gd name="connsiteY2" fmla="*/ 9087 h 9161"/>
                <a:gd name="connsiteX3" fmla="*/ 5361 w 6655"/>
                <a:gd name="connsiteY3" fmla="*/ 4605 h 9161"/>
                <a:gd name="connsiteX4" fmla="*/ 5980 w 6655"/>
                <a:gd name="connsiteY4" fmla="*/ 123 h 9161"/>
                <a:gd name="connsiteX5" fmla="*/ 2781 w 6655"/>
                <a:gd name="connsiteY5" fmla="*/ 2046 h 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5" h="9161">
                  <a:moveTo>
                    <a:pt x="2781" y="2046"/>
                  </a:moveTo>
                  <a:cubicBezTo>
                    <a:pt x="983" y="3920"/>
                    <a:pt x="-1264" y="6917"/>
                    <a:pt x="868" y="8459"/>
                  </a:cubicBezTo>
                  <a:cubicBezTo>
                    <a:pt x="1706" y="9058"/>
                    <a:pt x="2429" y="9296"/>
                    <a:pt x="3429" y="9087"/>
                  </a:cubicBezTo>
                  <a:cubicBezTo>
                    <a:pt x="5295" y="8687"/>
                    <a:pt x="4847" y="6451"/>
                    <a:pt x="5361" y="4605"/>
                  </a:cubicBezTo>
                  <a:cubicBezTo>
                    <a:pt x="5819" y="2892"/>
                    <a:pt x="7618" y="789"/>
                    <a:pt x="5980" y="123"/>
                  </a:cubicBezTo>
                  <a:cubicBezTo>
                    <a:pt x="4647" y="-429"/>
                    <a:pt x="3800" y="989"/>
                    <a:pt x="2781" y="204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2" name="任意形状 167"/>
            <p:cNvSpPr/>
            <p:nvPr/>
          </p:nvSpPr>
          <p:spPr>
            <a:xfrm>
              <a:off x="16570960" y="5028635"/>
              <a:ext cx="19979" cy="28356"/>
            </a:xfrm>
            <a:custGeom>
              <a:avLst/>
              <a:gdLst>
                <a:gd name="connsiteX0" fmla="*/ 13927 w 19979"/>
                <a:gd name="connsiteY0" fmla="*/ 196 h 28356"/>
                <a:gd name="connsiteX1" fmla="*/ 11995 w 19979"/>
                <a:gd name="connsiteY1" fmla="*/ 4687 h 28356"/>
                <a:gd name="connsiteX2" fmla="*/ 6873 w 19979"/>
                <a:gd name="connsiteY2" fmla="*/ 10444 h 28356"/>
                <a:gd name="connsiteX3" fmla="*/ 1741 w 19979"/>
                <a:gd name="connsiteY3" fmla="*/ 18770 h 28356"/>
                <a:gd name="connsiteX4" fmla="*/ 1113 w 19979"/>
                <a:gd name="connsiteY4" fmla="*/ 27105 h 28356"/>
                <a:gd name="connsiteX5" fmla="*/ 7530 w 19979"/>
                <a:gd name="connsiteY5" fmla="*/ 27743 h 28356"/>
                <a:gd name="connsiteX6" fmla="*/ 12651 w 19979"/>
                <a:gd name="connsiteY6" fmla="*/ 22604 h 28356"/>
                <a:gd name="connsiteX7" fmla="*/ 16479 w 19979"/>
                <a:gd name="connsiteY7" fmla="*/ 14926 h 28356"/>
                <a:gd name="connsiteX8" fmla="*/ 18401 w 19979"/>
                <a:gd name="connsiteY8" fmla="*/ 2109 h 28356"/>
                <a:gd name="connsiteX9" fmla="*/ 13927 w 19979"/>
                <a:gd name="connsiteY9" fmla="*/ 196 h 2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79" h="28356">
                  <a:moveTo>
                    <a:pt x="13927" y="196"/>
                  </a:moveTo>
                  <a:cubicBezTo>
                    <a:pt x="12138" y="910"/>
                    <a:pt x="12966" y="3041"/>
                    <a:pt x="11995" y="4687"/>
                  </a:cubicBezTo>
                  <a:cubicBezTo>
                    <a:pt x="10471" y="7266"/>
                    <a:pt x="8691" y="8056"/>
                    <a:pt x="6873" y="10444"/>
                  </a:cubicBezTo>
                  <a:cubicBezTo>
                    <a:pt x="4559" y="13470"/>
                    <a:pt x="2865" y="15125"/>
                    <a:pt x="1741" y="18770"/>
                  </a:cubicBezTo>
                  <a:cubicBezTo>
                    <a:pt x="799" y="21881"/>
                    <a:pt x="-1286" y="24888"/>
                    <a:pt x="1113" y="27105"/>
                  </a:cubicBezTo>
                  <a:cubicBezTo>
                    <a:pt x="2951" y="28808"/>
                    <a:pt x="5140" y="28513"/>
                    <a:pt x="7530" y="27743"/>
                  </a:cubicBezTo>
                  <a:cubicBezTo>
                    <a:pt x="10205" y="26867"/>
                    <a:pt x="10966" y="24878"/>
                    <a:pt x="12651" y="22604"/>
                  </a:cubicBezTo>
                  <a:cubicBezTo>
                    <a:pt x="14660" y="19921"/>
                    <a:pt x="15374" y="18085"/>
                    <a:pt x="16479" y="14926"/>
                  </a:cubicBezTo>
                  <a:cubicBezTo>
                    <a:pt x="18183" y="10159"/>
                    <a:pt x="22190" y="5458"/>
                    <a:pt x="18401" y="2109"/>
                  </a:cubicBezTo>
                  <a:cubicBezTo>
                    <a:pt x="16993" y="853"/>
                    <a:pt x="15688" y="-517"/>
                    <a:pt x="13927" y="19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3" name="任意形状 168"/>
            <p:cNvSpPr/>
            <p:nvPr/>
          </p:nvSpPr>
          <p:spPr>
            <a:xfrm>
              <a:off x="16631689" y="5064070"/>
              <a:ext cx="23191" cy="21619"/>
            </a:xfrm>
            <a:custGeom>
              <a:avLst/>
              <a:gdLst>
                <a:gd name="connsiteX0" fmla="*/ 20505 w 23191"/>
                <a:gd name="connsiteY0" fmla="*/ 633 h 21619"/>
                <a:gd name="connsiteX1" fmla="*/ 14088 w 23191"/>
                <a:gd name="connsiteY1" fmla="*/ 1261 h 21619"/>
                <a:gd name="connsiteX2" fmla="*/ 8966 w 23191"/>
                <a:gd name="connsiteY2" fmla="*/ 5752 h 21619"/>
                <a:gd name="connsiteX3" fmla="*/ 5139 w 23191"/>
                <a:gd name="connsiteY3" fmla="*/ 10871 h 21619"/>
                <a:gd name="connsiteX4" fmla="*/ 8 w 23191"/>
                <a:gd name="connsiteY4" fmla="*/ 17922 h 21619"/>
                <a:gd name="connsiteX5" fmla="*/ 636 w 23191"/>
                <a:gd name="connsiteY5" fmla="*/ 20482 h 21619"/>
                <a:gd name="connsiteX6" fmla="*/ 7043 w 23191"/>
                <a:gd name="connsiteY6" fmla="*/ 20482 h 21619"/>
                <a:gd name="connsiteX7" fmla="*/ 10889 w 23191"/>
                <a:gd name="connsiteY7" fmla="*/ 17922 h 21619"/>
                <a:gd name="connsiteX8" fmla="*/ 19219 w 23191"/>
                <a:gd name="connsiteY8" fmla="*/ 16647 h 21619"/>
                <a:gd name="connsiteX9" fmla="*/ 21799 w 23191"/>
                <a:gd name="connsiteY9" fmla="*/ 12147 h 21619"/>
                <a:gd name="connsiteX10" fmla="*/ 23084 w 23191"/>
                <a:gd name="connsiteY10" fmla="*/ 5743 h 21619"/>
                <a:gd name="connsiteX11" fmla="*/ 20505 w 23191"/>
                <a:gd name="connsiteY11" fmla="*/ 633 h 2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1" h="21619">
                  <a:moveTo>
                    <a:pt x="20505" y="633"/>
                  </a:moveTo>
                  <a:cubicBezTo>
                    <a:pt x="18362" y="-670"/>
                    <a:pt x="16411" y="291"/>
                    <a:pt x="14088" y="1261"/>
                  </a:cubicBezTo>
                  <a:cubicBezTo>
                    <a:pt x="11651" y="2298"/>
                    <a:pt x="10775" y="3802"/>
                    <a:pt x="8966" y="5752"/>
                  </a:cubicBezTo>
                  <a:cubicBezTo>
                    <a:pt x="7272" y="7589"/>
                    <a:pt x="6615" y="8873"/>
                    <a:pt x="5139" y="10871"/>
                  </a:cubicBezTo>
                  <a:cubicBezTo>
                    <a:pt x="3111" y="13602"/>
                    <a:pt x="-183" y="14535"/>
                    <a:pt x="8" y="17922"/>
                  </a:cubicBezTo>
                  <a:cubicBezTo>
                    <a:pt x="65" y="18950"/>
                    <a:pt x="84" y="19626"/>
                    <a:pt x="636" y="20482"/>
                  </a:cubicBezTo>
                  <a:cubicBezTo>
                    <a:pt x="2045" y="22556"/>
                    <a:pt x="4692" y="21319"/>
                    <a:pt x="7043" y="20482"/>
                  </a:cubicBezTo>
                  <a:cubicBezTo>
                    <a:pt x="8766" y="19882"/>
                    <a:pt x="9252" y="18684"/>
                    <a:pt x="10889" y="17922"/>
                  </a:cubicBezTo>
                  <a:cubicBezTo>
                    <a:pt x="13869" y="16533"/>
                    <a:pt x="16753" y="18788"/>
                    <a:pt x="19219" y="16647"/>
                  </a:cubicBezTo>
                  <a:cubicBezTo>
                    <a:pt x="20742" y="15306"/>
                    <a:pt x="21047" y="14021"/>
                    <a:pt x="21799" y="12147"/>
                  </a:cubicBezTo>
                  <a:cubicBezTo>
                    <a:pt x="22742" y="9787"/>
                    <a:pt x="23475" y="8264"/>
                    <a:pt x="23084" y="5743"/>
                  </a:cubicBezTo>
                  <a:cubicBezTo>
                    <a:pt x="22722" y="3526"/>
                    <a:pt x="22418" y="1785"/>
                    <a:pt x="20505" y="6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4" name="任意形状 169"/>
            <p:cNvSpPr/>
            <p:nvPr/>
          </p:nvSpPr>
          <p:spPr>
            <a:xfrm>
              <a:off x="16526355" y="4930155"/>
              <a:ext cx="166288" cy="165949"/>
            </a:xfrm>
            <a:custGeom>
              <a:avLst/>
              <a:gdLst>
                <a:gd name="connsiteX0" fmla="*/ 36160 w 166288"/>
                <a:gd name="connsiteY0" fmla="*/ 41015 h 165949"/>
                <a:gd name="connsiteX1" fmla="*/ 31039 w 166288"/>
                <a:gd name="connsiteY1" fmla="*/ 44241 h 165949"/>
                <a:gd name="connsiteX2" fmla="*/ 24622 w 166288"/>
                <a:gd name="connsiteY2" fmla="*/ 43593 h 165949"/>
                <a:gd name="connsiteX3" fmla="*/ 17577 w 166288"/>
                <a:gd name="connsiteY3" fmla="*/ 44241 h 165949"/>
                <a:gd name="connsiteX4" fmla="*/ 18872 w 166288"/>
                <a:gd name="connsiteY4" fmla="*/ 50635 h 165949"/>
                <a:gd name="connsiteX5" fmla="*/ 25907 w 166288"/>
                <a:gd name="connsiteY5" fmla="*/ 54469 h 165949"/>
                <a:gd name="connsiteX6" fmla="*/ 29744 w 166288"/>
                <a:gd name="connsiteY6" fmla="*/ 58313 h 165949"/>
                <a:gd name="connsiteX7" fmla="*/ 29125 w 166288"/>
                <a:gd name="connsiteY7" fmla="*/ 67277 h 165949"/>
                <a:gd name="connsiteX8" fmla="*/ 30401 w 166288"/>
                <a:gd name="connsiteY8" fmla="*/ 71768 h 165949"/>
                <a:gd name="connsiteX9" fmla="*/ 40663 w 166288"/>
                <a:gd name="connsiteY9" fmla="*/ 71768 h 165949"/>
                <a:gd name="connsiteX10" fmla="*/ 43872 w 166288"/>
                <a:gd name="connsiteY10" fmla="*/ 66639 h 165949"/>
                <a:gd name="connsiteX11" fmla="*/ 48346 w 166288"/>
                <a:gd name="connsiteY11" fmla="*/ 64727 h 165949"/>
                <a:gd name="connsiteX12" fmla="*/ 50926 w 166288"/>
                <a:gd name="connsiteY12" fmla="*/ 69208 h 165949"/>
                <a:gd name="connsiteX13" fmla="*/ 57971 w 166288"/>
                <a:gd name="connsiteY13" fmla="*/ 70493 h 165949"/>
                <a:gd name="connsiteX14" fmla="*/ 62455 w 166288"/>
                <a:gd name="connsiteY14" fmla="*/ 73062 h 165949"/>
                <a:gd name="connsiteX15" fmla="*/ 64368 w 166288"/>
                <a:gd name="connsiteY15" fmla="*/ 78819 h 165949"/>
                <a:gd name="connsiteX16" fmla="*/ 70765 w 166288"/>
                <a:gd name="connsiteY16" fmla="*/ 80103 h 165949"/>
                <a:gd name="connsiteX17" fmla="*/ 86159 w 166288"/>
                <a:gd name="connsiteY17" fmla="*/ 85232 h 165949"/>
                <a:gd name="connsiteX18" fmla="*/ 95146 w 166288"/>
                <a:gd name="connsiteY18" fmla="*/ 87144 h 165949"/>
                <a:gd name="connsiteX19" fmla="*/ 106028 w 166288"/>
                <a:gd name="connsiteY19" fmla="*/ 89067 h 165949"/>
                <a:gd name="connsiteX20" fmla="*/ 110530 w 166288"/>
                <a:gd name="connsiteY20" fmla="*/ 94823 h 165949"/>
                <a:gd name="connsiteX21" fmla="*/ 119479 w 166288"/>
                <a:gd name="connsiteY21" fmla="*/ 101874 h 165949"/>
                <a:gd name="connsiteX22" fmla="*/ 120764 w 166288"/>
                <a:gd name="connsiteY22" fmla="*/ 109572 h 165949"/>
                <a:gd name="connsiteX23" fmla="*/ 125258 w 166288"/>
                <a:gd name="connsiteY23" fmla="*/ 117250 h 165949"/>
                <a:gd name="connsiteX24" fmla="*/ 128475 w 166288"/>
                <a:gd name="connsiteY24" fmla="*/ 124292 h 165949"/>
                <a:gd name="connsiteX25" fmla="*/ 129113 w 166288"/>
                <a:gd name="connsiteY25" fmla="*/ 133902 h 165949"/>
                <a:gd name="connsiteX26" fmla="*/ 129732 w 166288"/>
                <a:gd name="connsiteY26" fmla="*/ 141600 h 165949"/>
                <a:gd name="connsiteX27" fmla="*/ 129732 w 166288"/>
                <a:gd name="connsiteY27" fmla="*/ 151210 h 165949"/>
                <a:gd name="connsiteX28" fmla="*/ 137443 w 166288"/>
                <a:gd name="connsiteY28" fmla="*/ 149926 h 165949"/>
                <a:gd name="connsiteX29" fmla="*/ 145773 w 166288"/>
                <a:gd name="connsiteY29" fmla="*/ 149926 h 165949"/>
                <a:gd name="connsiteX30" fmla="*/ 152809 w 166288"/>
                <a:gd name="connsiteY30" fmla="*/ 156339 h 165949"/>
                <a:gd name="connsiteX31" fmla="*/ 156017 w 166288"/>
                <a:gd name="connsiteY31" fmla="*/ 164664 h 165949"/>
                <a:gd name="connsiteX32" fmla="*/ 157311 w 166288"/>
                <a:gd name="connsiteY32" fmla="*/ 165949 h 165949"/>
                <a:gd name="connsiteX33" fmla="*/ 159882 w 166288"/>
                <a:gd name="connsiteY33" fmla="*/ 135196 h 165949"/>
                <a:gd name="connsiteX34" fmla="*/ 161805 w 166288"/>
                <a:gd name="connsiteY34" fmla="*/ 105728 h 165949"/>
                <a:gd name="connsiteX35" fmla="*/ 164356 w 166288"/>
                <a:gd name="connsiteY35" fmla="*/ 69218 h 165949"/>
                <a:gd name="connsiteX36" fmla="*/ 164356 w 166288"/>
                <a:gd name="connsiteY36" fmla="*/ 46153 h 165949"/>
                <a:gd name="connsiteX37" fmla="*/ 166289 w 166288"/>
                <a:gd name="connsiteY37" fmla="*/ 44250 h 165949"/>
                <a:gd name="connsiteX38" fmla="*/ 160529 w 166288"/>
                <a:gd name="connsiteY38" fmla="*/ 39112 h 165949"/>
                <a:gd name="connsiteX39" fmla="*/ 150895 w 166288"/>
                <a:gd name="connsiteY39" fmla="*/ 37180 h 165949"/>
                <a:gd name="connsiteX40" fmla="*/ 145783 w 166288"/>
                <a:gd name="connsiteY40" fmla="*/ 36552 h 165949"/>
                <a:gd name="connsiteX41" fmla="*/ 134873 w 166288"/>
                <a:gd name="connsiteY41" fmla="*/ 33355 h 165949"/>
                <a:gd name="connsiteX42" fmla="*/ 131684 w 166288"/>
                <a:gd name="connsiteY42" fmla="*/ 30786 h 165949"/>
                <a:gd name="connsiteX43" fmla="*/ 125915 w 166288"/>
                <a:gd name="connsiteY43" fmla="*/ 28864 h 165949"/>
                <a:gd name="connsiteX44" fmla="*/ 120165 w 166288"/>
                <a:gd name="connsiteY44" fmla="*/ 25029 h 165949"/>
                <a:gd name="connsiteX45" fmla="*/ 113110 w 166288"/>
                <a:gd name="connsiteY45" fmla="*/ 24382 h 165949"/>
                <a:gd name="connsiteX46" fmla="*/ 106703 w 166288"/>
                <a:gd name="connsiteY46" fmla="*/ 26952 h 165949"/>
                <a:gd name="connsiteX47" fmla="*/ 104124 w 166288"/>
                <a:gd name="connsiteY47" fmla="*/ 35287 h 165949"/>
                <a:gd name="connsiteX48" fmla="*/ 99011 w 166288"/>
                <a:gd name="connsiteY48" fmla="*/ 37846 h 165949"/>
                <a:gd name="connsiteX49" fmla="*/ 91966 w 166288"/>
                <a:gd name="connsiteY49" fmla="*/ 39131 h 165949"/>
                <a:gd name="connsiteX50" fmla="*/ 86188 w 166288"/>
                <a:gd name="connsiteY50" fmla="*/ 45544 h 165949"/>
                <a:gd name="connsiteX51" fmla="*/ 82361 w 166288"/>
                <a:gd name="connsiteY51" fmla="*/ 46810 h 165949"/>
                <a:gd name="connsiteX52" fmla="*/ 82361 w 166288"/>
                <a:gd name="connsiteY52" fmla="*/ 53223 h 165949"/>
                <a:gd name="connsiteX53" fmla="*/ 79143 w 166288"/>
                <a:gd name="connsiteY53" fmla="*/ 55792 h 165949"/>
                <a:gd name="connsiteX54" fmla="*/ 68900 w 166288"/>
                <a:gd name="connsiteY54" fmla="*/ 55164 h 165949"/>
                <a:gd name="connsiteX55" fmla="*/ 63121 w 166288"/>
                <a:gd name="connsiteY55" fmla="*/ 49407 h 165949"/>
                <a:gd name="connsiteX56" fmla="*/ 59913 w 166288"/>
                <a:gd name="connsiteY56" fmla="*/ 42356 h 165949"/>
                <a:gd name="connsiteX57" fmla="*/ 58009 w 166288"/>
                <a:gd name="connsiteY57" fmla="*/ 35315 h 165949"/>
                <a:gd name="connsiteX58" fmla="*/ 56714 w 166288"/>
                <a:gd name="connsiteY58" fmla="*/ 24411 h 165949"/>
                <a:gd name="connsiteX59" fmla="*/ 54791 w 166288"/>
                <a:gd name="connsiteY59" fmla="*/ 16723 h 165949"/>
                <a:gd name="connsiteX60" fmla="*/ 51592 w 166288"/>
                <a:gd name="connsiteY60" fmla="*/ 9034 h 165949"/>
                <a:gd name="connsiteX61" fmla="*/ 43272 w 166288"/>
                <a:gd name="connsiteY61" fmla="*/ 7122 h 165949"/>
                <a:gd name="connsiteX62" fmla="*/ 37503 w 166288"/>
                <a:gd name="connsiteY62" fmla="*/ 3278 h 165949"/>
                <a:gd name="connsiteX63" fmla="*/ 30448 w 166288"/>
                <a:gd name="connsiteY63" fmla="*/ 2631 h 165949"/>
                <a:gd name="connsiteX64" fmla="*/ 24051 w 166288"/>
                <a:gd name="connsiteY64" fmla="*/ 62 h 165949"/>
                <a:gd name="connsiteX65" fmla="*/ 19558 w 166288"/>
                <a:gd name="connsiteY65" fmla="*/ 3278 h 165949"/>
                <a:gd name="connsiteX66" fmla="*/ 13132 w 166288"/>
                <a:gd name="connsiteY66" fmla="*/ 7122 h 165949"/>
                <a:gd name="connsiteX67" fmla="*/ 4811 w 166288"/>
                <a:gd name="connsiteY67" fmla="*/ 9034 h 165949"/>
                <a:gd name="connsiteX68" fmla="*/ 2879 w 166288"/>
                <a:gd name="connsiteY68" fmla="*/ 14791 h 165949"/>
                <a:gd name="connsiteX69" fmla="*/ 318 w 166288"/>
                <a:gd name="connsiteY69" fmla="*/ 18635 h 165949"/>
                <a:gd name="connsiteX70" fmla="*/ 1593 w 166288"/>
                <a:gd name="connsiteY70" fmla="*/ 24392 h 165949"/>
                <a:gd name="connsiteX71" fmla="*/ 8010 w 166288"/>
                <a:gd name="connsiteY71" fmla="*/ 23764 h 165949"/>
                <a:gd name="connsiteX72" fmla="*/ 14417 w 166288"/>
                <a:gd name="connsiteY72" fmla="*/ 26333 h 165949"/>
                <a:gd name="connsiteX73" fmla="*/ 15064 w 166288"/>
                <a:gd name="connsiteY73" fmla="*/ 32727 h 165949"/>
                <a:gd name="connsiteX74" fmla="*/ 18910 w 166288"/>
                <a:gd name="connsiteY74" fmla="*/ 35943 h 165949"/>
                <a:gd name="connsiteX75" fmla="*/ 25945 w 166288"/>
                <a:gd name="connsiteY75" fmla="*/ 38493 h 165949"/>
                <a:gd name="connsiteX76" fmla="*/ 38769 w 166288"/>
                <a:gd name="connsiteY76" fmla="*/ 38493 h 165949"/>
                <a:gd name="connsiteX77" fmla="*/ 44528 w 166288"/>
                <a:gd name="connsiteY77" fmla="*/ 38493 h 165949"/>
                <a:gd name="connsiteX78" fmla="*/ 45186 w 166288"/>
                <a:gd name="connsiteY78" fmla="*/ 42985 h 165949"/>
                <a:gd name="connsiteX79" fmla="*/ 36160 w 166288"/>
                <a:gd name="connsiteY79" fmla="*/ 41015 h 16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66288" h="165949">
                  <a:moveTo>
                    <a:pt x="36160" y="41015"/>
                  </a:moveTo>
                  <a:cubicBezTo>
                    <a:pt x="33885" y="41614"/>
                    <a:pt x="33314" y="43670"/>
                    <a:pt x="31039" y="44241"/>
                  </a:cubicBezTo>
                  <a:cubicBezTo>
                    <a:pt x="28592" y="44830"/>
                    <a:pt x="27135" y="43603"/>
                    <a:pt x="24622" y="43593"/>
                  </a:cubicBezTo>
                  <a:cubicBezTo>
                    <a:pt x="21852" y="43565"/>
                    <a:pt x="19120" y="41947"/>
                    <a:pt x="17577" y="44241"/>
                  </a:cubicBezTo>
                  <a:cubicBezTo>
                    <a:pt x="16159" y="46334"/>
                    <a:pt x="17444" y="48522"/>
                    <a:pt x="18872" y="50635"/>
                  </a:cubicBezTo>
                  <a:cubicBezTo>
                    <a:pt x="20595" y="53242"/>
                    <a:pt x="23451" y="52528"/>
                    <a:pt x="25907" y="54469"/>
                  </a:cubicBezTo>
                  <a:cubicBezTo>
                    <a:pt x="27592" y="55792"/>
                    <a:pt x="28811" y="56420"/>
                    <a:pt x="29744" y="58313"/>
                  </a:cubicBezTo>
                  <a:cubicBezTo>
                    <a:pt x="31334" y="61444"/>
                    <a:pt x="28544" y="63813"/>
                    <a:pt x="29125" y="67277"/>
                  </a:cubicBezTo>
                  <a:cubicBezTo>
                    <a:pt x="29401" y="69066"/>
                    <a:pt x="29306" y="70312"/>
                    <a:pt x="30401" y="71768"/>
                  </a:cubicBezTo>
                  <a:cubicBezTo>
                    <a:pt x="32828" y="74956"/>
                    <a:pt x="37455" y="74185"/>
                    <a:pt x="40663" y="71768"/>
                  </a:cubicBezTo>
                  <a:cubicBezTo>
                    <a:pt x="42529" y="70341"/>
                    <a:pt x="42015" y="68114"/>
                    <a:pt x="43872" y="66639"/>
                  </a:cubicBezTo>
                  <a:cubicBezTo>
                    <a:pt x="45347" y="65450"/>
                    <a:pt x="46509" y="64165"/>
                    <a:pt x="48346" y="64727"/>
                  </a:cubicBezTo>
                  <a:cubicBezTo>
                    <a:pt x="50279" y="65326"/>
                    <a:pt x="49355" y="67924"/>
                    <a:pt x="50926" y="69208"/>
                  </a:cubicBezTo>
                  <a:cubicBezTo>
                    <a:pt x="53077" y="70978"/>
                    <a:pt x="55371" y="69465"/>
                    <a:pt x="57971" y="70493"/>
                  </a:cubicBezTo>
                  <a:cubicBezTo>
                    <a:pt x="59836" y="71235"/>
                    <a:pt x="61131" y="71530"/>
                    <a:pt x="62455" y="73062"/>
                  </a:cubicBezTo>
                  <a:cubicBezTo>
                    <a:pt x="64016" y="74851"/>
                    <a:pt x="62645" y="77211"/>
                    <a:pt x="64368" y="78819"/>
                  </a:cubicBezTo>
                  <a:cubicBezTo>
                    <a:pt x="66244" y="80541"/>
                    <a:pt x="68309" y="79504"/>
                    <a:pt x="70765" y="80103"/>
                  </a:cubicBezTo>
                  <a:cubicBezTo>
                    <a:pt x="76934" y="81559"/>
                    <a:pt x="80038" y="83652"/>
                    <a:pt x="86159" y="85232"/>
                  </a:cubicBezTo>
                  <a:cubicBezTo>
                    <a:pt x="89615" y="86126"/>
                    <a:pt x="91633" y="86459"/>
                    <a:pt x="95146" y="87144"/>
                  </a:cubicBezTo>
                  <a:cubicBezTo>
                    <a:pt x="99364" y="87982"/>
                    <a:pt x="102515" y="86554"/>
                    <a:pt x="106028" y="89067"/>
                  </a:cubicBezTo>
                  <a:cubicBezTo>
                    <a:pt x="108341" y="90732"/>
                    <a:pt x="108569" y="92768"/>
                    <a:pt x="110530" y="94823"/>
                  </a:cubicBezTo>
                  <a:cubicBezTo>
                    <a:pt x="113567" y="98068"/>
                    <a:pt x="117509" y="97878"/>
                    <a:pt x="119479" y="101874"/>
                  </a:cubicBezTo>
                  <a:cubicBezTo>
                    <a:pt x="120850" y="104586"/>
                    <a:pt x="119774" y="106689"/>
                    <a:pt x="120764" y="109572"/>
                  </a:cubicBezTo>
                  <a:cubicBezTo>
                    <a:pt x="121917" y="112845"/>
                    <a:pt x="123678" y="114158"/>
                    <a:pt x="125258" y="117250"/>
                  </a:cubicBezTo>
                  <a:cubicBezTo>
                    <a:pt x="126647" y="119934"/>
                    <a:pt x="127676" y="121380"/>
                    <a:pt x="128475" y="124292"/>
                  </a:cubicBezTo>
                  <a:cubicBezTo>
                    <a:pt x="129456" y="127917"/>
                    <a:pt x="128828" y="130163"/>
                    <a:pt x="129113" y="133902"/>
                  </a:cubicBezTo>
                  <a:cubicBezTo>
                    <a:pt x="129323" y="136899"/>
                    <a:pt x="129628" y="138583"/>
                    <a:pt x="129732" y="141600"/>
                  </a:cubicBezTo>
                  <a:cubicBezTo>
                    <a:pt x="129922" y="145339"/>
                    <a:pt x="126600" y="149145"/>
                    <a:pt x="129732" y="151210"/>
                  </a:cubicBezTo>
                  <a:cubicBezTo>
                    <a:pt x="132293" y="152866"/>
                    <a:pt x="134397" y="150192"/>
                    <a:pt x="137443" y="149926"/>
                  </a:cubicBezTo>
                  <a:cubicBezTo>
                    <a:pt x="140690" y="149650"/>
                    <a:pt x="142708" y="148831"/>
                    <a:pt x="145773" y="149926"/>
                  </a:cubicBezTo>
                  <a:cubicBezTo>
                    <a:pt x="149248" y="151172"/>
                    <a:pt x="150733" y="153256"/>
                    <a:pt x="152809" y="156339"/>
                  </a:cubicBezTo>
                  <a:cubicBezTo>
                    <a:pt x="154751" y="159222"/>
                    <a:pt x="155531" y="161211"/>
                    <a:pt x="156017" y="164664"/>
                  </a:cubicBezTo>
                  <a:lnTo>
                    <a:pt x="157311" y="165949"/>
                  </a:lnTo>
                  <a:lnTo>
                    <a:pt x="159882" y="135196"/>
                  </a:lnTo>
                  <a:lnTo>
                    <a:pt x="161805" y="105728"/>
                  </a:lnTo>
                  <a:lnTo>
                    <a:pt x="164356" y="69218"/>
                  </a:lnTo>
                  <a:lnTo>
                    <a:pt x="164356" y="46153"/>
                  </a:lnTo>
                  <a:lnTo>
                    <a:pt x="166289" y="44250"/>
                  </a:lnTo>
                  <a:cubicBezTo>
                    <a:pt x="164023" y="42233"/>
                    <a:pt x="163157" y="40530"/>
                    <a:pt x="160529" y="39112"/>
                  </a:cubicBezTo>
                  <a:cubicBezTo>
                    <a:pt x="157159" y="37294"/>
                    <a:pt x="154694" y="37751"/>
                    <a:pt x="150895" y="37180"/>
                  </a:cubicBezTo>
                  <a:cubicBezTo>
                    <a:pt x="148924" y="36885"/>
                    <a:pt x="147772" y="36904"/>
                    <a:pt x="145783" y="36552"/>
                  </a:cubicBezTo>
                  <a:cubicBezTo>
                    <a:pt x="141413" y="35791"/>
                    <a:pt x="138595" y="35753"/>
                    <a:pt x="134873" y="33355"/>
                  </a:cubicBezTo>
                  <a:cubicBezTo>
                    <a:pt x="133540" y="32480"/>
                    <a:pt x="133055" y="31595"/>
                    <a:pt x="131684" y="30786"/>
                  </a:cubicBezTo>
                  <a:cubicBezTo>
                    <a:pt x="129656" y="29578"/>
                    <a:pt x="128057" y="29892"/>
                    <a:pt x="125915" y="28864"/>
                  </a:cubicBezTo>
                  <a:cubicBezTo>
                    <a:pt x="123478" y="27694"/>
                    <a:pt x="122706" y="25914"/>
                    <a:pt x="120165" y="25029"/>
                  </a:cubicBezTo>
                  <a:cubicBezTo>
                    <a:pt x="117566" y="24097"/>
                    <a:pt x="115843" y="23973"/>
                    <a:pt x="113110" y="24382"/>
                  </a:cubicBezTo>
                  <a:cubicBezTo>
                    <a:pt x="110454" y="24772"/>
                    <a:pt x="108636" y="25077"/>
                    <a:pt x="106703" y="26952"/>
                  </a:cubicBezTo>
                  <a:cubicBezTo>
                    <a:pt x="104266" y="29330"/>
                    <a:pt x="106551" y="32879"/>
                    <a:pt x="104124" y="35287"/>
                  </a:cubicBezTo>
                  <a:cubicBezTo>
                    <a:pt x="102543" y="36857"/>
                    <a:pt x="101134" y="37095"/>
                    <a:pt x="99011" y="37846"/>
                  </a:cubicBezTo>
                  <a:cubicBezTo>
                    <a:pt x="96374" y="38779"/>
                    <a:pt x="94441" y="37846"/>
                    <a:pt x="91966" y="39131"/>
                  </a:cubicBezTo>
                  <a:cubicBezTo>
                    <a:pt x="88977" y="40672"/>
                    <a:pt x="89168" y="43965"/>
                    <a:pt x="86188" y="45544"/>
                  </a:cubicBezTo>
                  <a:cubicBezTo>
                    <a:pt x="84798" y="46267"/>
                    <a:pt x="83475" y="45715"/>
                    <a:pt x="82361" y="46810"/>
                  </a:cubicBezTo>
                  <a:cubicBezTo>
                    <a:pt x="80580" y="48579"/>
                    <a:pt x="83675" y="51101"/>
                    <a:pt x="82361" y="53223"/>
                  </a:cubicBezTo>
                  <a:cubicBezTo>
                    <a:pt x="81523" y="54583"/>
                    <a:pt x="80571" y="55059"/>
                    <a:pt x="79143" y="55792"/>
                  </a:cubicBezTo>
                  <a:cubicBezTo>
                    <a:pt x="75573" y="57609"/>
                    <a:pt x="72470" y="56962"/>
                    <a:pt x="68900" y="55164"/>
                  </a:cubicBezTo>
                  <a:cubicBezTo>
                    <a:pt x="66053" y="53727"/>
                    <a:pt x="64930" y="52024"/>
                    <a:pt x="63121" y="49407"/>
                  </a:cubicBezTo>
                  <a:cubicBezTo>
                    <a:pt x="61417" y="46905"/>
                    <a:pt x="60950" y="45192"/>
                    <a:pt x="59913" y="42356"/>
                  </a:cubicBezTo>
                  <a:cubicBezTo>
                    <a:pt x="58971" y="39673"/>
                    <a:pt x="58589" y="38094"/>
                    <a:pt x="58009" y="35315"/>
                  </a:cubicBezTo>
                  <a:cubicBezTo>
                    <a:pt x="57123" y="31129"/>
                    <a:pt x="57533" y="28617"/>
                    <a:pt x="56714" y="24411"/>
                  </a:cubicBezTo>
                  <a:cubicBezTo>
                    <a:pt x="56114" y="21385"/>
                    <a:pt x="55753" y="19663"/>
                    <a:pt x="54791" y="16723"/>
                  </a:cubicBezTo>
                  <a:cubicBezTo>
                    <a:pt x="53801" y="13630"/>
                    <a:pt x="54048" y="11147"/>
                    <a:pt x="51592" y="9034"/>
                  </a:cubicBezTo>
                  <a:cubicBezTo>
                    <a:pt x="49069" y="6865"/>
                    <a:pt x="46299" y="8492"/>
                    <a:pt x="43272" y="7122"/>
                  </a:cubicBezTo>
                  <a:cubicBezTo>
                    <a:pt x="40796" y="5990"/>
                    <a:pt x="40035" y="4163"/>
                    <a:pt x="37503" y="3278"/>
                  </a:cubicBezTo>
                  <a:cubicBezTo>
                    <a:pt x="34894" y="2345"/>
                    <a:pt x="33133" y="3287"/>
                    <a:pt x="30448" y="2631"/>
                  </a:cubicBezTo>
                  <a:cubicBezTo>
                    <a:pt x="27821" y="2003"/>
                    <a:pt x="26679" y="-414"/>
                    <a:pt x="24051" y="62"/>
                  </a:cubicBezTo>
                  <a:cubicBezTo>
                    <a:pt x="21919" y="461"/>
                    <a:pt x="21357" y="2088"/>
                    <a:pt x="19558" y="3278"/>
                  </a:cubicBezTo>
                  <a:cubicBezTo>
                    <a:pt x="17120" y="4886"/>
                    <a:pt x="15826" y="5990"/>
                    <a:pt x="13132" y="7122"/>
                  </a:cubicBezTo>
                  <a:cubicBezTo>
                    <a:pt x="10057" y="8387"/>
                    <a:pt x="7048" y="6560"/>
                    <a:pt x="4811" y="9034"/>
                  </a:cubicBezTo>
                  <a:cubicBezTo>
                    <a:pt x="3212" y="10785"/>
                    <a:pt x="3973" y="12698"/>
                    <a:pt x="2879" y="14791"/>
                  </a:cubicBezTo>
                  <a:cubicBezTo>
                    <a:pt x="2060" y="16399"/>
                    <a:pt x="746" y="16894"/>
                    <a:pt x="318" y="18635"/>
                  </a:cubicBezTo>
                  <a:cubicBezTo>
                    <a:pt x="-235" y="20881"/>
                    <a:pt x="-216" y="22974"/>
                    <a:pt x="1593" y="24392"/>
                  </a:cubicBezTo>
                  <a:cubicBezTo>
                    <a:pt x="3574" y="25933"/>
                    <a:pt x="5525" y="23421"/>
                    <a:pt x="8010" y="23764"/>
                  </a:cubicBezTo>
                  <a:cubicBezTo>
                    <a:pt x="10694" y="24116"/>
                    <a:pt x="12837" y="24145"/>
                    <a:pt x="14417" y="26333"/>
                  </a:cubicBezTo>
                  <a:cubicBezTo>
                    <a:pt x="15892" y="28360"/>
                    <a:pt x="13779" y="30567"/>
                    <a:pt x="15064" y="32727"/>
                  </a:cubicBezTo>
                  <a:cubicBezTo>
                    <a:pt x="16054" y="34402"/>
                    <a:pt x="17244" y="34906"/>
                    <a:pt x="18910" y="35943"/>
                  </a:cubicBezTo>
                  <a:cubicBezTo>
                    <a:pt x="21386" y="37485"/>
                    <a:pt x="23080" y="37856"/>
                    <a:pt x="25945" y="38493"/>
                  </a:cubicBezTo>
                  <a:cubicBezTo>
                    <a:pt x="30839" y="39588"/>
                    <a:pt x="33771" y="38493"/>
                    <a:pt x="38769" y="38493"/>
                  </a:cubicBezTo>
                  <a:cubicBezTo>
                    <a:pt x="41025" y="38493"/>
                    <a:pt x="42996" y="36857"/>
                    <a:pt x="44528" y="38493"/>
                  </a:cubicBezTo>
                  <a:cubicBezTo>
                    <a:pt x="45728" y="39797"/>
                    <a:pt x="45823" y="41338"/>
                    <a:pt x="45186" y="42985"/>
                  </a:cubicBezTo>
                  <a:cubicBezTo>
                    <a:pt x="43853" y="46277"/>
                    <a:pt x="39626" y="40111"/>
                    <a:pt x="36160" y="41015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 dirty="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5" name="任意形状 170"/>
            <p:cNvSpPr/>
            <p:nvPr/>
          </p:nvSpPr>
          <p:spPr>
            <a:xfrm>
              <a:off x="17282825" y="5238906"/>
              <a:ext cx="14718" cy="14805"/>
            </a:xfrm>
            <a:custGeom>
              <a:avLst/>
              <a:gdLst>
                <a:gd name="connsiteX0" fmla="*/ 10919 w 14718"/>
                <a:gd name="connsiteY0" fmla="*/ 11534 h 14805"/>
                <a:gd name="connsiteX1" fmla="*/ 12823 w 14718"/>
                <a:gd name="connsiteY1" fmla="*/ 639 h 14805"/>
                <a:gd name="connsiteX2" fmla="*/ 8996 w 14718"/>
                <a:gd name="connsiteY2" fmla="*/ 11 h 14805"/>
                <a:gd name="connsiteX3" fmla="*/ 3217 w 14718"/>
                <a:gd name="connsiteY3" fmla="*/ 1296 h 14805"/>
                <a:gd name="connsiteX4" fmla="*/ 28 w 14718"/>
                <a:gd name="connsiteY4" fmla="*/ 8337 h 14805"/>
                <a:gd name="connsiteX5" fmla="*/ 1313 w 14718"/>
                <a:gd name="connsiteY5" fmla="*/ 13447 h 14805"/>
                <a:gd name="connsiteX6" fmla="*/ 10919 w 14718"/>
                <a:gd name="connsiteY6" fmla="*/ 11534 h 1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18" h="14805">
                  <a:moveTo>
                    <a:pt x="10919" y="11534"/>
                  </a:moveTo>
                  <a:cubicBezTo>
                    <a:pt x="14061" y="8565"/>
                    <a:pt x="16612" y="2723"/>
                    <a:pt x="12823" y="639"/>
                  </a:cubicBezTo>
                  <a:cubicBezTo>
                    <a:pt x="11509" y="-93"/>
                    <a:pt x="10500" y="30"/>
                    <a:pt x="8996" y="11"/>
                  </a:cubicBezTo>
                  <a:cubicBezTo>
                    <a:pt x="6692" y="-27"/>
                    <a:pt x="5093" y="-46"/>
                    <a:pt x="3217" y="1296"/>
                  </a:cubicBezTo>
                  <a:cubicBezTo>
                    <a:pt x="752" y="3028"/>
                    <a:pt x="86" y="5321"/>
                    <a:pt x="28" y="8337"/>
                  </a:cubicBezTo>
                  <a:cubicBezTo>
                    <a:pt x="-48" y="10383"/>
                    <a:pt x="-67" y="11924"/>
                    <a:pt x="1313" y="13447"/>
                  </a:cubicBezTo>
                  <a:cubicBezTo>
                    <a:pt x="3855" y="16311"/>
                    <a:pt x="8139" y="14151"/>
                    <a:pt x="10919" y="1153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6" name="任意形状 171"/>
            <p:cNvSpPr/>
            <p:nvPr/>
          </p:nvSpPr>
          <p:spPr>
            <a:xfrm>
              <a:off x="17257846" y="5254279"/>
              <a:ext cx="26108" cy="22740"/>
            </a:xfrm>
            <a:custGeom>
              <a:avLst/>
              <a:gdLst>
                <a:gd name="connsiteX0" fmla="*/ 1912 w 26108"/>
                <a:gd name="connsiteY0" fmla="*/ 21186 h 22740"/>
                <a:gd name="connsiteX1" fmla="*/ 10889 w 26108"/>
                <a:gd name="connsiteY1" fmla="*/ 21823 h 22740"/>
                <a:gd name="connsiteX2" fmla="*/ 18572 w 26108"/>
                <a:gd name="connsiteY2" fmla="*/ 19264 h 22740"/>
                <a:gd name="connsiteX3" fmla="*/ 24988 w 26108"/>
                <a:gd name="connsiteY3" fmla="*/ 15419 h 22740"/>
                <a:gd name="connsiteX4" fmla="*/ 24350 w 26108"/>
                <a:gd name="connsiteY4" fmla="*/ 5809 h 22740"/>
                <a:gd name="connsiteX5" fmla="*/ 20504 w 26108"/>
                <a:gd name="connsiteY5" fmla="*/ 1328 h 22740"/>
                <a:gd name="connsiteX6" fmla="*/ 12812 w 26108"/>
                <a:gd name="connsiteY6" fmla="*/ 681 h 22740"/>
                <a:gd name="connsiteX7" fmla="*/ 8309 w 26108"/>
                <a:gd name="connsiteY7" fmla="*/ 4525 h 22740"/>
                <a:gd name="connsiteX8" fmla="*/ 636 w 26108"/>
                <a:gd name="connsiteY8" fmla="*/ 10928 h 22740"/>
                <a:gd name="connsiteX9" fmla="*/ 636 w 26108"/>
                <a:gd name="connsiteY9" fmla="*/ 17970 h 22740"/>
                <a:gd name="connsiteX10" fmla="*/ 1912 w 26108"/>
                <a:gd name="connsiteY10" fmla="*/ 21186 h 2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08" h="22740">
                  <a:moveTo>
                    <a:pt x="1912" y="21186"/>
                  </a:moveTo>
                  <a:cubicBezTo>
                    <a:pt x="4082" y="23936"/>
                    <a:pt x="7414" y="22299"/>
                    <a:pt x="10889" y="21823"/>
                  </a:cubicBezTo>
                  <a:cubicBezTo>
                    <a:pt x="14021" y="21385"/>
                    <a:pt x="15715" y="20605"/>
                    <a:pt x="18572" y="19264"/>
                  </a:cubicBezTo>
                  <a:cubicBezTo>
                    <a:pt x="21209" y="18027"/>
                    <a:pt x="23436" y="17875"/>
                    <a:pt x="24988" y="15419"/>
                  </a:cubicBezTo>
                  <a:cubicBezTo>
                    <a:pt x="26978" y="12241"/>
                    <a:pt x="26035" y="9159"/>
                    <a:pt x="24350" y="5809"/>
                  </a:cubicBezTo>
                  <a:cubicBezTo>
                    <a:pt x="23313" y="3744"/>
                    <a:pt x="22494" y="2479"/>
                    <a:pt x="20504" y="1328"/>
                  </a:cubicBezTo>
                  <a:cubicBezTo>
                    <a:pt x="17895" y="-195"/>
                    <a:pt x="15630" y="-404"/>
                    <a:pt x="12812" y="681"/>
                  </a:cubicBezTo>
                  <a:cubicBezTo>
                    <a:pt x="10651" y="1518"/>
                    <a:pt x="10070" y="3040"/>
                    <a:pt x="8309" y="4525"/>
                  </a:cubicBezTo>
                  <a:cubicBezTo>
                    <a:pt x="5339" y="7056"/>
                    <a:pt x="1988" y="7275"/>
                    <a:pt x="636" y="10928"/>
                  </a:cubicBezTo>
                  <a:cubicBezTo>
                    <a:pt x="-344" y="13497"/>
                    <a:pt x="-68" y="15324"/>
                    <a:pt x="636" y="17970"/>
                  </a:cubicBezTo>
                  <a:cubicBezTo>
                    <a:pt x="969" y="19292"/>
                    <a:pt x="1083" y="20130"/>
                    <a:pt x="1912" y="211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7" name="任意形状 172"/>
            <p:cNvSpPr/>
            <p:nvPr/>
          </p:nvSpPr>
          <p:spPr>
            <a:xfrm>
              <a:off x="17263971" y="5282480"/>
              <a:ext cx="11930" cy="7921"/>
            </a:xfrm>
            <a:custGeom>
              <a:avLst/>
              <a:gdLst>
                <a:gd name="connsiteX0" fmla="*/ 6069 w 11930"/>
                <a:gd name="connsiteY0" fmla="*/ 1263 h 7921"/>
                <a:gd name="connsiteX1" fmla="*/ 290 w 11930"/>
                <a:gd name="connsiteY1" fmla="*/ 6392 h 7921"/>
                <a:gd name="connsiteX2" fmla="*/ 6069 w 11930"/>
                <a:gd name="connsiteY2" fmla="*/ 7676 h 7921"/>
                <a:gd name="connsiteX3" fmla="*/ 10533 w 11930"/>
                <a:gd name="connsiteY3" fmla="*/ 5754 h 7921"/>
                <a:gd name="connsiteX4" fmla="*/ 11191 w 11930"/>
                <a:gd name="connsiteY4" fmla="*/ 635 h 7921"/>
                <a:gd name="connsiteX5" fmla="*/ 6069 w 11930"/>
                <a:gd name="connsiteY5" fmla="*/ 1263 h 7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30" h="7921">
                  <a:moveTo>
                    <a:pt x="6069" y="1263"/>
                  </a:moveTo>
                  <a:cubicBezTo>
                    <a:pt x="3251" y="2338"/>
                    <a:pt x="-1176" y="3766"/>
                    <a:pt x="290" y="6392"/>
                  </a:cubicBezTo>
                  <a:cubicBezTo>
                    <a:pt x="1404" y="8399"/>
                    <a:pt x="3765" y="7952"/>
                    <a:pt x="6069" y="7676"/>
                  </a:cubicBezTo>
                  <a:cubicBezTo>
                    <a:pt x="7944" y="7448"/>
                    <a:pt x="9363" y="7248"/>
                    <a:pt x="10533" y="5754"/>
                  </a:cubicBezTo>
                  <a:cubicBezTo>
                    <a:pt x="11781" y="4165"/>
                    <a:pt x="12600" y="2043"/>
                    <a:pt x="11191" y="635"/>
                  </a:cubicBezTo>
                  <a:cubicBezTo>
                    <a:pt x="9753" y="-802"/>
                    <a:pt x="7944" y="549"/>
                    <a:pt x="6069" y="12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8" name="任意形状 173"/>
            <p:cNvSpPr/>
            <p:nvPr/>
          </p:nvSpPr>
          <p:spPr>
            <a:xfrm>
              <a:off x="14457756" y="3481074"/>
              <a:ext cx="170290" cy="51892"/>
            </a:xfrm>
            <a:custGeom>
              <a:avLst/>
              <a:gdLst>
                <a:gd name="connsiteX0" fmla="*/ 3893 w 170290"/>
                <a:gd name="connsiteY0" fmla="*/ 16186 h 51892"/>
                <a:gd name="connsiteX1" fmla="*/ 10300 w 170290"/>
                <a:gd name="connsiteY1" fmla="*/ 14902 h 51892"/>
                <a:gd name="connsiteX2" fmla="*/ 15440 w 170290"/>
                <a:gd name="connsiteY2" fmla="*/ 18755 h 51892"/>
                <a:gd name="connsiteX3" fmla="*/ 18630 w 170290"/>
                <a:gd name="connsiteY3" fmla="*/ 23237 h 51892"/>
                <a:gd name="connsiteX4" fmla="*/ 25684 w 170290"/>
                <a:gd name="connsiteY4" fmla="*/ 23237 h 51892"/>
                <a:gd name="connsiteX5" fmla="*/ 27693 w 170290"/>
                <a:gd name="connsiteY5" fmla="*/ 26120 h 51892"/>
                <a:gd name="connsiteX6" fmla="*/ 29539 w 170290"/>
                <a:gd name="connsiteY6" fmla="*/ 28356 h 51892"/>
                <a:gd name="connsiteX7" fmla="*/ 37213 w 170290"/>
                <a:gd name="connsiteY7" fmla="*/ 27081 h 51892"/>
                <a:gd name="connsiteX8" fmla="*/ 38736 w 170290"/>
                <a:gd name="connsiteY8" fmla="*/ 26120 h 51892"/>
                <a:gd name="connsiteX9" fmla="*/ 42982 w 170290"/>
                <a:gd name="connsiteY9" fmla="*/ 22590 h 51892"/>
                <a:gd name="connsiteX10" fmla="*/ 53234 w 170290"/>
                <a:gd name="connsiteY10" fmla="*/ 23865 h 51892"/>
                <a:gd name="connsiteX11" fmla="*/ 53863 w 170290"/>
                <a:gd name="connsiteY11" fmla="*/ 26120 h 51892"/>
                <a:gd name="connsiteX12" fmla="*/ 53234 w 170290"/>
                <a:gd name="connsiteY12" fmla="*/ 28356 h 51892"/>
                <a:gd name="connsiteX13" fmla="*/ 47484 w 170290"/>
                <a:gd name="connsiteY13" fmla="*/ 28994 h 51892"/>
                <a:gd name="connsiteX14" fmla="*/ 41706 w 170290"/>
                <a:gd name="connsiteY14" fmla="*/ 31553 h 51892"/>
                <a:gd name="connsiteX15" fmla="*/ 36584 w 170290"/>
                <a:gd name="connsiteY15" fmla="*/ 34122 h 51892"/>
                <a:gd name="connsiteX16" fmla="*/ 41068 w 170290"/>
                <a:gd name="connsiteY16" fmla="*/ 36691 h 51892"/>
                <a:gd name="connsiteX17" fmla="*/ 48760 w 170290"/>
                <a:gd name="connsiteY17" fmla="*/ 37319 h 51892"/>
                <a:gd name="connsiteX18" fmla="*/ 43638 w 170290"/>
                <a:gd name="connsiteY18" fmla="*/ 40526 h 51892"/>
                <a:gd name="connsiteX19" fmla="*/ 46218 w 170290"/>
                <a:gd name="connsiteY19" fmla="*/ 44370 h 51892"/>
                <a:gd name="connsiteX20" fmla="*/ 51968 w 170290"/>
                <a:gd name="connsiteY20" fmla="*/ 43733 h 51892"/>
                <a:gd name="connsiteX21" fmla="*/ 59023 w 170290"/>
                <a:gd name="connsiteY21" fmla="*/ 47577 h 51892"/>
                <a:gd name="connsiteX22" fmla="*/ 65430 w 170290"/>
                <a:gd name="connsiteY22" fmla="*/ 51411 h 51892"/>
                <a:gd name="connsiteX23" fmla="*/ 73112 w 170290"/>
                <a:gd name="connsiteY23" fmla="*/ 51411 h 51892"/>
                <a:gd name="connsiteX24" fmla="*/ 78253 w 170290"/>
                <a:gd name="connsiteY24" fmla="*/ 50146 h 51892"/>
                <a:gd name="connsiteX25" fmla="*/ 81471 w 170290"/>
                <a:gd name="connsiteY25" fmla="*/ 43733 h 51892"/>
                <a:gd name="connsiteX26" fmla="*/ 85955 w 170290"/>
                <a:gd name="connsiteY26" fmla="*/ 39888 h 51892"/>
                <a:gd name="connsiteX27" fmla="*/ 89801 w 170290"/>
                <a:gd name="connsiteY27" fmla="*/ 30925 h 51892"/>
                <a:gd name="connsiteX28" fmla="*/ 89601 w 170290"/>
                <a:gd name="connsiteY28" fmla="*/ 26120 h 51892"/>
                <a:gd name="connsiteX29" fmla="*/ 89801 w 170290"/>
                <a:gd name="connsiteY29" fmla="*/ 25796 h 51892"/>
                <a:gd name="connsiteX30" fmla="*/ 97483 w 170290"/>
                <a:gd name="connsiteY30" fmla="*/ 25796 h 51892"/>
                <a:gd name="connsiteX31" fmla="*/ 98711 w 170290"/>
                <a:gd name="connsiteY31" fmla="*/ 26120 h 51892"/>
                <a:gd name="connsiteX32" fmla="*/ 103890 w 170290"/>
                <a:gd name="connsiteY32" fmla="*/ 28994 h 51892"/>
                <a:gd name="connsiteX33" fmla="*/ 107746 w 170290"/>
                <a:gd name="connsiteY33" fmla="*/ 36691 h 51892"/>
                <a:gd name="connsiteX34" fmla="*/ 112220 w 170290"/>
                <a:gd name="connsiteY34" fmla="*/ 43733 h 51892"/>
                <a:gd name="connsiteX35" fmla="*/ 117361 w 170290"/>
                <a:gd name="connsiteY35" fmla="*/ 44370 h 51892"/>
                <a:gd name="connsiteX36" fmla="*/ 126329 w 170290"/>
                <a:gd name="connsiteY36" fmla="*/ 41163 h 51892"/>
                <a:gd name="connsiteX37" fmla="*/ 130156 w 170290"/>
                <a:gd name="connsiteY37" fmla="*/ 32200 h 51892"/>
                <a:gd name="connsiteX38" fmla="*/ 126329 w 170290"/>
                <a:gd name="connsiteY38" fmla="*/ 28356 h 51892"/>
                <a:gd name="connsiteX39" fmla="*/ 125225 w 170290"/>
                <a:gd name="connsiteY39" fmla="*/ 26120 h 51892"/>
                <a:gd name="connsiteX40" fmla="*/ 123121 w 170290"/>
                <a:gd name="connsiteY40" fmla="*/ 21952 h 51892"/>
                <a:gd name="connsiteX41" fmla="*/ 113496 w 170290"/>
                <a:gd name="connsiteY41" fmla="*/ 20668 h 51892"/>
                <a:gd name="connsiteX42" fmla="*/ 107746 w 170290"/>
                <a:gd name="connsiteY42" fmla="*/ 16824 h 51892"/>
                <a:gd name="connsiteX43" fmla="*/ 97483 w 170290"/>
                <a:gd name="connsiteY43" fmla="*/ 15549 h 51892"/>
                <a:gd name="connsiteX44" fmla="*/ 94285 w 170290"/>
                <a:gd name="connsiteY44" fmla="*/ 12342 h 51892"/>
                <a:gd name="connsiteX45" fmla="*/ 100701 w 170290"/>
                <a:gd name="connsiteY45" fmla="*/ 11067 h 51892"/>
                <a:gd name="connsiteX46" fmla="*/ 108374 w 170290"/>
                <a:gd name="connsiteY46" fmla="*/ 9145 h 51892"/>
                <a:gd name="connsiteX47" fmla="*/ 109679 w 170290"/>
                <a:gd name="connsiteY47" fmla="*/ 13627 h 51892"/>
                <a:gd name="connsiteX48" fmla="*/ 116723 w 170290"/>
                <a:gd name="connsiteY48" fmla="*/ 13627 h 51892"/>
                <a:gd name="connsiteX49" fmla="*/ 126338 w 170290"/>
                <a:gd name="connsiteY49" fmla="*/ 12980 h 51892"/>
                <a:gd name="connsiteX50" fmla="*/ 134030 w 170290"/>
                <a:gd name="connsiteY50" fmla="*/ 17471 h 51892"/>
                <a:gd name="connsiteX51" fmla="*/ 145569 w 170290"/>
                <a:gd name="connsiteY51" fmla="*/ 16186 h 51892"/>
                <a:gd name="connsiteX52" fmla="*/ 150690 w 170290"/>
                <a:gd name="connsiteY52" fmla="*/ 13627 h 51892"/>
                <a:gd name="connsiteX53" fmla="*/ 158383 w 170290"/>
                <a:gd name="connsiteY53" fmla="*/ 13627 h 51892"/>
                <a:gd name="connsiteX54" fmla="*/ 162229 w 170290"/>
                <a:gd name="connsiteY54" fmla="*/ 9782 h 51892"/>
                <a:gd name="connsiteX55" fmla="*/ 169911 w 170290"/>
                <a:gd name="connsiteY55" fmla="*/ 6576 h 51892"/>
                <a:gd name="connsiteX56" fmla="*/ 169293 w 170290"/>
                <a:gd name="connsiteY56" fmla="*/ 1457 h 51892"/>
                <a:gd name="connsiteX57" fmla="*/ 157754 w 170290"/>
                <a:gd name="connsiteY57" fmla="*/ 2732 h 51892"/>
                <a:gd name="connsiteX58" fmla="*/ 148139 w 170290"/>
                <a:gd name="connsiteY58" fmla="*/ 2094 h 51892"/>
                <a:gd name="connsiteX59" fmla="*/ 138505 w 170290"/>
                <a:gd name="connsiteY59" fmla="*/ 2094 h 51892"/>
                <a:gd name="connsiteX60" fmla="*/ 128890 w 170290"/>
                <a:gd name="connsiteY60" fmla="*/ 1457 h 51892"/>
                <a:gd name="connsiteX61" fmla="*/ 121845 w 170290"/>
                <a:gd name="connsiteY61" fmla="*/ 819 h 51892"/>
                <a:gd name="connsiteX62" fmla="*/ 106480 w 170290"/>
                <a:gd name="connsiteY62" fmla="*/ 1457 h 51892"/>
                <a:gd name="connsiteX63" fmla="*/ 89820 w 170290"/>
                <a:gd name="connsiteY63" fmla="*/ 1457 h 51892"/>
                <a:gd name="connsiteX64" fmla="*/ 79567 w 170290"/>
                <a:gd name="connsiteY64" fmla="*/ 2094 h 51892"/>
                <a:gd name="connsiteX65" fmla="*/ 80185 w 170290"/>
                <a:gd name="connsiteY65" fmla="*/ 7860 h 51892"/>
                <a:gd name="connsiteX66" fmla="*/ 85964 w 170290"/>
                <a:gd name="connsiteY66" fmla="*/ 13627 h 51892"/>
                <a:gd name="connsiteX67" fmla="*/ 82766 w 170290"/>
                <a:gd name="connsiteY67" fmla="*/ 17471 h 51892"/>
                <a:gd name="connsiteX68" fmla="*/ 76996 w 170290"/>
                <a:gd name="connsiteY68" fmla="*/ 15549 h 51892"/>
                <a:gd name="connsiteX69" fmla="*/ 72503 w 170290"/>
                <a:gd name="connsiteY69" fmla="*/ 9782 h 51892"/>
                <a:gd name="connsiteX70" fmla="*/ 65449 w 170290"/>
                <a:gd name="connsiteY70" fmla="*/ 7213 h 51892"/>
                <a:gd name="connsiteX71" fmla="*/ 55852 w 170290"/>
                <a:gd name="connsiteY71" fmla="*/ 10420 h 51892"/>
                <a:gd name="connsiteX72" fmla="*/ 59689 w 170290"/>
                <a:gd name="connsiteY72" fmla="*/ 16186 h 51892"/>
                <a:gd name="connsiteX73" fmla="*/ 56481 w 170290"/>
                <a:gd name="connsiteY73" fmla="*/ 18108 h 51892"/>
                <a:gd name="connsiteX74" fmla="*/ 53263 w 170290"/>
                <a:gd name="connsiteY74" fmla="*/ 15549 h 51892"/>
                <a:gd name="connsiteX75" fmla="*/ 48151 w 170290"/>
                <a:gd name="connsiteY75" fmla="*/ 12980 h 51892"/>
                <a:gd name="connsiteX76" fmla="*/ 44295 w 170290"/>
                <a:gd name="connsiteY76" fmla="*/ 9145 h 51892"/>
                <a:gd name="connsiteX77" fmla="*/ 39821 w 170290"/>
                <a:gd name="connsiteY77" fmla="*/ 7213 h 51892"/>
                <a:gd name="connsiteX78" fmla="*/ 35965 w 170290"/>
                <a:gd name="connsiteY78" fmla="*/ 12980 h 51892"/>
                <a:gd name="connsiteX79" fmla="*/ 32776 w 170290"/>
                <a:gd name="connsiteY79" fmla="*/ 17471 h 51892"/>
                <a:gd name="connsiteX80" fmla="*/ 26978 w 170290"/>
                <a:gd name="connsiteY80" fmla="*/ 11067 h 51892"/>
                <a:gd name="connsiteX81" fmla="*/ 23799 w 170290"/>
                <a:gd name="connsiteY81" fmla="*/ 6576 h 51892"/>
                <a:gd name="connsiteX82" fmla="*/ 11604 w 170290"/>
                <a:gd name="connsiteY82" fmla="*/ 6576 h 51892"/>
                <a:gd name="connsiteX83" fmla="*/ 5206 w 170290"/>
                <a:gd name="connsiteY83" fmla="*/ 7860 h 51892"/>
                <a:gd name="connsiteX84" fmla="*/ 94 w 170290"/>
                <a:gd name="connsiteY84" fmla="*/ 12980 h 51892"/>
                <a:gd name="connsiteX85" fmla="*/ 3893 w 170290"/>
                <a:gd name="connsiteY85" fmla="*/ 16186 h 5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290" h="51892">
                  <a:moveTo>
                    <a:pt x="3893" y="16186"/>
                  </a:moveTo>
                  <a:cubicBezTo>
                    <a:pt x="6311" y="16966"/>
                    <a:pt x="7824" y="14331"/>
                    <a:pt x="10300" y="14902"/>
                  </a:cubicBezTo>
                  <a:cubicBezTo>
                    <a:pt x="12727" y="15472"/>
                    <a:pt x="13717" y="16938"/>
                    <a:pt x="15440" y="18755"/>
                  </a:cubicBezTo>
                  <a:cubicBezTo>
                    <a:pt x="16916" y="20306"/>
                    <a:pt x="16792" y="22133"/>
                    <a:pt x="18630" y="23237"/>
                  </a:cubicBezTo>
                  <a:cubicBezTo>
                    <a:pt x="21000" y="24636"/>
                    <a:pt x="23266" y="21943"/>
                    <a:pt x="25684" y="23237"/>
                  </a:cubicBezTo>
                  <a:cubicBezTo>
                    <a:pt x="26902" y="23865"/>
                    <a:pt x="27264" y="25026"/>
                    <a:pt x="27693" y="26120"/>
                  </a:cubicBezTo>
                  <a:cubicBezTo>
                    <a:pt x="28083" y="27014"/>
                    <a:pt x="28511" y="27871"/>
                    <a:pt x="29539" y="28356"/>
                  </a:cubicBezTo>
                  <a:cubicBezTo>
                    <a:pt x="32291" y="29650"/>
                    <a:pt x="34442" y="28318"/>
                    <a:pt x="37213" y="27081"/>
                  </a:cubicBezTo>
                  <a:cubicBezTo>
                    <a:pt x="37812" y="26805"/>
                    <a:pt x="38317" y="26472"/>
                    <a:pt x="38736" y="26120"/>
                  </a:cubicBezTo>
                  <a:cubicBezTo>
                    <a:pt x="40145" y="24892"/>
                    <a:pt x="40916" y="23322"/>
                    <a:pt x="42982" y="22590"/>
                  </a:cubicBezTo>
                  <a:cubicBezTo>
                    <a:pt x="46780" y="21258"/>
                    <a:pt x="51721" y="20144"/>
                    <a:pt x="53234" y="23865"/>
                  </a:cubicBezTo>
                  <a:cubicBezTo>
                    <a:pt x="53549" y="24655"/>
                    <a:pt x="53815" y="25397"/>
                    <a:pt x="53863" y="26120"/>
                  </a:cubicBezTo>
                  <a:cubicBezTo>
                    <a:pt x="53920" y="26881"/>
                    <a:pt x="53758" y="27623"/>
                    <a:pt x="53234" y="28356"/>
                  </a:cubicBezTo>
                  <a:cubicBezTo>
                    <a:pt x="51930" y="30202"/>
                    <a:pt x="49646" y="28423"/>
                    <a:pt x="47484" y="28994"/>
                  </a:cubicBezTo>
                  <a:cubicBezTo>
                    <a:pt x="45104" y="29631"/>
                    <a:pt x="43934" y="30506"/>
                    <a:pt x="41706" y="31553"/>
                  </a:cubicBezTo>
                  <a:cubicBezTo>
                    <a:pt x="39678" y="32514"/>
                    <a:pt x="36422" y="31896"/>
                    <a:pt x="36584" y="34122"/>
                  </a:cubicBezTo>
                  <a:cubicBezTo>
                    <a:pt x="36746" y="36130"/>
                    <a:pt x="39183" y="36006"/>
                    <a:pt x="41068" y="36691"/>
                  </a:cubicBezTo>
                  <a:cubicBezTo>
                    <a:pt x="43914" y="37700"/>
                    <a:pt x="49112" y="34332"/>
                    <a:pt x="48760" y="37319"/>
                  </a:cubicBezTo>
                  <a:cubicBezTo>
                    <a:pt x="48494" y="39670"/>
                    <a:pt x="43819" y="38176"/>
                    <a:pt x="43638" y="40526"/>
                  </a:cubicBezTo>
                  <a:cubicBezTo>
                    <a:pt x="43505" y="42324"/>
                    <a:pt x="44629" y="43495"/>
                    <a:pt x="46218" y="44370"/>
                  </a:cubicBezTo>
                  <a:cubicBezTo>
                    <a:pt x="48189" y="45464"/>
                    <a:pt x="49731" y="43409"/>
                    <a:pt x="51968" y="43733"/>
                  </a:cubicBezTo>
                  <a:cubicBezTo>
                    <a:pt x="55072" y="44180"/>
                    <a:pt x="56300" y="46016"/>
                    <a:pt x="59023" y="47577"/>
                  </a:cubicBezTo>
                  <a:cubicBezTo>
                    <a:pt x="61546" y="49023"/>
                    <a:pt x="62621" y="50622"/>
                    <a:pt x="65430" y="51411"/>
                  </a:cubicBezTo>
                  <a:cubicBezTo>
                    <a:pt x="68314" y="52230"/>
                    <a:pt x="70161" y="51849"/>
                    <a:pt x="73112" y="51411"/>
                  </a:cubicBezTo>
                  <a:cubicBezTo>
                    <a:pt x="75169" y="51116"/>
                    <a:pt x="76549" y="51307"/>
                    <a:pt x="78253" y="50146"/>
                  </a:cubicBezTo>
                  <a:cubicBezTo>
                    <a:pt x="80547" y="48547"/>
                    <a:pt x="79691" y="45902"/>
                    <a:pt x="81471" y="43733"/>
                  </a:cubicBezTo>
                  <a:cubicBezTo>
                    <a:pt x="82899" y="41944"/>
                    <a:pt x="84470" y="41658"/>
                    <a:pt x="85955" y="39888"/>
                  </a:cubicBezTo>
                  <a:cubicBezTo>
                    <a:pt x="88382" y="36948"/>
                    <a:pt x="89258" y="34693"/>
                    <a:pt x="89801" y="30925"/>
                  </a:cubicBezTo>
                  <a:cubicBezTo>
                    <a:pt x="90048" y="29070"/>
                    <a:pt x="88839" y="27652"/>
                    <a:pt x="89601" y="26120"/>
                  </a:cubicBezTo>
                  <a:cubicBezTo>
                    <a:pt x="89648" y="26006"/>
                    <a:pt x="89715" y="25901"/>
                    <a:pt x="89801" y="25796"/>
                  </a:cubicBezTo>
                  <a:cubicBezTo>
                    <a:pt x="91457" y="23303"/>
                    <a:pt x="94580" y="25083"/>
                    <a:pt x="97483" y="25796"/>
                  </a:cubicBezTo>
                  <a:cubicBezTo>
                    <a:pt x="97921" y="25901"/>
                    <a:pt x="98321" y="26006"/>
                    <a:pt x="98711" y="26120"/>
                  </a:cubicBezTo>
                  <a:cubicBezTo>
                    <a:pt x="100730" y="26691"/>
                    <a:pt x="102186" y="27385"/>
                    <a:pt x="103890" y="28994"/>
                  </a:cubicBezTo>
                  <a:cubicBezTo>
                    <a:pt x="106346" y="31296"/>
                    <a:pt x="106080" y="33770"/>
                    <a:pt x="107746" y="36691"/>
                  </a:cubicBezTo>
                  <a:cubicBezTo>
                    <a:pt x="109355" y="39517"/>
                    <a:pt x="109288" y="42296"/>
                    <a:pt x="112220" y="43733"/>
                  </a:cubicBezTo>
                  <a:cubicBezTo>
                    <a:pt x="114029" y="44617"/>
                    <a:pt x="115352" y="44446"/>
                    <a:pt x="117361" y="44370"/>
                  </a:cubicBezTo>
                  <a:cubicBezTo>
                    <a:pt x="121064" y="44227"/>
                    <a:pt x="123606" y="43694"/>
                    <a:pt x="126329" y="41163"/>
                  </a:cubicBezTo>
                  <a:cubicBezTo>
                    <a:pt x="129109" y="38575"/>
                    <a:pt x="131594" y="35730"/>
                    <a:pt x="130156" y="32200"/>
                  </a:cubicBezTo>
                  <a:cubicBezTo>
                    <a:pt x="129375" y="30231"/>
                    <a:pt x="127595" y="30050"/>
                    <a:pt x="126329" y="28356"/>
                  </a:cubicBezTo>
                  <a:cubicBezTo>
                    <a:pt x="125767" y="27614"/>
                    <a:pt x="125453" y="26862"/>
                    <a:pt x="125225" y="26120"/>
                  </a:cubicBezTo>
                  <a:cubicBezTo>
                    <a:pt x="124748" y="24617"/>
                    <a:pt x="124549" y="23161"/>
                    <a:pt x="123121" y="21952"/>
                  </a:cubicBezTo>
                  <a:cubicBezTo>
                    <a:pt x="120207" y="19516"/>
                    <a:pt x="116990" y="22133"/>
                    <a:pt x="113496" y="20668"/>
                  </a:cubicBezTo>
                  <a:cubicBezTo>
                    <a:pt x="111002" y="19621"/>
                    <a:pt x="110212" y="17880"/>
                    <a:pt x="107746" y="16824"/>
                  </a:cubicBezTo>
                  <a:cubicBezTo>
                    <a:pt x="104014" y="15244"/>
                    <a:pt x="100825" y="17785"/>
                    <a:pt x="97483" y="15549"/>
                  </a:cubicBezTo>
                  <a:cubicBezTo>
                    <a:pt x="96008" y="14569"/>
                    <a:pt x="94342" y="14112"/>
                    <a:pt x="94285" y="12342"/>
                  </a:cubicBezTo>
                  <a:cubicBezTo>
                    <a:pt x="94199" y="9792"/>
                    <a:pt x="98198" y="11619"/>
                    <a:pt x="100701" y="11067"/>
                  </a:cubicBezTo>
                  <a:cubicBezTo>
                    <a:pt x="103709" y="10382"/>
                    <a:pt x="106165" y="6985"/>
                    <a:pt x="108374" y="9145"/>
                  </a:cubicBezTo>
                  <a:cubicBezTo>
                    <a:pt x="109697" y="10401"/>
                    <a:pt x="108393" y="12323"/>
                    <a:pt x="109679" y="13627"/>
                  </a:cubicBezTo>
                  <a:cubicBezTo>
                    <a:pt x="111582" y="15596"/>
                    <a:pt x="113972" y="13703"/>
                    <a:pt x="116723" y="13627"/>
                  </a:cubicBezTo>
                  <a:cubicBezTo>
                    <a:pt x="120474" y="13522"/>
                    <a:pt x="122673" y="12085"/>
                    <a:pt x="126338" y="12980"/>
                  </a:cubicBezTo>
                  <a:cubicBezTo>
                    <a:pt x="129699" y="13817"/>
                    <a:pt x="130660" y="16605"/>
                    <a:pt x="134030" y="17471"/>
                  </a:cubicBezTo>
                  <a:cubicBezTo>
                    <a:pt x="138410" y="18593"/>
                    <a:pt x="141304" y="17728"/>
                    <a:pt x="145569" y="16186"/>
                  </a:cubicBezTo>
                  <a:cubicBezTo>
                    <a:pt x="147654" y="15425"/>
                    <a:pt x="148548" y="14207"/>
                    <a:pt x="150690" y="13627"/>
                  </a:cubicBezTo>
                  <a:cubicBezTo>
                    <a:pt x="153585" y="12837"/>
                    <a:pt x="155707" y="14968"/>
                    <a:pt x="158383" y="13627"/>
                  </a:cubicBezTo>
                  <a:cubicBezTo>
                    <a:pt x="160268" y="12675"/>
                    <a:pt x="160515" y="11038"/>
                    <a:pt x="162229" y="9782"/>
                  </a:cubicBezTo>
                  <a:cubicBezTo>
                    <a:pt x="164837" y="7860"/>
                    <a:pt x="168807" y="9630"/>
                    <a:pt x="169911" y="6576"/>
                  </a:cubicBezTo>
                  <a:cubicBezTo>
                    <a:pt x="170597" y="4682"/>
                    <a:pt x="170330" y="3179"/>
                    <a:pt x="169293" y="1457"/>
                  </a:cubicBezTo>
                  <a:cubicBezTo>
                    <a:pt x="166941" y="-2426"/>
                    <a:pt x="162267" y="2675"/>
                    <a:pt x="157754" y="2732"/>
                  </a:cubicBezTo>
                  <a:cubicBezTo>
                    <a:pt x="153984" y="2789"/>
                    <a:pt x="151880" y="2218"/>
                    <a:pt x="148139" y="2094"/>
                  </a:cubicBezTo>
                  <a:cubicBezTo>
                    <a:pt x="144369" y="1970"/>
                    <a:pt x="142275" y="2218"/>
                    <a:pt x="138505" y="2094"/>
                  </a:cubicBezTo>
                  <a:cubicBezTo>
                    <a:pt x="134763" y="1970"/>
                    <a:pt x="132650" y="1752"/>
                    <a:pt x="128890" y="1457"/>
                  </a:cubicBezTo>
                  <a:cubicBezTo>
                    <a:pt x="126139" y="1228"/>
                    <a:pt x="124615" y="952"/>
                    <a:pt x="121845" y="819"/>
                  </a:cubicBezTo>
                  <a:cubicBezTo>
                    <a:pt x="115857" y="515"/>
                    <a:pt x="112487" y="1323"/>
                    <a:pt x="106480" y="1457"/>
                  </a:cubicBezTo>
                  <a:cubicBezTo>
                    <a:pt x="99978" y="1599"/>
                    <a:pt x="96303" y="1200"/>
                    <a:pt x="89820" y="1457"/>
                  </a:cubicBezTo>
                  <a:cubicBezTo>
                    <a:pt x="85793" y="1609"/>
                    <a:pt x="81176" y="-1569"/>
                    <a:pt x="79567" y="2094"/>
                  </a:cubicBezTo>
                  <a:cubicBezTo>
                    <a:pt x="78634" y="4168"/>
                    <a:pt x="79338" y="5767"/>
                    <a:pt x="80185" y="7860"/>
                  </a:cubicBezTo>
                  <a:cubicBezTo>
                    <a:pt x="81385" y="10801"/>
                    <a:pt x="86488" y="10496"/>
                    <a:pt x="85964" y="13627"/>
                  </a:cubicBezTo>
                  <a:cubicBezTo>
                    <a:pt x="85641" y="15549"/>
                    <a:pt x="84584" y="16814"/>
                    <a:pt x="82766" y="17471"/>
                  </a:cubicBezTo>
                  <a:cubicBezTo>
                    <a:pt x="80528" y="18270"/>
                    <a:pt x="78948" y="16862"/>
                    <a:pt x="76996" y="15549"/>
                  </a:cubicBezTo>
                  <a:cubicBezTo>
                    <a:pt x="74616" y="13969"/>
                    <a:pt x="74807" y="11467"/>
                    <a:pt x="72503" y="9782"/>
                  </a:cubicBezTo>
                  <a:cubicBezTo>
                    <a:pt x="70152" y="8051"/>
                    <a:pt x="68362" y="7413"/>
                    <a:pt x="65449" y="7213"/>
                  </a:cubicBezTo>
                  <a:cubicBezTo>
                    <a:pt x="61508" y="6966"/>
                    <a:pt x="55852" y="10420"/>
                    <a:pt x="55852" y="10420"/>
                  </a:cubicBezTo>
                  <a:cubicBezTo>
                    <a:pt x="58518" y="10068"/>
                    <a:pt x="61041" y="13855"/>
                    <a:pt x="59689" y="16186"/>
                  </a:cubicBezTo>
                  <a:cubicBezTo>
                    <a:pt x="58966" y="17442"/>
                    <a:pt x="57928" y="18156"/>
                    <a:pt x="56481" y="18108"/>
                  </a:cubicBezTo>
                  <a:cubicBezTo>
                    <a:pt x="54881" y="18051"/>
                    <a:pt x="54596" y="16434"/>
                    <a:pt x="53263" y="15549"/>
                  </a:cubicBezTo>
                  <a:cubicBezTo>
                    <a:pt x="51407" y="14312"/>
                    <a:pt x="49941" y="14302"/>
                    <a:pt x="48151" y="12980"/>
                  </a:cubicBezTo>
                  <a:cubicBezTo>
                    <a:pt x="46418" y="11733"/>
                    <a:pt x="46066" y="10315"/>
                    <a:pt x="44295" y="9145"/>
                  </a:cubicBezTo>
                  <a:cubicBezTo>
                    <a:pt x="42715" y="8089"/>
                    <a:pt x="41706" y="6947"/>
                    <a:pt x="39821" y="7213"/>
                  </a:cubicBezTo>
                  <a:cubicBezTo>
                    <a:pt x="37136" y="7603"/>
                    <a:pt x="37517" y="10753"/>
                    <a:pt x="35965" y="12980"/>
                  </a:cubicBezTo>
                  <a:cubicBezTo>
                    <a:pt x="34756" y="14749"/>
                    <a:pt x="34813" y="16786"/>
                    <a:pt x="32776" y="17471"/>
                  </a:cubicBezTo>
                  <a:cubicBezTo>
                    <a:pt x="29587" y="18536"/>
                    <a:pt x="29063" y="13703"/>
                    <a:pt x="26978" y="11067"/>
                  </a:cubicBezTo>
                  <a:cubicBezTo>
                    <a:pt x="25684" y="9364"/>
                    <a:pt x="25474" y="7908"/>
                    <a:pt x="23799" y="6576"/>
                  </a:cubicBezTo>
                  <a:cubicBezTo>
                    <a:pt x="20067" y="3645"/>
                    <a:pt x="16335" y="5967"/>
                    <a:pt x="11604" y="6576"/>
                  </a:cubicBezTo>
                  <a:cubicBezTo>
                    <a:pt x="9072" y="6909"/>
                    <a:pt x="7472" y="6690"/>
                    <a:pt x="5206" y="7860"/>
                  </a:cubicBezTo>
                  <a:cubicBezTo>
                    <a:pt x="2703" y="9154"/>
                    <a:pt x="-601" y="10239"/>
                    <a:pt x="94" y="12980"/>
                  </a:cubicBezTo>
                  <a:cubicBezTo>
                    <a:pt x="513" y="14883"/>
                    <a:pt x="2036" y="15587"/>
                    <a:pt x="3893" y="161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89" name="任意形状 174"/>
            <p:cNvSpPr/>
            <p:nvPr/>
          </p:nvSpPr>
          <p:spPr>
            <a:xfrm>
              <a:off x="15982358" y="4941791"/>
              <a:ext cx="12117" cy="13613"/>
            </a:xfrm>
            <a:custGeom>
              <a:avLst/>
              <a:gdLst>
                <a:gd name="connsiteX0" fmla="*/ 4009 w 12117"/>
                <a:gd name="connsiteY0" fmla="*/ 11490 h 13613"/>
                <a:gd name="connsiteX1" fmla="*/ 7836 w 12117"/>
                <a:gd name="connsiteY1" fmla="*/ 13421 h 13613"/>
                <a:gd name="connsiteX2" fmla="*/ 11692 w 12117"/>
                <a:gd name="connsiteY2" fmla="*/ 12774 h 13613"/>
                <a:gd name="connsiteX3" fmla="*/ 9759 w 12117"/>
                <a:gd name="connsiteY3" fmla="*/ 7665 h 13613"/>
                <a:gd name="connsiteX4" fmla="*/ 5932 w 12117"/>
                <a:gd name="connsiteY4" fmla="*/ 614 h 13613"/>
                <a:gd name="connsiteX5" fmla="*/ 1429 w 12117"/>
                <a:gd name="connsiteY5" fmla="*/ 614 h 13613"/>
                <a:gd name="connsiteX6" fmla="*/ 154 w 12117"/>
                <a:gd name="connsiteY6" fmla="*/ 5733 h 13613"/>
                <a:gd name="connsiteX7" fmla="*/ 4009 w 12117"/>
                <a:gd name="connsiteY7" fmla="*/ 11490 h 1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7" h="13613">
                  <a:moveTo>
                    <a:pt x="4009" y="11490"/>
                  </a:moveTo>
                  <a:cubicBezTo>
                    <a:pt x="5323" y="12517"/>
                    <a:pt x="6180" y="13203"/>
                    <a:pt x="7836" y="13421"/>
                  </a:cubicBezTo>
                  <a:cubicBezTo>
                    <a:pt x="9350" y="13621"/>
                    <a:pt x="10692" y="13926"/>
                    <a:pt x="11692" y="12774"/>
                  </a:cubicBezTo>
                  <a:cubicBezTo>
                    <a:pt x="13101" y="11176"/>
                    <a:pt x="10635" y="9606"/>
                    <a:pt x="9759" y="7665"/>
                  </a:cubicBezTo>
                  <a:cubicBezTo>
                    <a:pt x="8493" y="4801"/>
                    <a:pt x="8855" y="1737"/>
                    <a:pt x="5932" y="614"/>
                  </a:cubicBezTo>
                  <a:cubicBezTo>
                    <a:pt x="4295" y="-14"/>
                    <a:pt x="2896" y="-376"/>
                    <a:pt x="1429" y="614"/>
                  </a:cubicBezTo>
                  <a:cubicBezTo>
                    <a:pt x="-275" y="1775"/>
                    <a:pt x="-84" y="3687"/>
                    <a:pt x="154" y="5733"/>
                  </a:cubicBezTo>
                  <a:cubicBezTo>
                    <a:pt x="468" y="8416"/>
                    <a:pt x="1867" y="9834"/>
                    <a:pt x="4009" y="1149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0" name="任意形状 175"/>
            <p:cNvSpPr/>
            <p:nvPr/>
          </p:nvSpPr>
          <p:spPr>
            <a:xfrm>
              <a:off x="16343809" y="5035766"/>
              <a:ext cx="7772" cy="8784"/>
            </a:xfrm>
            <a:custGeom>
              <a:avLst/>
              <a:gdLst>
                <a:gd name="connsiteX0" fmla="*/ 5840 w 7772"/>
                <a:gd name="connsiteY0" fmla="*/ 7814 h 8784"/>
                <a:gd name="connsiteX1" fmla="*/ 7773 w 7772"/>
                <a:gd name="connsiteY1" fmla="*/ 3980 h 8784"/>
                <a:gd name="connsiteX2" fmla="*/ 5840 w 7772"/>
                <a:gd name="connsiteY2" fmla="*/ 126 h 8784"/>
                <a:gd name="connsiteX3" fmla="*/ 1994 w 7772"/>
                <a:gd name="connsiteY3" fmla="*/ 2048 h 8784"/>
                <a:gd name="connsiteX4" fmla="*/ 728 w 7772"/>
                <a:gd name="connsiteY4" fmla="*/ 7814 h 8784"/>
                <a:gd name="connsiteX5" fmla="*/ 5840 w 7772"/>
                <a:gd name="connsiteY5" fmla="*/ 7814 h 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" h="8784">
                  <a:moveTo>
                    <a:pt x="5840" y="7814"/>
                  </a:moveTo>
                  <a:cubicBezTo>
                    <a:pt x="7211" y="6844"/>
                    <a:pt x="7773" y="5645"/>
                    <a:pt x="7773" y="3980"/>
                  </a:cubicBezTo>
                  <a:cubicBezTo>
                    <a:pt x="7773" y="2286"/>
                    <a:pt x="7440" y="659"/>
                    <a:pt x="5840" y="126"/>
                  </a:cubicBezTo>
                  <a:cubicBezTo>
                    <a:pt x="4260" y="-397"/>
                    <a:pt x="3136" y="802"/>
                    <a:pt x="1994" y="2048"/>
                  </a:cubicBezTo>
                  <a:cubicBezTo>
                    <a:pt x="443" y="3761"/>
                    <a:pt x="-871" y="6159"/>
                    <a:pt x="728" y="7814"/>
                  </a:cubicBezTo>
                  <a:cubicBezTo>
                    <a:pt x="2089" y="9251"/>
                    <a:pt x="4213" y="8956"/>
                    <a:pt x="5840" y="781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1" name="任意形状 176"/>
            <p:cNvSpPr/>
            <p:nvPr/>
          </p:nvSpPr>
          <p:spPr>
            <a:xfrm>
              <a:off x="16002253" y="4964446"/>
              <a:ext cx="6306" cy="6240"/>
            </a:xfrm>
            <a:custGeom>
              <a:avLst/>
              <a:gdLst>
                <a:gd name="connsiteX0" fmla="*/ 108 w 6306"/>
                <a:gd name="connsiteY0" fmla="*/ 2251 h 6240"/>
                <a:gd name="connsiteX1" fmla="*/ 2021 w 6306"/>
                <a:gd name="connsiteY1" fmla="*/ 6096 h 6240"/>
                <a:gd name="connsiteX2" fmla="*/ 5877 w 6306"/>
                <a:gd name="connsiteY2" fmla="*/ 976 h 6240"/>
                <a:gd name="connsiteX3" fmla="*/ 108 w 6306"/>
                <a:gd name="connsiteY3" fmla="*/ 225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6" h="6240">
                  <a:moveTo>
                    <a:pt x="108" y="2251"/>
                  </a:moveTo>
                  <a:cubicBezTo>
                    <a:pt x="-301" y="3879"/>
                    <a:pt x="479" y="5449"/>
                    <a:pt x="2021" y="6096"/>
                  </a:cubicBezTo>
                  <a:cubicBezTo>
                    <a:pt x="4335" y="7066"/>
                    <a:pt x="7457" y="2917"/>
                    <a:pt x="5877" y="976"/>
                  </a:cubicBezTo>
                  <a:cubicBezTo>
                    <a:pt x="4420" y="-822"/>
                    <a:pt x="669" y="15"/>
                    <a:pt x="108" y="225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2" name="任意形状 177"/>
            <p:cNvSpPr/>
            <p:nvPr/>
          </p:nvSpPr>
          <p:spPr>
            <a:xfrm>
              <a:off x="14988642" y="5034576"/>
              <a:ext cx="4842" cy="7748"/>
            </a:xfrm>
            <a:custGeom>
              <a:avLst/>
              <a:gdLst>
                <a:gd name="connsiteX0" fmla="*/ 1080 w 4842"/>
                <a:gd name="connsiteY0" fmla="*/ 60 h 7748"/>
                <a:gd name="connsiteX1" fmla="*/ 1080 w 4842"/>
                <a:gd name="connsiteY1" fmla="*/ 5189 h 7748"/>
                <a:gd name="connsiteX2" fmla="*/ 3670 w 4842"/>
                <a:gd name="connsiteY2" fmla="*/ 7739 h 7748"/>
                <a:gd name="connsiteX3" fmla="*/ 4288 w 4842"/>
                <a:gd name="connsiteY3" fmla="*/ 3257 h 7748"/>
                <a:gd name="connsiteX4" fmla="*/ 1080 w 4842"/>
                <a:gd name="connsiteY4" fmla="*/ 60 h 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2" h="7748">
                  <a:moveTo>
                    <a:pt x="1080" y="60"/>
                  </a:moveTo>
                  <a:cubicBezTo>
                    <a:pt x="-834" y="536"/>
                    <a:pt x="204" y="3390"/>
                    <a:pt x="1080" y="5189"/>
                  </a:cubicBezTo>
                  <a:cubicBezTo>
                    <a:pt x="1718" y="6435"/>
                    <a:pt x="2251" y="7881"/>
                    <a:pt x="3670" y="7739"/>
                  </a:cubicBezTo>
                  <a:cubicBezTo>
                    <a:pt x="5412" y="7558"/>
                    <a:pt x="4850" y="4932"/>
                    <a:pt x="4288" y="3257"/>
                  </a:cubicBezTo>
                  <a:cubicBezTo>
                    <a:pt x="3727" y="1582"/>
                    <a:pt x="2813" y="-368"/>
                    <a:pt x="1080" y="6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3" name="任意形状 178"/>
            <p:cNvSpPr/>
            <p:nvPr/>
          </p:nvSpPr>
          <p:spPr>
            <a:xfrm>
              <a:off x="16569823" y="4049867"/>
              <a:ext cx="11477" cy="11949"/>
            </a:xfrm>
            <a:custGeom>
              <a:avLst/>
              <a:gdLst>
                <a:gd name="connsiteX0" fmla="*/ 7354 w 11477"/>
                <a:gd name="connsiteY0" fmla="*/ 196 h 11949"/>
                <a:gd name="connsiteX1" fmla="*/ 1594 w 11477"/>
                <a:gd name="connsiteY1" fmla="*/ 4687 h 11949"/>
                <a:gd name="connsiteX2" fmla="*/ 937 w 11477"/>
                <a:gd name="connsiteY2" fmla="*/ 11091 h 11949"/>
                <a:gd name="connsiteX3" fmla="*/ 6716 w 11477"/>
                <a:gd name="connsiteY3" fmla="*/ 10454 h 11949"/>
                <a:gd name="connsiteX4" fmla="*/ 7992 w 11477"/>
                <a:gd name="connsiteY4" fmla="*/ 5325 h 11949"/>
                <a:gd name="connsiteX5" fmla="*/ 11191 w 11477"/>
                <a:gd name="connsiteY5" fmla="*/ 834 h 11949"/>
                <a:gd name="connsiteX6" fmla="*/ 7354 w 11477"/>
                <a:gd name="connsiteY6" fmla="*/ 196 h 1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77" h="11949">
                  <a:moveTo>
                    <a:pt x="7354" y="196"/>
                  </a:moveTo>
                  <a:cubicBezTo>
                    <a:pt x="4507" y="529"/>
                    <a:pt x="2870" y="2156"/>
                    <a:pt x="1594" y="4687"/>
                  </a:cubicBezTo>
                  <a:cubicBezTo>
                    <a:pt x="433" y="6914"/>
                    <a:pt x="-967" y="9435"/>
                    <a:pt x="937" y="11091"/>
                  </a:cubicBezTo>
                  <a:cubicBezTo>
                    <a:pt x="2641" y="12575"/>
                    <a:pt x="5059" y="11986"/>
                    <a:pt x="6716" y="10454"/>
                  </a:cubicBezTo>
                  <a:cubicBezTo>
                    <a:pt x="8210" y="9045"/>
                    <a:pt x="7144" y="7190"/>
                    <a:pt x="7992" y="5325"/>
                  </a:cubicBezTo>
                  <a:cubicBezTo>
                    <a:pt x="8887" y="3365"/>
                    <a:pt x="12514" y="2537"/>
                    <a:pt x="11191" y="834"/>
                  </a:cubicBezTo>
                  <a:cubicBezTo>
                    <a:pt x="10257" y="-356"/>
                    <a:pt x="8848" y="25"/>
                    <a:pt x="7354" y="19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4" name="任意形状 179"/>
            <p:cNvSpPr/>
            <p:nvPr/>
          </p:nvSpPr>
          <p:spPr>
            <a:xfrm>
              <a:off x="16546513" y="4063897"/>
              <a:ext cx="17163" cy="20509"/>
            </a:xfrm>
            <a:custGeom>
              <a:avLst/>
              <a:gdLst>
                <a:gd name="connsiteX0" fmla="*/ 12765 w 17163"/>
                <a:gd name="connsiteY0" fmla="*/ 7308 h 20509"/>
                <a:gd name="connsiteX1" fmla="*/ 16630 w 17163"/>
                <a:gd name="connsiteY1" fmla="*/ 895 h 20509"/>
                <a:gd name="connsiteX2" fmla="*/ 11489 w 17163"/>
                <a:gd name="connsiteY2" fmla="*/ 258 h 20509"/>
                <a:gd name="connsiteX3" fmla="*/ 3807 w 17163"/>
                <a:gd name="connsiteY3" fmla="*/ 2180 h 20509"/>
                <a:gd name="connsiteX4" fmla="*/ 1227 w 17163"/>
                <a:gd name="connsiteY4" fmla="*/ 7946 h 20509"/>
                <a:gd name="connsiteX5" fmla="*/ 609 w 17163"/>
                <a:gd name="connsiteY5" fmla="*/ 16909 h 20509"/>
                <a:gd name="connsiteX6" fmla="*/ 2512 w 17163"/>
                <a:gd name="connsiteY6" fmla="*/ 20116 h 20509"/>
                <a:gd name="connsiteX7" fmla="*/ 8291 w 17163"/>
                <a:gd name="connsiteY7" fmla="*/ 17556 h 20509"/>
                <a:gd name="connsiteX8" fmla="*/ 9557 w 17163"/>
                <a:gd name="connsiteY8" fmla="*/ 9868 h 20509"/>
                <a:gd name="connsiteX9" fmla="*/ 12765 w 17163"/>
                <a:gd name="connsiteY9" fmla="*/ 7308 h 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63" h="20509">
                  <a:moveTo>
                    <a:pt x="12765" y="7308"/>
                  </a:moveTo>
                  <a:cubicBezTo>
                    <a:pt x="14812" y="5215"/>
                    <a:pt x="18553" y="3074"/>
                    <a:pt x="16630" y="895"/>
                  </a:cubicBezTo>
                  <a:cubicBezTo>
                    <a:pt x="15269" y="-599"/>
                    <a:pt x="13517" y="220"/>
                    <a:pt x="11489" y="258"/>
                  </a:cubicBezTo>
                  <a:cubicBezTo>
                    <a:pt x="8386" y="324"/>
                    <a:pt x="6054" y="67"/>
                    <a:pt x="3807" y="2180"/>
                  </a:cubicBezTo>
                  <a:cubicBezTo>
                    <a:pt x="1998" y="3864"/>
                    <a:pt x="1912" y="5577"/>
                    <a:pt x="1227" y="7946"/>
                  </a:cubicBezTo>
                  <a:cubicBezTo>
                    <a:pt x="284" y="11324"/>
                    <a:pt x="-648" y="13636"/>
                    <a:pt x="609" y="16909"/>
                  </a:cubicBezTo>
                  <a:cubicBezTo>
                    <a:pt x="1132" y="18270"/>
                    <a:pt x="1256" y="19383"/>
                    <a:pt x="2512" y="20116"/>
                  </a:cubicBezTo>
                  <a:cubicBezTo>
                    <a:pt x="4654" y="21362"/>
                    <a:pt x="6682" y="19412"/>
                    <a:pt x="8291" y="17556"/>
                  </a:cubicBezTo>
                  <a:cubicBezTo>
                    <a:pt x="10290" y="15263"/>
                    <a:pt x="7719" y="12294"/>
                    <a:pt x="9557" y="9868"/>
                  </a:cubicBezTo>
                  <a:cubicBezTo>
                    <a:pt x="10538" y="8593"/>
                    <a:pt x="11661" y="8450"/>
                    <a:pt x="12765" y="7308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5" name="任意形状 180"/>
            <p:cNvSpPr/>
            <p:nvPr/>
          </p:nvSpPr>
          <p:spPr>
            <a:xfrm>
              <a:off x="16343893" y="3898185"/>
              <a:ext cx="134670" cy="154296"/>
            </a:xfrm>
            <a:custGeom>
              <a:avLst/>
              <a:gdLst>
                <a:gd name="connsiteX0" fmla="*/ 125042 w 134670"/>
                <a:gd name="connsiteY0" fmla="*/ 140346 h 154296"/>
                <a:gd name="connsiteX1" fmla="*/ 116083 w 134670"/>
                <a:gd name="connsiteY1" fmla="*/ 133305 h 154296"/>
                <a:gd name="connsiteX2" fmla="*/ 109038 w 134670"/>
                <a:gd name="connsiteY2" fmla="*/ 126891 h 154296"/>
                <a:gd name="connsiteX3" fmla="*/ 105183 w 134670"/>
                <a:gd name="connsiteY3" fmla="*/ 123704 h 154296"/>
                <a:gd name="connsiteX4" fmla="*/ 99414 w 134670"/>
                <a:gd name="connsiteY4" fmla="*/ 116653 h 154296"/>
                <a:gd name="connsiteX5" fmla="*/ 98139 w 134670"/>
                <a:gd name="connsiteY5" fmla="*/ 107043 h 154296"/>
                <a:gd name="connsiteX6" fmla="*/ 92388 w 134670"/>
                <a:gd name="connsiteY6" fmla="*/ 101277 h 154296"/>
                <a:gd name="connsiteX7" fmla="*/ 94940 w 134670"/>
                <a:gd name="connsiteY7" fmla="*/ 98080 h 154296"/>
                <a:gd name="connsiteX8" fmla="*/ 103270 w 134670"/>
                <a:gd name="connsiteY8" fmla="*/ 98717 h 154296"/>
                <a:gd name="connsiteX9" fmla="*/ 109048 w 134670"/>
                <a:gd name="connsiteY9" fmla="*/ 102552 h 154296"/>
                <a:gd name="connsiteX10" fmla="*/ 113522 w 134670"/>
                <a:gd name="connsiteY10" fmla="*/ 107680 h 154296"/>
                <a:gd name="connsiteX11" fmla="*/ 119292 w 134670"/>
                <a:gd name="connsiteY11" fmla="*/ 105758 h 154296"/>
                <a:gd name="connsiteX12" fmla="*/ 114180 w 134670"/>
                <a:gd name="connsiteY12" fmla="*/ 99355 h 154296"/>
                <a:gd name="connsiteX13" fmla="*/ 109676 w 134670"/>
                <a:gd name="connsiteY13" fmla="*/ 96795 h 154296"/>
                <a:gd name="connsiteX14" fmla="*/ 105830 w 134670"/>
                <a:gd name="connsiteY14" fmla="*/ 92951 h 154296"/>
                <a:gd name="connsiteX15" fmla="*/ 100709 w 134670"/>
                <a:gd name="connsiteY15" fmla="*/ 88460 h 154296"/>
                <a:gd name="connsiteX16" fmla="*/ 93017 w 134670"/>
                <a:gd name="connsiteY16" fmla="*/ 81418 h 154296"/>
                <a:gd name="connsiteX17" fmla="*/ 86591 w 134670"/>
                <a:gd name="connsiteY17" fmla="*/ 78849 h 154296"/>
                <a:gd name="connsiteX18" fmla="*/ 79546 w 134670"/>
                <a:gd name="connsiteY18" fmla="*/ 73730 h 154296"/>
                <a:gd name="connsiteX19" fmla="*/ 73786 w 134670"/>
                <a:gd name="connsiteY19" fmla="*/ 66042 h 154296"/>
                <a:gd name="connsiteX20" fmla="*/ 69940 w 134670"/>
                <a:gd name="connsiteY20" fmla="*/ 58354 h 154296"/>
                <a:gd name="connsiteX21" fmla="*/ 63533 w 134670"/>
                <a:gd name="connsiteY21" fmla="*/ 50665 h 154296"/>
                <a:gd name="connsiteX22" fmla="*/ 57117 w 134670"/>
                <a:gd name="connsiteY22" fmla="*/ 50028 h 154296"/>
                <a:gd name="connsiteX23" fmla="*/ 51995 w 134670"/>
                <a:gd name="connsiteY23" fmla="*/ 43624 h 154296"/>
                <a:gd name="connsiteX24" fmla="*/ 47521 w 134670"/>
                <a:gd name="connsiteY24" fmla="*/ 42349 h 154296"/>
                <a:gd name="connsiteX25" fmla="*/ 44941 w 134670"/>
                <a:gd name="connsiteY25" fmla="*/ 35936 h 154296"/>
                <a:gd name="connsiteX26" fmla="*/ 40448 w 134670"/>
                <a:gd name="connsiteY26" fmla="*/ 28895 h 154296"/>
                <a:gd name="connsiteX27" fmla="*/ 30194 w 134670"/>
                <a:gd name="connsiteY27" fmla="*/ 19284 h 154296"/>
                <a:gd name="connsiteX28" fmla="*/ 25072 w 134670"/>
                <a:gd name="connsiteY28" fmla="*/ 14803 h 154296"/>
                <a:gd name="connsiteX29" fmla="*/ 18656 w 134670"/>
                <a:gd name="connsiteY29" fmla="*/ 13518 h 154296"/>
                <a:gd name="connsiteX30" fmla="*/ 14172 w 134670"/>
                <a:gd name="connsiteY30" fmla="*/ 7752 h 154296"/>
                <a:gd name="connsiteX31" fmla="*/ 7118 w 134670"/>
                <a:gd name="connsiteY31" fmla="*/ 1995 h 154296"/>
                <a:gd name="connsiteX32" fmla="*/ 730 w 134670"/>
                <a:gd name="connsiteY32" fmla="*/ 711 h 154296"/>
                <a:gd name="connsiteX33" fmla="*/ 1996 w 134670"/>
                <a:gd name="connsiteY33" fmla="*/ 7114 h 154296"/>
                <a:gd name="connsiteX34" fmla="*/ 8403 w 134670"/>
                <a:gd name="connsiteY34" fmla="*/ 13518 h 154296"/>
                <a:gd name="connsiteX35" fmla="*/ 7118 w 134670"/>
                <a:gd name="connsiteY35" fmla="*/ 19284 h 154296"/>
                <a:gd name="connsiteX36" fmla="*/ 14820 w 134670"/>
                <a:gd name="connsiteY36" fmla="*/ 29532 h 154296"/>
                <a:gd name="connsiteX37" fmla="*/ 23797 w 134670"/>
                <a:gd name="connsiteY37" fmla="*/ 38496 h 154296"/>
                <a:gd name="connsiteX38" fmla="*/ 32118 w 134670"/>
                <a:gd name="connsiteY38" fmla="*/ 48115 h 154296"/>
                <a:gd name="connsiteX39" fmla="*/ 39829 w 134670"/>
                <a:gd name="connsiteY39" fmla="*/ 53872 h 154296"/>
                <a:gd name="connsiteX40" fmla="*/ 46235 w 134670"/>
                <a:gd name="connsiteY40" fmla="*/ 57716 h 154296"/>
                <a:gd name="connsiteX41" fmla="*/ 49434 w 134670"/>
                <a:gd name="connsiteY41" fmla="*/ 63482 h 154296"/>
                <a:gd name="connsiteX42" fmla="*/ 55841 w 134670"/>
                <a:gd name="connsiteY42" fmla="*/ 73093 h 154296"/>
                <a:gd name="connsiteX43" fmla="*/ 60325 w 134670"/>
                <a:gd name="connsiteY43" fmla="*/ 82703 h 154296"/>
                <a:gd name="connsiteX44" fmla="*/ 69940 w 134670"/>
                <a:gd name="connsiteY44" fmla="*/ 91666 h 154296"/>
                <a:gd name="connsiteX45" fmla="*/ 75709 w 134670"/>
                <a:gd name="connsiteY45" fmla="*/ 103189 h 154296"/>
                <a:gd name="connsiteX46" fmla="*/ 80841 w 134670"/>
                <a:gd name="connsiteY46" fmla="*/ 113447 h 154296"/>
                <a:gd name="connsiteX47" fmla="*/ 88523 w 134670"/>
                <a:gd name="connsiteY47" fmla="*/ 115378 h 154296"/>
                <a:gd name="connsiteX48" fmla="*/ 90446 w 134670"/>
                <a:gd name="connsiteY48" fmla="*/ 123704 h 154296"/>
                <a:gd name="connsiteX49" fmla="*/ 92388 w 134670"/>
                <a:gd name="connsiteY49" fmla="*/ 128823 h 154296"/>
                <a:gd name="connsiteX50" fmla="*/ 97501 w 134670"/>
                <a:gd name="connsiteY50" fmla="*/ 137149 h 154296"/>
                <a:gd name="connsiteX51" fmla="*/ 101985 w 134670"/>
                <a:gd name="connsiteY51" fmla="*/ 142277 h 154296"/>
                <a:gd name="connsiteX52" fmla="*/ 105192 w 134670"/>
                <a:gd name="connsiteY52" fmla="*/ 150594 h 154296"/>
                <a:gd name="connsiteX53" fmla="*/ 114808 w 134670"/>
                <a:gd name="connsiteY53" fmla="*/ 153163 h 154296"/>
                <a:gd name="connsiteX54" fmla="*/ 115455 w 134670"/>
                <a:gd name="connsiteY54" fmla="*/ 145475 h 154296"/>
                <a:gd name="connsiteX55" fmla="*/ 119920 w 134670"/>
                <a:gd name="connsiteY55" fmla="*/ 144837 h 154296"/>
                <a:gd name="connsiteX56" fmla="*/ 126356 w 134670"/>
                <a:gd name="connsiteY56" fmla="*/ 148044 h 154296"/>
                <a:gd name="connsiteX57" fmla="*/ 134038 w 134670"/>
                <a:gd name="connsiteY57" fmla="*/ 147397 h 154296"/>
                <a:gd name="connsiteX58" fmla="*/ 125042 w 134670"/>
                <a:gd name="connsiteY58" fmla="*/ 140346 h 15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34670" h="154296">
                  <a:moveTo>
                    <a:pt x="125042" y="140346"/>
                  </a:moveTo>
                  <a:cubicBezTo>
                    <a:pt x="121538" y="137596"/>
                    <a:pt x="119453" y="136188"/>
                    <a:pt x="116083" y="133305"/>
                  </a:cubicBezTo>
                  <a:cubicBezTo>
                    <a:pt x="113256" y="130897"/>
                    <a:pt x="111837" y="129318"/>
                    <a:pt x="109038" y="126891"/>
                  </a:cubicBezTo>
                  <a:cubicBezTo>
                    <a:pt x="107544" y="125626"/>
                    <a:pt x="106602" y="125046"/>
                    <a:pt x="105183" y="123704"/>
                  </a:cubicBezTo>
                  <a:cubicBezTo>
                    <a:pt x="102613" y="121239"/>
                    <a:pt x="100851" y="119888"/>
                    <a:pt x="99414" y="116653"/>
                  </a:cubicBezTo>
                  <a:cubicBezTo>
                    <a:pt x="97881" y="113199"/>
                    <a:pt x="99918" y="110383"/>
                    <a:pt x="98139" y="107043"/>
                  </a:cubicBezTo>
                  <a:cubicBezTo>
                    <a:pt x="96643" y="104236"/>
                    <a:pt x="91627" y="104369"/>
                    <a:pt x="92388" y="101277"/>
                  </a:cubicBezTo>
                  <a:cubicBezTo>
                    <a:pt x="92741" y="99716"/>
                    <a:pt x="93588" y="98955"/>
                    <a:pt x="94940" y="98080"/>
                  </a:cubicBezTo>
                  <a:cubicBezTo>
                    <a:pt x="97643" y="96272"/>
                    <a:pt x="100233" y="97575"/>
                    <a:pt x="103270" y="98717"/>
                  </a:cubicBezTo>
                  <a:cubicBezTo>
                    <a:pt x="105811" y="99659"/>
                    <a:pt x="107011" y="100772"/>
                    <a:pt x="109048" y="102552"/>
                  </a:cubicBezTo>
                  <a:cubicBezTo>
                    <a:pt x="111029" y="104302"/>
                    <a:pt x="110943" y="107081"/>
                    <a:pt x="113522" y="107680"/>
                  </a:cubicBezTo>
                  <a:cubicBezTo>
                    <a:pt x="115826" y="108223"/>
                    <a:pt x="118159" y="107842"/>
                    <a:pt x="119292" y="105758"/>
                  </a:cubicBezTo>
                  <a:cubicBezTo>
                    <a:pt x="120815" y="102942"/>
                    <a:pt x="116683" y="101324"/>
                    <a:pt x="114180" y="99355"/>
                  </a:cubicBezTo>
                  <a:cubicBezTo>
                    <a:pt x="112580" y="98118"/>
                    <a:pt x="111285" y="98013"/>
                    <a:pt x="109676" y="96795"/>
                  </a:cubicBezTo>
                  <a:cubicBezTo>
                    <a:pt x="107972" y="95510"/>
                    <a:pt x="107382" y="94397"/>
                    <a:pt x="105830" y="92951"/>
                  </a:cubicBezTo>
                  <a:cubicBezTo>
                    <a:pt x="103907" y="91133"/>
                    <a:pt x="102689" y="90230"/>
                    <a:pt x="100709" y="88460"/>
                  </a:cubicBezTo>
                  <a:cubicBezTo>
                    <a:pt x="97662" y="85757"/>
                    <a:pt x="96530" y="83455"/>
                    <a:pt x="93017" y="81418"/>
                  </a:cubicBezTo>
                  <a:cubicBezTo>
                    <a:pt x="90693" y="80077"/>
                    <a:pt x="88971" y="80124"/>
                    <a:pt x="86591" y="78849"/>
                  </a:cubicBezTo>
                  <a:cubicBezTo>
                    <a:pt x="83611" y="77260"/>
                    <a:pt x="81992" y="76099"/>
                    <a:pt x="79546" y="73730"/>
                  </a:cubicBezTo>
                  <a:cubicBezTo>
                    <a:pt x="76861" y="71123"/>
                    <a:pt x="75747" y="69239"/>
                    <a:pt x="73786" y="66042"/>
                  </a:cubicBezTo>
                  <a:cubicBezTo>
                    <a:pt x="72044" y="63178"/>
                    <a:pt x="71759" y="61180"/>
                    <a:pt x="69940" y="58354"/>
                  </a:cubicBezTo>
                  <a:cubicBezTo>
                    <a:pt x="67836" y="55080"/>
                    <a:pt x="67132" y="52188"/>
                    <a:pt x="63533" y="50665"/>
                  </a:cubicBezTo>
                  <a:cubicBezTo>
                    <a:pt x="61210" y="49695"/>
                    <a:pt x="59382" y="51122"/>
                    <a:pt x="57117" y="50028"/>
                  </a:cubicBezTo>
                  <a:cubicBezTo>
                    <a:pt x="54251" y="48648"/>
                    <a:pt x="54804" y="45166"/>
                    <a:pt x="51995" y="43624"/>
                  </a:cubicBezTo>
                  <a:cubicBezTo>
                    <a:pt x="50396" y="42749"/>
                    <a:pt x="48968" y="43434"/>
                    <a:pt x="47521" y="42349"/>
                  </a:cubicBezTo>
                  <a:cubicBezTo>
                    <a:pt x="45341" y="40732"/>
                    <a:pt x="46169" y="38343"/>
                    <a:pt x="44941" y="35936"/>
                  </a:cubicBezTo>
                  <a:cubicBezTo>
                    <a:pt x="43484" y="33024"/>
                    <a:pt x="42446" y="31473"/>
                    <a:pt x="40448" y="28895"/>
                  </a:cubicBezTo>
                  <a:cubicBezTo>
                    <a:pt x="37087" y="24565"/>
                    <a:pt x="34297" y="22938"/>
                    <a:pt x="30194" y="19284"/>
                  </a:cubicBezTo>
                  <a:cubicBezTo>
                    <a:pt x="28223" y="17515"/>
                    <a:pt x="27462" y="15964"/>
                    <a:pt x="25072" y="14803"/>
                  </a:cubicBezTo>
                  <a:cubicBezTo>
                    <a:pt x="22778" y="13689"/>
                    <a:pt x="20865" y="14812"/>
                    <a:pt x="18656" y="13518"/>
                  </a:cubicBezTo>
                  <a:cubicBezTo>
                    <a:pt x="16219" y="12072"/>
                    <a:pt x="16143" y="9817"/>
                    <a:pt x="14172" y="7752"/>
                  </a:cubicBezTo>
                  <a:cubicBezTo>
                    <a:pt x="11735" y="5183"/>
                    <a:pt x="10393" y="3375"/>
                    <a:pt x="7118" y="1995"/>
                  </a:cubicBezTo>
                  <a:cubicBezTo>
                    <a:pt x="4776" y="996"/>
                    <a:pt x="2520" y="-1097"/>
                    <a:pt x="730" y="711"/>
                  </a:cubicBezTo>
                  <a:cubicBezTo>
                    <a:pt x="-1079" y="2509"/>
                    <a:pt x="911" y="4812"/>
                    <a:pt x="1996" y="7114"/>
                  </a:cubicBezTo>
                  <a:cubicBezTo>
                    <a:pt x="3519" y="10312"/>
                    <a:pt x="7813" y="10036"/>
                    <a:pt x="8403" y="13518"/>
                  </a:cubicBezTo>
                  <a:cubicBezTo>
                    <a:pt x="8794" y="15792"/>
                    <a:pt x="7032" y="16982"/>
                    <a:pt x="7118" y="19284"/>
                  </a:cubicBezTo>
                  <a:cubicBezTo>
                    <a:pt x="7346" y="24280"/>
                    <a:pt x="11545" y="25764"/>
                    <a:pt x="14820" y="29532"/>
                  </a:cubicBezTo>
                  <a:cubicBezTo>
                    <a:pt x="18066" y="33272"/>
                    <a:pt x="20427" y="34880"/>
                    <a:pt x="23797" y="38496"/>
                  </a:cubicBezTo>
                  <a:cubicBezTo>
                    <a:pt x="27176" y="42130"/>
                    <a:pt x="28871" y="44366"/>
                    <a:pt x="32118" y="48115"/>
                  </a:cubicBezTo>
                  <a:cubicBezTo>
                    <a:pt x="35363" y="50361"/>
                    <a:pt x="36687" y="51798"/>
                    <a:pt x="39829" y="53872"/>
                  </a:cubicBezTo>
                  <a:cubicBezTo>
                    <a:pt x="42246" y="55480"/>
                    <a:pt x="44246" y="55594"/>
                    <a:pt x="46235" y="57716"/>
                  </a:cubicBezTo>
                  <a:cubicBezTo>
                    <a:pt x="47987" y="59591"/>
                    <a:pt x="48120" y="61265"/>
                    <a:pt x="49434" y="63482"/>
                  </a:cubicBezTo>
                  <a:cubicBezTo>
                    <a:pt x="51729" y="67355"/>
                    <a:pt x="53632" y="69163"/>
                    <a:pt x="55841" y="73093"/>
                  </a:cubicBezTo>
                  <a:cubicBezTo>
                    <a:pt x="57869" y="76708"/>
                    <a:pt x="57964" y="79306"/>
                    <a:pt x="60325" y="82703"/>
                  </a:cubicBezTo>
                  <a:cubicBezTo>
                    <a:pt x="63247" y="86909"/>
                    <a:pt x="66894" y="87556"/>
                    <a:pt x="69940" y="91666"/>
                  </a:cubicBezTo>
                  <a:cubicBezTo>
                    <a:pt x="72939" y="95701"/>
                    <a:pt x="73453" y="98698"/>
                    <a:pt x="75709" y="103189"/>
                  </a:cubicBezTo>
                  <a:cubicBezTo>
                    <a:pt x="77709" y="107195"/>
                    <a:pt x="77128" y="110954"/>
                    <a:pt x="80841" y="113447"/>
                  </a:cubicBezTo>
                  <a:cubicBezTo>
                    <a:pt x="83401" y="115178"/>
                    <a:pt x="86315" y="113209"/>
                    <a:pt x="88523" y="115378"/>
                  </a:cubicBezTo>
                  <a:cubicBezTo>
                    <a:pt x="90922" y="117700"/>
                    <a:pt x="89456" y="120516"/>
                    <a:pt x="90446" y="123704"/>
                  </a:cubicBezTo>
                  <a:cubicBezTo>
                    <a:pt x="91103" y="125731"/>
                    <a:pt x="91474" y="126882"/>
                    <a:pt x="92388" y="128823"/>
                  </a:cubicBezTo>
                  <a:cubicBezTo>
                    <a:pt x="93968" y="132287"/>
                    <a:pt x="95187" y="134113"/>
                    <a:pt x="97501" y="137149"/>
                  </a:cubicBezTo>
                  <a:cubicBezTo>
                    <a:pt x="99119" y="139261"/>
                    <a:pt x="100566" y="140032"/>
                    <a:pt x="101985" y="142277"/>
                  </a:cubicBezTo>
                  <a:cubicBezTo>
                    <a:pt x="103860" y="145208"/>
                    <a:pt x="102670" y="148205"/>
                    <a:pt x="105192" y="150594"/>
                  </a:cubicBezTo>
                  <a:cubicBezTo>
                    <a:pt x="107991" y="153267"/>
                    <a:pt x="112000" y="155846"/>
                    <a:pt x="114808" y="153163"/>
                  </a:cubicBezTo>
                  <a:cubicBezTo>
                    <a:pt x="116988" y="151079"/>
                    <a:pt x="112980" y="147197"/>
                    <a:pt x="115455" y="145475"/>
                  </a:cubicBezTo>
                  <a:cubicBezTo>
                    <a:pt x="116893" y="144466"/>
                    <a:pt x="118169" y="144675"/>
                    <a:pt x="119920" y="144837"/>
                  </a:cubicBezTo>
                  <a:cubicBezTo>
                    <a:pt x="122709" y="145084"/>
                    <a:pt x="123604" y="147482"/>
                    <a:pt x="126356" y="148044"/>
                  </a:cubicBezTo>
                  <a:cubicBezTo>
                    <a:pt x="129297" y="148634"/>
                    <a:pt x="132001" y="149604"/>
                    <a:pt x="134038" y="147397"/>
                  </a:cubicBezTo>
                  <a:cubicBezTo>
                    <a:pt x="137046" y="144133"/>
                    <a:pt x="128536" y="143096"/>
                    <a:pt x="125042" y="14034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6" name="任意形状 181"/>
            <p:cNvSpPr/>
            <p:nvPr/>
          </p:nvSpPr>
          <p:spPr>
            <a:xfrm>
              <a:off x="15582991" y="4326136"/>
              <a:ext cx="183354" cy="98052"/>
            </a:xfrm>
            <a:custGeom>
              <a:avLst/>
              <a:gdLst>
                <a:gd name="connsiteX0" fmla="*/ 174516 w 183354"/>
                <a:gd name="connsiteY0" fmla="*/ 98006 h 98052"/>
                <a:gd name="connsiteX1" fmla="*/ 182846 w 183354"/>
                <a:gd name="connsiteY1" fmla="*/ 94162 h 98052"/>
                <a:gd name="connsiteX2" fmla="*/ 181561 w 183354"/>
                <a:gd name="connsiteY2" fmla="*/ 86474 h 98052"/>
                <a:gd name="connsiteX3" fmla="*/ 177705 w 183354"/>
                <a:gd name="connsiteY3" fmla="*/ 81355 h 98052"/>
                <a:gd name="connsiteX4" fmla="*/ 175792 w 183354"/>
                <a:gd name="connsiteY4" fmla="*/ 74304 h 98052"/>
                <a:gd name="connsiteX5" fmla="*/ 175792 w 183354"/>
                <a:gd name="connsiteY5" fmla="*/ 63419 h 98052"/>
                <a:gd name="connsiteX6" fmla="*/ 173240 w 183354"/>
                <a:gd name="connsiteY6" fmla="*/ 62134 h 98052"/>
                <a:gd name="connsiteX7" fmla="*/ 168737 w 183354"/>
                <a:gd name="connsiteY7" fmla="*/ 65978 h 98052"/>
                <a:gd name="connsiteX8" fmla="*/ 162987 w 183354"/>
                <a:gd name="connsiteY8" fmla="*/ 59565 h 98052"/>
                <a:gd name="connsiteX9" fmla="*/ 155276 w 183354"/>
                <a:gd name="connsiteY9" fmla="*/ 56377 h 98052"/>
                <a:gd name="connsiteX10" fmla="*/ 148250 w 183354"/>
                <a:gd name="connsiteY10" fmla="*/ 51886 h 98052"/>
                <a:gd name="connsiteX11" fmla="*/ 143728 w 183354"/>
                <a:gd name="connsiteY11" fmla="*/ 52524 h 98052"/>
                <a:gd name="connsiteX12" fmla="*/ 133495 w 183354"/>
                <a:gd name="connsiteY12" fmla="*/ 56377 h 98052"/>
                <a:gd name="connsiteX13" fmla="*/ 124536 w 183354"/>
                <a:gd name="connsiteY13" fmla="*/ 51886 h 98052"/>
                <a:gd name="connsiteX14" fmla="*/ 120661 w 183354"/>
                <a:gd name="connsiteY14" fmla="*/ 45483 h 98052"/>
                <a:gd name="connsiteX15" fmla="*/ 112331 w 183354"/>
                <a:gd name="connsiteY15" fmla="*/ 44198 h 98052"/>
                <a:gd name="connsiteX16" fmla="*/ 106581 w 183354"/>
                <a:gd name="connsiteY16" fmla="*/ 42276 h 98052"/>
                <a:gd name="connsiteX17" fmla="*/ 98889 w 183354"/>
                <a:gd name="connsiteY17" fmla="*/ 40363 h 98052"/>
                <a:gd name="connsiteX18" fmla="*/ 90559 w 183354"/>
                <a:gd name="connsiteY18" fmla="*/ 33313 h 98052"/>
                <a:gd name="connsiteX19" fmla="*/ 84143 w 183354"/>
                <a:gd name="connsiteY19" fmla="*/ 28821 h 98052"/>
                <a:gd name="connsiteX20" fmla="*/ 79659 w 183354"/>
                <a:gd name="connsiteY20" fmla="*/ 27546 h 98052"/>
                <a:gd name="connsiteX21" fmla="*/ 72605 w 183354"/>
                <a:gd name="connsiteY21" fmla="*/ 23065 h 98052"/>
                <a:gd name="connsiteX22" fmla="*/ 67483 w 183354"/>
                <a:gd name="connsiteY22" fmla="*/ 20496 h 98052"/>
                <a:gd name="connsiteX23" fmla="*/ 62352 w 183354"/>
                <a:gd name="connsiteY23" fmla="*/ 16014 h 98052"/>
                <a:gd name="connsiteX24" fmla="*/ 55945 w 183354"/>
                <a:gd name="connsiteY24" fmla="*/ 13454 h 98052"/>
                <a:gd name="connsiteX25" fmla="*/ 49538 w 183354"/>
                <a:gd name="connsiteY25" fmla="*/ 14102 h 98052"/>
                <a:gd name="connsiteX26" fmla="*/ 44416 w 183354"/>
                <a:gd name="connsiteY26" fmla="*/ 13454 h 98052"/>
                <a:gd name="connsiteX27" fmla="*/ 33525 w 183354"/>
                <a:gd name="connsiteY27" fmla="*/ 10248 h 98052"/>
                <a:gd name="connsiteX28" fmla="*/ 23891 w 183354"/>
                <a:gd name="connsiteY28" fmla="*/ 2569 h 98052"/>
                <a:gd name="connsiteX29" fmla="*/ 16218 w 183354"/>
                <a:gd name="connsiteY29" fmla="*/ 0 h 98052"/>
                <a:gd name="connsiteX30" fmla="*/ 14276 w 183354"/>
                <a:gd name="connsiteY30" fmla="*/ 638 h 98052"/>
                <a:gd name="connsiteX31" fmla="*/ 13000 w 183354"/>
                <a:gd name="connsiteY31" fmla="*/ 4482 h 98052"/>
                <a:gd name="connsiteX32" fmla="*/ 7231 w 183354"/>
                <a:gd name="connsiteY32" fmla="*/ 10248 h 98052"/>
                <a:gd name="connsiteX33" fmla="*/ 186 w 183354"/>
                <a:gd name="connsiteY33" fmla="*/ 18574 h 98052"/>
                <a:gd name="connsiteX34" fmla="*/ 3395 w 183354"/>
                <a:gd name="connsiteY34" fmla="*/ 22418 h 98052"/>
                <a:gd name="connsiteX35" fmla="*/ 10439 w 183354"/>
                <a:gd name="connsiteY35" fmla="*/ 23065 h 98052"/>
                <a:gd name="connsiteX36" fmla="*/ 17484 w 183354"/>
                <a:gd name="connsiteY36" fmla="*/ 28821 h 98052"/>
                <a:gd name="connsiteX37" fmla="*/ 21330 w 183354"/>
                <a:gd name="connsiteY37" fmla="*/ 34588 h 98052"/>
                <a:gd name="connsiteX38" fmla="*/ 27747 w 183354"/>
                <a:gd name="connsiteY38" fmla="*/ 37157 h 98052"/>
                <a:gd name="connsiteX39" fmla="*/ 33516 w 183354"/>
                <a:gd name="connsiteY39" fmla="*/ 39079 h 98052"/>
                <a:gd name="connsiteX40" fmla="*/ 43740 w 183354"/>
                <a:gd name="connsiteY40" fmla="*/ 44198 h 98052"/>
                <a:gd name="connsiteX41" fmla="*/ 50157 w 183354"/>
                <a:gd name="connsiteY41" fmla="*/ 53161 h 98052"/>
                <a:gd name="connsiteX42" fmla="*/ 53365 w 183354"/>
                <a:gd name="connsiteY42" fmla="*/ 56377 h 98052"/>
                <a:gd name="connsiteX43" fmla="*/ 61067 w 183354"/>
                <a:gd name="connsiteY43" fmla="*/ 56377 h 98052"/>
                <a:gd name="connsiteX44" fmla="*/ 65541 w 183354"/>
                <a:gd name="connsiteY44" fmla="*/ 60212 h 98052"/>
                <a:gd name="connsiteX45" fmla="*/ 73252 w 183354"/>
                <a:gd name="connsiteY45" fmla="*/ 63419 h 98052"/>
                <a:gd name="connsiteX46" fmla="*/ 73890 w 183354"/>
                <a:gd name="connsiteY46" fmla="*/ 69822 h 98052"/>
                <a:gd name="connsiteX47" fmla="*/ 80925 w 183354"/>
                <a:gd name="connsiteY47" fmla="*/ 71107 h 98052"/>
                <a:gd name="connsiteX48" fmla="*/ 86704 w 183354"/>
                <a:gd name="connsiteY48" fmla="*/ 70460 h 98052"/>
                <a:gd name="connsiteX49" fmla="*/ 93120 w 183354"/>
                <a:gd name="connsiteY49" fmla="*/ 73029 h 98052"/>
                <a:gd name="connsiteX50" fmla="*/ 98233 w 183354"/>
                <a:gd name="connsiteY50" fmla="*/ 81355 h 98052"/>
                <a:gd name="connsiteX51" fmla="*/ 106562 w 183354"/>
                <a:gd name="connsiteY51" fmla="*/ 83914 h 98052"/>
                <a:gd name="connsiteX52" fmla="*/ 114911 w 183354"/>
                <a:gd name="connsiteY52" fmla="*/ 83277 h 98052"/>
                <a:gd name="connsiteX53" fmla="*/ 121947 w 183354"/>
                <a:gd name="connsiteY53" fmla="*/ 78786 h 98052"/>
                <a:gd name="connsiteX54" fmla="*/ 126431 w 183354"/>
                <a:gd name="connsiteY54" fmla="*/ 79433 h 98052"/>
                <a:gd name="connsiteX55" fmla="*/ 132857 w 183354"/>
                <a:gd name="connsiteY55" fmla="*/ 85836 h 98052"/>
                <a:gd name="connsiteX56" fmla="*/ 137969 w 183354"/>
                <a:gd name="connsiteY56" fmla="*/ 90955 h 98052"/>
                <a:gd name="connsiteX57" fmla="*/ 145661 w 183354"/>
                <a:gd name="connsiteY57" fmla="*/ 92878 h 98052"/>
                <a:gd name="connsiteX58" fmla="*/ 151430 w 183354"/>
                <a:gd name="connsiteY58" fmla="*/ 90318 h 98052"/>
                <a:gd name="connsiteX59" fmla="*/ 160398 w 183354"/>
                <a:gd name="connsiteY59" fmla="*/ 90955 h 98052"/>
                <a:gd name="connsiteX60" fmla="*/ 168090 w 183354"/>
                <a:gd name="connsiteY60" fmla="*/ 94800 h 98052"/>
                <a:gd name="connsiteX61" fmla="*/ 174516 w 183354"/>
                <a:gd name="connsiteY61" fmla="*/ 98006 h 9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83354" h="98052">
                  <a:moveTo>
                    <a:pt x="174516" y="98006"/>
                  </a:moveTo>
                  <a:cubicBezTo>
                    <a:pt x="178086" y="98273"/>
                    <a:pt x="181370" y="97426"/>
                    <a:pt x="182846" y="94162"/>
                  </a:cubicBezTo>
                  <a:cubicBezTo>
                    <a:pt x="184084" y="91393"/>
                    <a:pt x="182827" y="89243"/>
                    <a:pt x="181561" y="86474"/>
                  </a:cubicBezTo>
                  <a:cubicBezTo>
                    <a:pt x="180514" y="84200"/>
                    <a:pt x="178847" y="83581"/>
                    <a:pt x="177705" y="81355"/>
                  </a:cubicBezTo>
                  <a:cubicBezTo>
                    <a:pt x="176429" y="78805"/>
                    <a:pt x="176239" y="77120"/>
                    <a:pt x="175792" y="74304"/>
                  </a:cubicBezTo>
                  <a:cubicBezTo>
                    <a:pt x="175125" y="70108"/>
                    <a:pt x="175792" y="67662"/>
                    <a:pt x="175792" y="63419"/>
                  </a:cubicBezTo>
                  <a:lnTo>
                    <a:pt x="173240" y="62134"/>
                  </a:lnTo>
                  <a:cubicBezTo>
                    <a:pt x="171260" y="63323"/>
                    <a:pt x="171022" y="65712"/>
                    <a:pt x="168737" y="65978"/>
                  </a:cubicBezTo>
                  <a:cubicBezTo>
                    <a:pt x="165396" y="66368"/>
                    <a:pt x="165739" y="61497"/>
                    <a:pt x="162987" y="59565"/>
                  </a:cubicBezTo>
                  <a:cubicBezTo>
                    <a:pt x="160322" y="57710"/>
                    <a:pt x="158161" y="57881"/>
                    <a:pt x="155276" y="56377"/>
                  </a:cubicBezTo>
                  <a:cubicBezTo>
                    <a:pt x="152373" y="54864"/>
                    <a:pt x="151478" y="52219"/>
                    <a:pt x="148250" y="51886"/>
                  </a:cubicBezTo>
                  <a:cubicBezTo>
                    <a:pt x="146461" y="51705"/>
                    <a:pt x="145490" y="52172"/>
                    <a:pt x="143728" y="52524"/>
                  </a:cubicBezTo>
                  <a:cubicBezTo>
                    <a:pt x="139568" y="53390"/>
                    <a:pt x="137740" y="56672"/>
                    <a:pt x="133495" y="56377"/>
                  </a:cubicBezTo>
                  <a:cubicBezTo>
                    <a:pt x="129601" y="56092"/>
                    <a:pt x="127278" y="54665"/>
                    <a:pt x="124536" y="51886"/>
                  </a:cubicBezTo>
                  <a:cubicBezTo>
                    <a:pt x="122470" y="49821"/>
                    <a:pt x="123041" y="47167"/>
                    <a:pt x="120661" y="45483"/>
                  </a:cubicBezTo>
                  <a:cubicBezTo>
                    <a:pt x="118005" y="43570"/>
                    <a:pt x="115530" y="45016"/>
                    <a:pt x="112331" y="44198"/>
                  </a:cubicBezTo>
                  <a:cubicBezTo>
                    <a:pt x="110047" y="43608"/>
                    <a:pt x="108847" y="42951"/>
                    <a:pt x="106581" y="42276"/>
                  </a:cubicBezTo>
                  <a:cubicBezTo>
                    <a:pt x="103611" y="41400"/>
                    <a:pt x="101688" y="41667"/>
                    <a:pt x="98889" y="40363"/>
                  </a:cubicBezTo>
                  <a:cubicBezTo>
                    <a:pt x="95043" y="38555"/>
                    <a:pt x="93948" y="35882"/>
                    <a:pt x="90559" y="33313"/>
                  </a:cubicBezTo>
                  <a:cubicBezTo>
                    <a:pt x="88122" y="31467"/>
                    <a:pt x="86951" y="30020"/>
                    <a:pt x="84143" y="28821"/>
                  </a:cubicBezTo>
                  <a:cubicBezTo>
                    <a:pt x="82477" y="28117"/>
                    <a:pt x="81344" y="28222"/>
                    <a:pt x="79659" y="27546"/>
                  </a:cubicBezTo>
                  <a:cubicBezTo>
                    <a:pt x="76632" y="26328"/>
                    <a:pt x="75451" y="24644"/>
                    <a:pt x="72605" y="23065"/>
                  </a:cubicBezTo>
                  <a:cubicBezTo>
                    <a:pt x="70663" y="21980"/>
                    <a:pt x="69349" y="21723"/>
                    <a:pt x="67483" y="20496"/>
                  </a:cubicBezTo>
                  <a:cubicBezTo>
                    <a:pt x="65255" y="19049"/>
                    <a:pt x="64627" y="17403"/>
                    <a:pt x="62352" y="16014"/>
                  </a:cubicBezTo>
                  <a:cubicBezTo>
                    <a:pt x="60057" y="14606"/>
                    <a:pt x="58620" y="13806"/>
                    <a:pt x="55945" y="13454"/>
                  </a:cubicBezTo>
                  <a:cubicBezTo>
                    <a:pt x="53470" y="13121"/>
                    <a:pt x="52042" y="14159"/>
                    <a:pt x="49538" y="14102"/>
                  </a:cubicBezTo>
                  <a:cubicBezTo>
                    <a:pt x="47529" y="14044"/>
                    <a:pt x="46387" y="13806"/>
                    <a:pt x="44416" y="13454"/>
                  </a:cubicBezTo>
                  <a:cubicBezTo>
                    <a:pt x="40056" y="12684"/>
                    <a:pt x="37457" y="12265"/>
                    <a:pt x="33525" y="10248"/>
                  </a:cubicBezTo>
                  <a:cubicBezTo>
                    <a:pt x="29241" y="8069"/>
                    <a:pt x="28185" y="4700"/>
                    <a:pt x="23891" y="2569"/>
                  </a:cubicBezTo>
                  <a:cubicBezTo>
                    <a:pt x="21054" y="1161"/>
                    <a:pt x="18560" y="2112"/>
                    <a:pt x="16218" y="0"/>
                  </a:cubicBezTo>
                  <a:lnTo>
                    <a:pt x="14276" y="638"/>
                  </a:lnTo>
                  <a:cubicBezTo>
                    <a:pt x="13781" y="2141"/>
                    <a:pt x="13724" y="3083"/>
                    <a:pt x="13000" y="4482"/>
                  </a:cubicBezTo>
                  <a:cubicBezTo>
                    <a:pt x="11544" y="7317"/>
                    <a:pt x="9392" y="7926"/>
                    <a:pt x="7231" y="10248"/>
                  </a:cubicBezTo>
                  <a:cubicBezTo>
                    <a:pt x="4337" y="13369"/>
                    <a:pt x="-1070" y="14511"/>
                    <a:pt x="186" y="18574"/>
                  </a:cubicBezTo>
                  <a:cubicBezTo>
                    <a:pt x="757" y="20448"/>
                    <a:pt x="1709" y="21390"/>
                    <a:pt x="3395" y="22418"/>
                  </a:cubicBezTo>
                  <a:cubicBezTo>
                    <a:pt x="5727" y="23874"/>
                    <a:pt x="7859" y="22113"/>
                    <a:pt x="10439" y="23065"/>
                  </a:cubicBezTo>
                  <a:cubicBezTo>
                    <a:pt x="13790" y="24273"/>
                    <a:pt x="15152" y="26148"/>
                    <a:pt x="17484" y="28821"/>
                  </a:cubicBezTo>
                  <a:cubicBezTo>
                    <a:pt x="19274" y="30867"/>
                    <a:pt x="19226" y="32894"/>
                    <a:pt x="21330" y="34588"/>
                  </a:cubicBezTo>
                  <a:cubicBezTo>
                    <a:pt x="23405" y="36291"/>
                    <a:pt x="25195" y="36234"/>
                    <a:pt x="27747" y="37157"/>
                  </a:cubicBezTo>
                  <a:cubicBezTo>
                    <a:pt x="29955" y="37966"/>
                    <a:pt x="31307" y="38213"/>
                    <a:pt x="33516" y="39079"/>
                  </a:cubicBezTo>
                  <a:cubicBezTo>
                    <a:pt x="37676" y="40696"/>
                    <a:pt x="40370" y="41277"/>
                    <a:pt x="43740" y="44198"/>
                  </a:cubicBezTo>
                  <a:cubicBezTo>
                    <a:pt x="46996" y="47005"/>
                    <a:pt x="47272" y="49983"/>
                    <a:pt x="50157" y="53161"/>
                  </a:cubicBezTo>
                  <a:cubicBezTo>
                    <a:pt x="51346" y="54474"/>
                    <a:pt x="51823" y="55521"/>
                    <a:pt x="53365" y="56377"/>
                  </a:cubicBezTo>
                  <a:cubicBezTo>
                    <a:pt x="55992" y="57805"/>
                    <a:pt x="58315" y="55198"/>
                    <a:pt x="61067" y="56377"/>
                  </a:cubicBezTo>
                  <a:cubicBezTo>
                    <a:pt x="63180" y="57272"/>
                    <a:pt x="63627" y="58956"/>
                    <a:pt x="65541" y="60212"/>
                  </a:cubicBezTo>
                  <a:cubicBezTo>
                    <a:pt x="68264" y="61991"/>
                    <a:pt x="71510" y="60669"/>
                    <a:pt x="73252" y="63419"/>
                  </a:cubicBezTo>
                  <a:cubicBezTo>
                    <a:pt x="74585" y="65541"/>
                    <a:pt x="72262" y="67910"/>
                    <a:pt x="73890" y="69822"/>
                  </a:cubicBezTo>
                  <a:cubicBezTo>
                    <a:pt x="75699" y="71954"/>
                    <a:pt x="78155" y="71050"/>
                    <a:pt x="80925" y="71107"/>
                  </a:cubicBezTo>
                  <a:cubicBezTo>
                    <a:pt x="83191" y="71145"/>
                    <a:pt x="84457" y="70203"/>
                    <a:pt x="86704" y="70460"/>
                  </a:cubicBezTo>
                  <a:cubicBezTo>
                    <a:pt x="89350" y="70774"/>
                    <a:pt x="90931" y="71411"/>
                    <a:pt x="93120" y="73029"/>
                  </a:cubicBezTo>
                  <a:cubicBezTo>
                    <a:pt x="96157" y="75313"/>
                    <a:pt x="95167" y="79081"/>
                    <a:pt x="98233" y="81355"/>
                  </a:cubicBezTo>
                  <a:cubicBezTo>
                    <a:pt x="100965" y="83372"/>
                    <a:pt x="103173" y="83553"/>
                    <a:pt x="106562" y="83914"/>
                  </a:cubicBezTo>
                  <a:cubicBezTo>
                    <a:pt x="109799" y="84266"/>
                    <a:pt x="111808" y="84304"/>
                    <a:pt x="114911" y="83277"/>
                  </a:cubicBezTo>
                  <a:cubicBezTo>
                    <a:pt x="117986" y="82240"/>
                    <a:pt x="118691" y="79128"/>
                    <a:pt x="121947" y="78786"/>
                  </a:cubicBezTo>
                  <a:cubicBezTo>
                    <a:pt x="123698" y="78614"/>
                    <a:pt x="124765" y="78814"/>
                    <a:pt x="126431" y="79433"/>
                  </a:cubicBezTo>
                  <a:cubicBezTo>
                    <a:pt x="129744" y="80651"/>
                    <a:pt x="130343" y="83334"/>
                    <a:pt x="132857" y="85836"/>
                  </a:cubicBezTo>
                  <a:cubicBezTo>
                    <a:pt x="134856" y="87835"/>
                    <a:pt x="135532" y="89538"/>
                    <a:pt x="137969" y="90955"/>
                  </a:cubicBezTo>
                  <a:cubicBezTo>
                    <a:pt x="140644" y="92516"/>
                    <a:pt x="142586" y="93268"/>
                    <a:pt x="145661" y="92878"/>
                  </a:cubicBezTo>
                  <a:cubicBezTo>
                    <a:pt x="148098" y="92583"/>
                    <a:pt x="149031" y="90841"/>
                    <a:pt x="151430" y="90318"/>
                  </a:cubicBezTo>
                  <a:cubicBezTo>
                    <a:pt x="154857" y="89566"/>
                    <a:pt x="157028" y="90023"/>
                    <a:pt x="160398" y="90955"/>
                  </a:cubicBezTo>
                  <a:cubicBezTo>
                    <a:pt x="163635" y="91859"/>
                    <a:pt x="165091" y="93306"/>
                    <a:pt x="168090" y="94800"/>
                  </a:cubicBezTo>
                  <a:cubicBezTo>
                    <a:pt x="170594" y="96056"/>
                    <a:pt x="171727" y="97797"/>
                    <a:pt x="174516" y="9800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7" name="任意形状 182"/>
            <p:cNvSpPr/>
            <p:nvPr/>
          </p:nvSpPr>
          <p:spPr>
            <a:xfrm>
              <a:off x="15985036" y="4499750"/>
              <a:ext cx="131983" cy="158282"/>
            </a:xfrm>
            <a:custGeom>
              <a:avLst/>
              <a:gdLst>
                <a:gd name="connsiteX0" fmla="*/ 12184 w 131983"/>
                <a:gd name="connsiteY0" fmla="*/ 23065 h 158282"/>
                <a:gd name="connsiteX1" fmla="*/ 5129 w 131983"/>
                <a:gd name="connsiteY1" fmla="*/ 23065 h 158282"/>
                <a:gd name="connsiteX2" fmla="*/ 3225 w 131983"/>
                <a:gd name="connsiteY2" fmla="*/ 25624 h 158282"/>
                <a:gd name="connsiteX3" fmla="*/ 8 w 131983"/>
                <a:gd name="connsiteY3" fmla="*/ 37157 h 158282"/>
                <a:gd name="connsiteX4" fmla="*/ 1302 w 131983"/>
                <a:gd name="connsiteY4" fmla="*/ 43560 h 158282"/>
                <a:gd name="connsiteX5" fmla="*/ 6434 w 131983"/>
                <a:gd name="connsiteY5" fmla="*/ 48042 h 158282"/>
                <a:gd name="connsiteX6" fmla="*/ 7719 w 131983"/>
                <a:gd name="connsiteY6" fmla="*/ 56368 h 158282"/>
                <a:gd name="connsiteX7" fmla="*/ 8995 w 131983"/>
                <a:gd name="connsiteY7" fmla="*/ 59574 h 158282"/>
                <a:gd name="connsiteX8" fmla="*/ 12193 w 131983"/>
                <a:gd name="connsiteY8" fmla="*/ 66616 h 158282"/>
                <a:gd name="connsiteX9" fmla="*/ 18600 w 131983"/>
                <a:gd name="connsiteY9" fmla="*/ 71097 h 158282"/>
                <a:gd name="connsiteX10" fmla="*/ 18600 w 131983"/>
                <a:gd name="connsiteY10" fmla="*/ 75589 h 158282"/>
                <a:gd name="connsiteX11" fmla="*/ 17982 w 131983"/>
                <a:gd name="connsiteY11" fmla="*/ 81992 h 158282"/>
                <a:gd name="connsiteX12" fmla="*/ 16059 w 131983"/>
                <a:gd name="connsiteY12" fmla="*/ 87749 h 158282"/>
                <a:gd name="connsiteX13" fmla="*/ 19895 w 131983"/>
                <a:gd name="connsiteY13" fmla="*/ 90318 h 158282"/>
                <a:gd name="connsiteX14" fmla="*/ 25036 w 131983"/>
                <a:gd name="connsiteY14" fmla="*/ 83914 h 158282"/>
                <a:gd name="connsiteX15" fmla="*/ 30786 w 131983"/>
                <a:gd name="connsiteY15" fmla="*/ 80070 h 158282"/>
                <a:gd name="connsiteX16" fmla="*/ 35908 w 131983"/>
                <a:gd name="connsiteY16" fmla="*/ 83267 h 158282"/>
                <a:gd name="connsiteX17" fmla="*/ 41686 w 131983"/>
                <a:gd name="connsiteY17" fmla="*/ 83267 h 158282"/>
                <a:gd name="connsiteX18" fmla="*/ 48093 w 131983"/>
                <a:gd name="connsiteY18" fmla="*/ 86474 h 158282"/>
                <a:gd name="connsiteX19" fmla="*/ 48731 w 131983"/>
                <a:gd name="connsiteY19" fmla="*/ 80708 h 158282"/>
                <a:gd name="connsiteX20" fmla="*/ 55128 w 131983"/>
                <a:gd name="connsiteY20" fmla="*/ 79423 h 158282"/>
                <a:gd name="connsiteX21" fmla="*/ 63477 w 131983"/>
                <a:gd name="connsiteY21" fmla="*/ 79423 h 158282"/>
                <a:gd name="connsiteX22" fmla="*/ 68590 w 131983"/>
                <a:gd name="connsiteY22" fmla="*/ 80070 h 158282"/>
                <a:gd name="connsiteX23" fmla="*/ 70522 w 131983"/>
                <a:gd name="connsiteY23" fmla="*/ 86474 h 158282"/>
                <a:gd name="connsiteX24" fmla="*/ 76920 w 131983"/>
                <a:gd name="connsiteY24" fmla="*/ 92878 h 158282"/>
                <a:gd name="connsiteX25" fmla="*/ 82689 w 131983"/>
                <a:gd name="connsiteY25" fmla="*/ 98006 h 158282"/>
                <a:gd name="connsiteX26" fmla="*/ 82689 w 131983"/>
                <a:gd name="connsiteY26" fmla="*/ 106332 h 158282"/>
                <a:gd name="connsiteX27" fmla="*/ 87182 w 131983"/>
                <a:gd name="connsiteY27" fmla="*/ 115942 h 158282"/>
                <a:gd name="connsiteX28" fmla="*/ 92294 w 131983"/>
                <a:gd name="connsiteY28" fmla="*/ 119786 h 158282"/>
                <a:gd name="connsiteX29" fmla="*/ 97435 w 131983"/>
                <a:gd name="connsiteY29" fmla="*/ 124259 h 158282"/>
                <a:gd name="connsiteX30" fmla="*/ 98073 w 131983"/>
                <a:gd name="connsiteY30" fmla="*/ 132594 h 158282"/>
                <a:gd name="connsiteX31" fmla="*/ 100624 w 131983"/>
                <a:gd name="connsiteY31" fmla="*/ 137713 h 158282"/>
                <a:gd name="connsiteX32" fmla="*/ 100006 w 131983"/>
                <a:gd name="connsiteY32" fmla="*/ 145401 h 158282"/>
                <a:gd name="connsiteX33" fmla="*/ 96797 w 131983"/>
                <a:gd name="connsiteY33" fmla="*/ 151805 h 158282"/>
                <a:gd name="connsiteX34" fmla="*/ 94874 w 131983"/>
                <a:gd name="connsiteY34" fmla="*/ 151805 h 158282"/>
                <a:gd name="connsiteX35" fmla="*/ 97445 w 131983"/>
                <a:gd name="connsiteY35" fmla="*/ 155659 h 158282"/>
                <a:gd name="connsiteX36" fmla="*/ 103223 w 131983"/>
                <a:gd name="connsiteY36" fmla="*/ 155012 h 158282"/>
                <a:gd name="connsiteX37" fmla="*/ 108335 w 131983"/>
                <a:gd name="connsiteY37" fmla="*/ 158218 h 158282"/>
                <a:gd name="connsiteX38" fmla="*/ 111544 w 131983"/>
                <a:gd name="connsiteY38" fmla="*/ 153737 h 158282"/>
                <a:gd name="connsiteX39" fmla="*/ 114752 w 131983"/>
                <a:gd name="connsiteY39" fmla="*/ 147323 h 158282"/>
                <a:gd name="connsiteX40" fmla="*/ 121159 w 131983"/>
                <a:gd name="connsiteY40" fmla="*/ 149883 h 158282"/>
                <a:gd name="connsiteX41" fmla="*/ 129479 w 131983"/>
                <a:gd name="connsiteY41" fmla="*/ 149883 h 158282"/>
                <a:gd name="connsiteX42" fmla="*/ 130774 w 131983"/>
                <a:gd name="connsiteY42" fmla="*/ 146048 h 158282"/>
                <a:gd name="connsiteX43" fmla="*/ 131412 w 131983"/>
                <a:gd name="connsiteY43" fmla="*/ 139645 h 158282"/>
                <a:gd name="connsiteX44" fmla="*/ 131412 w 131983"/>
                <a:gd name="connsiteY44" fmla="*/ 131319 h 158282"/>
                <a:gd name="connsiteX45" fmla="*/ 128204 w 131983"/>
                <a:gd name="connsiteY45" fmla="*/ 126828 h 158282"/>
                <a:gd name="connsiteX46" fmla="*/ 127566 w 131983"/>
                <a:gd name="connsiteY46" fmla="*/ 118502 h 158282"/>
                <a:gd name="connsiteX47" fmla="*/ 123710 w 131983"/>
                <a:gd name="connsiteY47" fmla="*/ 114020 h 158282"/>
                <a:gd name="connsiteX48" fmla="*/ 117960 w 131983"/>
                <a:gd name="connsiteY48" fmla="*/ 112098 h 158282"/>
                <a:gd name="connsiteX49" fmla="*/ 112838 w 131983"/>
                <a:gd name="connsiteY49" fmla="*/ 105694 h 158282"/>
                <a:gd name="connsiteX50" fmla="*/ 108345 w 131983"/>
                <a:gd name="connsiteY50" fmla="*/ 101203 h 158282"/>
                <a:gd name="connsiteX51" fmla="*/ 103852 w 131983"/>
                <a:gd name="connsiteY51" fmla="*/ 94800 h 158282"/>
                <a:gd name="connsiteX52" fmla="*/ 98720 w 131983"/>
                <a:gd name="connsiteY52" fmla="*/ 91603 h 158282"/>
                <a:gd name="connsiteX53" fmla="*/ 94884 w 131983"/>
                <a:gd name="connsiteY53" fmla="*/ 86474 h 158282"/>
                <a:gd name="connsiteX54" fmla="*/ 93589 w 131983"/>
                <a:gd name="connsiteY54" fmla="*/ 80070 h 158282"/>
                <a:gd name="connsiteX55" fmla="*/ 87192 w 131983"/>
                <a:gd name="connsiteY55" fmla="*/ 76864 h 158282"/>
                <a:gd name="connsiteX56" fmla="*/ 82698 w 131983"/>
                <a:gd name="connsiteY56" fmla="*/ 65978 h 158282"/>
                <a:gd name="connsiteX57" fmla="*/ 80137 w 131983"/>
                <a:gd name="connsiteY57" fmla="*/ 55083 h 158282"/>
                <a:gd name="connsiteX58" fmla="*/ 78214 w 131983"/>
                <a:gd name="connsiteY58" fmla="*/ 44198 h 158282"/>
                <a:gd name="connsiteX59" fmla="*/ 69884 w 131983"/>
                <a:gd name="connsiteY59" fmla="*/ 37785 h 158282"/>
                <a:gd name="connsiteX60" fmla="*/ 69884 w 131983"/>
                <a:gd name="connsiteY60" fmla="*/ 32666 h 158282"/>
                <a:gd name="connsiteX61" fmla="*/ 69227 w 131983"/>
                <a:gd name="connsiteY61" fmla="*/ 28821 h 158282"/>
                <a:gd name="connsiteX62" fmla="*/ 61554 w 131983"/>
                <a:gd name="connsiteY62" fmla="*/ 26899 h 158282"/>
                <a:gd name="connsiteX63" fmla="*/ 57708 w 131983"/>
                <a:gd name="connsiteY63" fmla="*/ 30106 h 158282"/>
                <a:gd name="connsiteX64" fmla="*/ 48093 w 131983"/>
                <a:gd name="connsiteY64" fmla="*/ 26899 h 158282"/>
                <a:gd name="connsiteX65" fmla="*/ 40401 w 131983"/>
                <a:gd name="connsiteY65" fmla="*/ 21133 h 158282"/>
                <a:gd name="connsiteX66" fmla="*/ 40401 w 131983"/>
                <a:gd name="connsiteY66" fmla="*/ 16014 h 158282"/>
                <a:gd name="connsiteX67" fmla="*/ 34641 w 131983"/>
                <a:gd name="connsiteY67" fmla="*/ 10895 h 158282"/>
                <a:gd name="connsiteX68" fmla="*/ 31433 w 131983"/>
                <a:gd name="connsiteY68" fmla="*/ 5129 h 158282"/>
                <a:gd name="connsiteX69" fmla="*/ 24388 w 131983"/>
                <a:gd name="connsiteY69" fmla="*/ 0 h 158282"/>
                <a:gd name="connsiteX70" fmla="*/ 23103 w 131983"/>
                <a:gd name="connsiteY70" fmla="*/ 0 h 158282"/>
                <a:gd name="connsiteX71" fmla="*/ 17982 w 131983"/>
                <a:gd name="connsiteY71" fmla="*/ 1284 h 158282"/>
                <a:gd name="connsiteX72" fmla="*/ 17982 w 131983"/>
                <a:gd name="connsiteY72" fmla="*/ 10895 h 158282"/>
                <a:gd name="connsiteX73" fmla="*/ 19895 w 131983"/>
                <a:gd name="connsiteY73" fmla="*/ 17936 h 158282"/>
                <a:gd name="connsiteX74" fmla="*/ 19895 w 131983"/>
                <a:gd name="connsiteY74" fmla="*/ 22418 h 158282"/>
                <a:gd name="connsiteX75" fmla="*/ 12184 w 131983"/>
                <a:gd name="connsiteY75" fmla="*/ 23065 h 15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31983" h="158282">
                  <a:moveTo>
                    <a:pt x="12184" y="23065"/>
                  </a:moveTo>
                  <a:cubicBezTo>
                    <a:pt x="9442" y="23160"/>
                    <a:pt x="7871" y="23065"/>
                    <a:pt x="5129" y="23065"/>
                  </a:cubicBezTo>
                  <a:lnTo>
                    <a:pt x="3225" y="25624"/>
                  </a:lnTo>
                  <a:cubicBezTo>
                    <a:pt x="1969" y="30115"/>
                    <a:pt x="-144" y="32485"/>
                    <a:pt x="8" y="37157"/>
                  </a:cubicBezTo>
                  <a:cubicBezTo>
                    <a:pt x="94" y="39697"/>
                    <a:pt x="36" y="41343"/>
                    <a:pt x="1302" y="43560"/>
                  </a:cubicBezTo>
                  <a:cubicBezTo>
                    <a:pt x="2607" y="45863"/>
                    <a:pt x="5053" y="45768"/>
                    <a:pt x="6434" y="48042"/>
                  </a:cubicBezTo>
                  <a:cubicBezTo>
                    <a:pt x="8109" y="50859"/>
                    <a:pt x="6691" y="53247"/>
                    <a:pt x="7719" y="56368"/>
                  </a:cubicBezTo>
                  <a:cubicBezTo>
                    <a:pt x="8128" y="57652"/>
                    <a:pt x="8480" y="58337"/>
                    <a:pt x="8995" y="59574"/>
                  </a:cubicBezTo>
                  <a:cubicBezTo>
                    <a:pt x="10147" y="62353"/>
                    <a:pt x="10280" y="64294"/>
                    <a:pt x="12193" y="66616"/>
                  </a:cubicBezTo>
                  <a:cubicBezTo>
                    <a:pt x="14145" y="68966"/>
                    <a:pt x="17591" y="68224"/>
                    <a:pt x="18600" y="71097"/>
                  </a:cubicBezTo>
                  <a:cubicBezTo>
                    <a:pt x="19200" y="72753"/>
                    <a:pt x="18667" y="73838"/>
                    <a:pt x="18600" y="75589"/>
                  </a:cubicBezTo>
                  <a:cubicBezTo>
                    <a:pt x="18505" y="78091"/>
                    <a:pt x="18495" y="79537"/>
                    <a:pt x="17982" y="81992"/>
                  </a:cubicBezTo>
                  <a:cubicBezTo>
                    <a:pt x="17448" y="84304"/>
                    <a:pt x="15040" y="85608"/>
                    <a:pt x="16059" y="87749"/>
                  </a:cubicBezTo>
                  <a:cubicBezTo>
                    <a:pt x="16820" y="89385"/>
                    <a:pt x="18105" y="90137"/>
                    <a:pt x="19895" y="90318"/>
                  </a:cubicBezTo>
                  <a:cubicBezTo>
                    <a:pt x="23084" y="90622"/>
                    <a:pt x="22627" y="86046"/>
                    <a:pt x="25036" y="83914"/>
                  </a:cubicBezTo>
                  <a:cubicBezTo>
                    <a:pt x="27044" y="82116"/>
                    <a:pt x="28073" y="79985"/>
                    <a:pt x="30786" y="80070"/>
                  </a:cubicBezTo>
                  <a:cubicBezTo>
                    <a:pt x="33147" y="80137"/>
                    <a:pt x="33642" y="82630"/>
                    <a:pt x="35908" y="83267"/>
                  </a:cubicBezTo>
                  <a:cubicBezTo>
                    <a:pt x="38088" y="83876"/>
                    <a:pt x="39478" y="82810"/>
                    <a:pt x="41686" y="83267"/>
                  </a:cubicBezTo>
                  <a:cubicBezTo>
                    <a:pt x="44419" y="83848"/>
                    <a:pt x="45856" y="88158"/>
                    <a:pt x="48093" y="86474"/>
                  </a:cubicBezTo>
                  <a:cubicBezTo>
                    <a:pt x="49883" y="85113"/>
                    <a:pt x="47284" y="82439"/>
                    <a:pt x="48731" y="80708"/>
                  </a:cubicBezTo>
                  <a:cubicBezTo>
                    <a:pt x="50349" y="78757"/>
                    <a:pt x="52596" y="79709"/>
                    <a:pt x="55128" y="79423"/>
                  </a:cubicBezTo>
                  <a:cubicBezTo>
                    <a:pt x="58375" y="79062"/>
                    <a:pt x="60231" y="79176"/>
                    <a:pt x="63477" y="79423"/>
                  </a:cubicBezTo>
                  <a:cubicBezTo>
                    <a:pt x="65496" y="79585"/>
                    <a:pt x="66952" y="78900"/>
                    <a:pt x="68590" y="80070"/>
                  </a:cubicBezTo>
                  <a:cubicBezTo>
                    <a:pt x="70741" y="81583"/>
                    <a:pt x="69256" y="84190"/>
                    <a:pt x="70522" y="86474"/>
                  </a:cubicBezTo>
                  <a:cubicBezTo>
                    <a:pt x="72217" y="89576"/>
                    <a:pt x="74349" y="90461"/>
                    <a:pt x="76920" y="92878"/>
                  </a:cubicBezTo>
                  <a:cubicBezTo>
                    <a:pt x="79119" y="94933"/>
                    <a:pt x="81423" y="95275"/>
                    <a:pt x="82689" y="98006"/>
                  </a:cubicBezTo>
                  <a:cubicBezTo>
                    <a:pt x="84079" y="100946"/>
                    <a:pt x="82070" y="103144"/>
                    <a:pt x="82689" y="106332"/>
                  </a:cubicBezTo>
                  <a:cubicBezTo>
                    <a:pt x="83488" y="110385"/>
                    <a:pt x="84374" y="112888"/>
                    <a:pt x="87182" y="115942"/>
                  </a:cubicBezTo>
                  <a:cubicBezTo>
                    <a:pt x="88877" y="117779"/>
                    <a:pt x="90352" y="118207"/>
                    <a:pt x="92294" y="119786"/>
                  </a:cubicBezTo>
                  <a:cubicBezTo>
                    <a:pt x="94370" y="121452"/>
                    <a:pt x="96150" y="121946"/>
                    <a:pt x="97435" y="124259"/>
                  </a:cubicBezTo>
                  <a:cubicBezTo>
                    <a:pt x="99015" y="127123"/>
                    <a:pt x="97092" y="129492"/>
                    <a:pt x="98073" y="132594"/>
                  </a:cubicBezTo>
                  <a:cubicBezTo>
                    <a:pt x="98739" y="134725"/>
                    <a:pt x="100129" y="135544"/>
                    <a:pt x="100624" y="137713"/>
                  </a:cubicBezTo>
                  <a:cubicBezTo>
                    <a:pt x="101338" y="140644"/>
                    <a:pt x="100834" y="142509"/>
                    <a:pt x="100006" y="145401"/>
                  </a:cubicBezTo>
                  <a:cubicBezTo>
                    <a:pt x="99234" y="148094"/>
                    <a:pt x="98054" y="149312"/>
                    <a:pt x="96797" y="151805"/>
                  </a:cubicBezTo>
                  <a:lnTo>
                    <a:pt x="94874" y="151805"/>
                  </a:lnTo>
                  <a:cubicBezTo>
                    <a:pt x="96293" y="152918"/>
                    <a:pt x="95864" y="154783"/>
                    <a:pt x="97445" y="155659"/>
                  </a:cubicBezTo>
                  <a:cubicBezTo>
                    <a:pt x="99425" y="156753"/>
                    <a:pt x="101005" y="154517"/>
                    <a:pt x="103223" y="155012"/>
                  </a:cubicBezTo>
                  <a:cubicBezTo>
                    <a:pt x="105499" y="155516"/>
                    <a:pt x="106051" y="158780"/>
                    <a:pt x="108335" y="158218"/>
                  </a:cubicBezTo>
                  <a:cubicBezTo>
                    <a:pt x="110420" y="157704"/>
                    <a:pt x="110420" y="155563"/>
                    <a:pt x="111544" y="153737"/>
                  </a:cubicBezTo>
                  <a:cubicBezTo>
                    <a:pt x="112991" y="151358"/>
                    <a:pt x="112105" y="148275"/>
                    <a:pt x="114752" y="147323"/>
                  </a:cubicBezTo>
                  <a:cubicBezTo>
                    <a:pt x="117275" y="146410"/>
                    <a:pt x="118512" y="149331"/>
                    <a:pt x="121159" y="149883"/>
                  </a:cubicBezTo>
                  <a:cubicBezTo>
                    <a:pt x="124329" y="150558"/>
                    <a:pt x="126243" y="149883"/>
                    <a:pt x="129479" y="149883"/>
                  </a:cubicBezTo>
                  <a:cubicBezTo>
                    <a:pt x="129984" y="148389"/>
                    <a:pt x="130403" y="147580"/>
                    <a:pt x="130774" y="146048"/>
                  </a:cubicBezTo>
                  <a:cubicBezTo>
                    <a:pt x="131374" y="143603"/>
                    <a:pt x="131269" y="142147"/>
                    <a:pt x="131412" y="139645"/>
                  </a:cubicBezTo>
                  <a:cubicBezTo>
                    <a:pt x="131593" y="136400"/>
                    <a:pt x="132602" y="134335"/>
                    <a:pt x="131412" y="131319"/>
                  </a:cubicBezTo>
                  <a:cubicBezTo>
                    <a:pt x="130622" y="129321"/>
                    <a:pt x="129060" y="128807"/>
                    <a:pt x="128204" y="126828"/>
                  </a:cubicBezTo>
                  <a:cubicBezTo>
                    <a:pt x="126918" y="123840"/>
                    <a:pt x="128975" y="121442"/>
                    <a:pt x="127566" y="118502"/>
                  </a:cubicBezTo>
                  <a:cubicBezTo>
                    <a:pt x="126557" y="116428"/>
                    <a:pt x="125624" y="115314"/>
                    <a:pt x="123710" y="114020"/>
                  </a:cubicBezTo>
                  <a:cubicBezTo>
                    <a:pt x="121759" y="112688"/>
                    <a:pt x="119959" y="113364"/>
                    <a:pt x="117960" y="112098"/>
                  </a:cubicBezTo>
                  <a:cubicBezTo>
                    <a:pt x="115256" y="110385"/>
                    <a:pt x="114980" y="108054"/>
                    <a:pt x="112838" y="105694"/>
                  </a:cubicBezTo>
                  <a:cubicBezTo>
                    <a:pt x="111172" y="103858"/>
                    <a:pt x="109963" y="103087"/>
                    <a:pt x="108345" y="101203"/>
                  </a:cubicBezTo>
                  <a:cubicBezTo>
                    <a:pt x="106374" y="98891"/>
                    <a:pt x="106137" y="96836"/>
                    <a:pt x="103852" y="94800"/>
                  </a:cubicBezTo>
                  <a:cubicBezTo>
                    <a:pt x="102090" y="93230"/>
                    <a:pt x="100481" y="93182"/>
                    <a:pt x="98720" y="91603"/>
                  </a:cubicBezTo>
                  <a:cubicBezTo>
                    <a:pt x="96893" y="89918"/>
                    <a:pt x="95893" y="88757"/>
                    <a:pt x="94884" y="86474"/>
                  </a:cubicBezTo>
                  <a:cubicBezTo>
                    <a:pt x="93836" y="84143"/>
                    <a:pt x="95093" y="82125"/>
                    <a:pt x="93589" y="80070"/>
                  </a:cubicBezTo>
                  <a:cubicBezTo>
                    <a:pt x="91942" y="77805"/>
                    <a:pt x="89276" y="78728"/>
                    <a:pt x="87192" y="76864"/>
                  </a:cubicBezTo>
                  <a:cubicBezTo>
                    <a:pt x="83783" y="73800"/>
                    <a:pt x="84088" y="70355"/>
                    <a:pt x="82698" y="65978"/>
                  </a:cubicBezTo>
                  <a:cubicBezTo>
                    <a:pt x="81375" y="61820"/>
                    <a:pt x="81013" y="59365"/>
                    <a:pt x="80137" y="55083"/>
                  </a:cubicBezTo>
                  <a:cubicBezTo>
                    <a:pt x="79261" y="50859"/>
                    <a:pt x="80471" y="47861"/>
                    <a:pt x="78214" y="44198"/>
                  </a:cubicBezTo>
                  <a:cubicBezTo>
                    <a:pt x="76044" y="40715"/>
                    <a:pt x="71055" y="41724"/>
                    <a:pt x="69884" y="37785"/>
                  </a:cubicBezTo>
                  <a:cubicBezTo>
                    <a:pt x="69304" y="35872"/>
                    <a:pt x="70065" y="34654"/>
                    <a:pt x="69884" y="32666"/>
                  </a:cubicBezTo>
                  <a:cubicBezTo>
                    <a:pt x="69723" y="31153"/>
                    <a:pt x="70018" y="30135"/>
                    <a:pt x="69227" y="28821"/>
                  </a:cubicBezTo>
                  <a:cubicBezTo>
                    <a:pt x="67704" y="26157"/>
                    <a:pt x="64467" y="25872"/>
                    <a:pt x="61554" y="26899"/>
                  </a:cubicBezTo>
                  <a:cubicBezTo>
                    <a:pt x="59707" y="27546"/>
                    <a:pt x="59517" y="29402"/>
                    <a:pt x="57708" y="30106"/>
                  </a:cubicBezTo>
                  <a:cubicBezTo>
                    <a:pt x="54034" y="31543"/>
                    <a:pt x="51577" y="28745"/>
                    <a:pt x="48093" y="26899"/>
                  </a:cubicBezTo>
                  <a:cubicBezTo>
                    <a:pt x="44771" y="25139"/>
                    <a:pt x="41553" y="24701"/>
                    <a:pt x="40401" y="21133"/>
                  </a:cubicBezTo>
                  <a:cubicBezTo>
                    <a:pt x="39792" y="19240"/>
                    <a:pt x="41048" y="17898"/>
                    <a:pt x="40401" y="16014"/>
                  </a:cubicBezTo>
                  <a:cubicBezTo>
                    <a:pt x="39411" y="13169"/>
                    <a:pt x="36479" y="13264"/>
                    <a:pt x="34641" y="10895"/>
                  </a:cubicBezTo>
                  <a:cubicBezTo>
                    <a:pt x="33061" y="8859"/>
                    <a:pt x="33071" y="7098"/>
                    <a:pt x="31433" y="5129"/>
                  </a:cubicBezTo>
                  <a:cubicBezTo>
                    <a:pt x="29253" y="2512"/>
                    <a:pt x="27140" y="1998"/>
                    <a:pt x="24388" y="0"/>
                  </a:cubicBezTo>
                  <a:lnTo>
                    <a:pt x="23103" y="0"/>
                  </a:lnTo>
                  <a:cubicBezTo>
                    <a:pt x="21094" y="495"/>
                    <a:pt x="19581" y="-29"/>
                    <a:pt x="17982" y="1284"/>
                  </a:cubicBezTo>
                  <a:cubicBezTo>
                    <a:pt x="15059" y="3654"/>
                    <a:pt x="17401" y="7184"/>
                    <a:pt x="17982" y="10895"/>
                  </a:cubicBezTo>
                  <a:cubicBezTo>
                    <a:pt x="18410" y="13711"/>
                    <a:pt x="19609" y="15101"/>
                    <a:pt x="19895" y="17936"/>
                  </a:cubicBezTo>
                  <a:cubicBezTo>
                    <a:pt x="20066" y="19668"/>
                    <a:pt x="20742" y="20886"/>
                    <a:pt x="19895" y="22418"/>
                  </a:cubicBezTo>
                  <a:cubicBezTo>
                    <a:pt x="18419" y="25053"/>
                    <a:pt x="15202" y="22941"/>
                    <a:pt x="12184" y="2306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8" name="任意形状 183"/>
            <p:cNvSpPr/>
            <p:nvPr/>
          </p:nvSpPr>
          <p:spPr>
            <a:xfrm>
              <a:off x="12492815" y="3602313"/>
              <a:ext cx="1070938" cy="530284"/>
            </a:xfrm>
            <a:custGeom>
              <a:avLst/>
              <a:gdLst>
                <a:gd name="connsiteX0" fmla="*/ 549883 w 1070938"/>
                <a:gd name="connsiteY0" fmla="*/ 404827 h 530284"/>
                <a:gd name="connsiteX1" fmla="*/ 553720 w 1070938"/>
                <a:gd name="connsiteY1" fmla="*/ 402914 h 530284"/>
                <a:gd name="connsiteX2" fmla="*/ 558851 w 1070938"/>
                <a:gd name="connsiteY2" fmla="*/ 404827 h 530284"/>
                <a:gd name="connsiteX3" fmla="*/ 562697 w 1070938"/>
                <a:gd name="connsiteY3" fmla="*/ 399707 h 530284"/>
                <a:gd name="connsiteX4" fmla="*/ 566543 w 1070938"/>
                <a:gd name="connsiteY4" fmla="*/ 400345 h 530284"/>
                <a:gd name="connsiteX5" fmla="*/ 567847 w 1070938"/>
                <a:gd name="connsiteY5" fmla="*/ 397719 h 530284"/>
                <a:gd name="connsiteX6" fmla="*/ 568466 w 1070938"/>
                <a:gd name="connsiteY6" fmla="*/ 396510 h 530284"/>
                <a:gd name="connsiteX7" fmla="*/ 574235 w 1070938"/>
                <a:gd name="connsiteY7" fmla="*/ 393951 h 530284"/>
                <a:gd name="connsiteX8" fmla="*/ 578081 w 1070938"/>
                <a:gd name="connsiteY8" fmla="*/ 396510 h 530284"/>
                <a:gd name="connsiteX9" fmla="*/ 580299 w 1070938"/>
                <a:gd name="connsiteY9" fmla="*/ 397719 h 530284"/>
                <a:gd name="connsiteX10" fmla="*/ 582565 w 1070938"/>
                <a:gd name="connsiteY10" fmla="*/ 398423 h 530284"/>
                <a:gd name="connsiteX11" fmla="*/ 585859 w 1070938"/>
                <a:gd name="connsiteY11" fmla="*/ 397719 h 530284"/>
                <a:gd name="connsiteX12" fmla="*/ 589610 w 1070938"/>
                <a:gd name="connsiteY12" fmla="*/ 397148 h 530284"/>
                <a:gd name="connsiteX13" fmla="*/ 590781 w 1070938"/>
                <a:gd name="connsiteY13" fmla="*/ 397719 h 530284"/>
                <a:gd name="connsiteX14" fmla="*/ 593465 w 1070938"/>
                <a:gd name="connsiteY14" fmla="*/ 400992 h 530284"/>
                <a:gd name="connsiteX15" fmla="*/ 592180 w 1070938"/>
                <a:gd name="connsiteY15" fmla="*/ 409318 h 530284"/>
                <a:gd name="connsiteX16" fmla="*/ 597940 w 1070938"/>
                <a:gd name="connsiteY16" fmla="*/ 409955 h 530284"/>
                <a:gd name="connsiteX17" fmla="*/ 599872 w 1070938"/>
                <a:gd name="connsiteY17" fmla="*/ 413162 h 530284"/>
                <a:gd name="connsiteX18" fmla="*/ 605641 w 1070938"/>
                <a:gd name="connsiteY18" fmla="*/ 413799 h 530284"/>
                <a:gd name="connsiteX19" fmla="*/ 606917 w 1070938"/>
                <a:gd name="connsiteY19" fmla="*/ 418928 h 530284"/>
                <a:gd name="connsiteX20" fmla="*/ 606917 w 1070938"/>
                <a:gd name="connsiteY20" fmla="*/ 422763 h 530284"/>
                <a:gd name="connsiteX21" fmla="*/ 603709 w 1070938"/>
                <a:gd name="connsiteY21" fmla="*/ 425332 h 530284"/>
                <a:gd name="connsiteX22" fmla="*/ 606279 w 1070938"/>
                <a:gd name="connsiteY22" fmla="*/ 431089 h 530284"/>
                <a:gd name="connsiteX23" fmla="*/ 606279 w 1070938"/>
                <a:gd name="connsiteY23" fmla="*/ 436217 h 530284"/>
                <a:gd name="connsiteX24" fmla="*/ 604994 w 1070938"/>
                <a:gd name="connsiteY24" fmla="*/ 437502 h 530284"/>
                <a:gd name="connsiteX25" fmla="*/ 606917 w 1070938"/>
                <a:gd name="connsiteY25" fmla="*/ 441346 h 530284"/>
                <a:gd name="connsiteX26" fmla="*/ 606917 w 1070938"/>
                <a:gd name="connsiteY26" fmla="*/ 446465 h 530284"/>
                <a:gd name="connsiteX27" fmla="*/ 607745 w 1070938"/>
                <a:gd name="connsiteY27" fmla="*/ 447921 h 530284"/>
                <a:gd name="connsiteX28" fmla="*/ 608840 w 1070938"/>
                <a:gd name="connsiteY28" fmla="*/ 447112 h 530284"/>
                <a:gd name="connsiteX29" fmla="*/ 611401 w 1070938"/>
                <a:gd name="connsiteY29" fmla="*/ 441346 h 530284"/>
                <a:gd name="connsiteX30" fmla="*/ 618455 w 1070938"/>
                <a:gd name="connsiteY30" fmla="*/ 443915 h 530284"/>
                <a:gd name="connsiteX31" fmla="*/ 627423 w 1070938"/>
                <a:gd name="connsiteY31" fmla="*/ 445190 h 530284"/>
                <a:gd name="connsiteX32" fmla="*/ 637038 w 1070938"/>
                <a:gd name="connsiteY32" fmla="*/ 445827 h 530284"/>
                <a:gd name="connsiteX33" fmla="*/ 645368 w 1070938"/>
                <a:gd name="connsiteY33" fmla="*/ 447750 h 530284"/>
                <a:gd name="connsiteX34" fmla="*/ 652423 w 1070938"/>
                <a:gd name="connsiteY34" fmla="*/ 451594 h 530284"/>
                <a:gd name="connsiteX35" fmla="*/ 658192 w 1070938"/>
                <a:gd name="connsiteY35" fmla="*/ 458007 h 530284"/>
                <a:gd name="connsiteX36" fmla="*/ 660514 w 1070938"/>
                <a:gd name="connsiteY36" fmla="*/ 464002 h 530284"/>
                <a:gd name="connsiteX37" fmla="*/ 660105 w 1070938"/>
                <a:gd name="connsiteY37" fmla="*/ 467608 h 530284"/>
                <a:gd name="connsiteX38" fmla="*/ 656269 w 1070938"/>
                <a:gd name="connsiteY38" fmla="*/ 472727 h 530284"/>
                <a:gd name="connsiteX39" fmla="*/ 649862 w 1070938"/>
                <a:gd name="connsiteY39" fmla="*/ 474658 h 530284"/>
                <a:gd name="connsiteX40" fmla="*/ 644730 w 1070938"/>
                <a:gd name="connsiteY40" fmla="*/ 468892 h 530284"/>
                <a:gd name="connsiteX41" fmla="*/ 642607 w 1070938"/>
                <a:gd name="connsiteY41" fmla="*/ 464002 h 530284"/>
                <a:gd name="connsiteX42" fmla="*/ 640884 w 1070938"/>
                <a:gd name="connsiteY42" fmla="*/ 462479 h 530284"/>
                <a:gd name="connsiteX43" fmla="*/ 635763 w 1070938"/>
                <a:gd name="connsiteY43" fmla="*/ 462479 h 530284"/>
                <a:gd name="connsiteX44" fmla="*/ 634696 w 1070938"/>
                <a:gd name="connsiteY44" fmla="*/ 464002 h 530284"/>
                <a:gd name="connsiteX45" fmla="*/ 635763 w 1070938"/>
                <a:gd name="connsiteY45" fmla="*/ 470177 h 530284"/>
                <a:gd name="connsiteX46" fmla="*/ 635763 w 1070938"/>
                <a:gd name="connsiteY46" fmla="*/ 474658 h 530284"/>
                <a:gd name="connsiteX47" fmla="*/ 629993 w 1070938"/>
                <a:gd name="connsiteY47" fmla="*/ 479140 h 530284"/>
                <a:gd name="connsiteX48" fmla="*/ 626147 w 1070938"/>
                <a:gd name="connsiteY48" fmla="*/ 482347 h 530284"/>
                <a:gd name="connsiteX49" fmla="*/ 625500 w 1070938"/>
                <a:gd name="connsiteY49" fmla="*/ 488103 h 530284"/>
                <a:gd name="connsiteX50" fmla="*/ 622939 w 1070938"/>
                <a:gd name="connsiteY50" fmla="*/ 492595 h 530284"/>
                <a:gd name="connsiteX51" fmla="*/ 617170 w 1070938"/>
                <a:gd name="connsiteY51" fmla="*/ 497076 h 530284"/>
                <a:gd name="connsiteX52" fmla="*/ 613971 w 1070938"/>
                <a:gd name="connsiteY52" fmla="*/ 498351 h 530284"/>
                <a:gd name="connsiteX53" fmla="*/ 610611 w 1070938"/>
                <a:gd name="connsiteY53" fmla="*/ 499893 h 530284"/>
                <a:gd name="connsiteX54" fmla="*/ 610773 w 1070938"/>
                <a:gd name="connsiteY54" fmla="*/ 500273 h 530284"/>
                <a:gd name="connsiteX55" fmla="*/ 604994 w 1070938"/>
                <a:gd name="connsiteY55" fmla="*/ 509246 h 530284"/>
                <a:gd name="connsiteX56" fmla="*/ 599872 w 1070938"/>
                <a:gd name="connsiteY56" fmla="*/ 515012 h 530284"/>
                <a:gd name="connsiteX57" fmla="*/ 593465 w 1070938"/>
                <a:gd name="connsiteY57" fmla="*/ 515012 h 530284"/>
                <a:gd name="connsiteX58" fmla="*/ 588972 w 1070938"/>
                <a:gd name="connsiteY58" fmla="*/ 518209 h 530284"/>
                <a:gd name="connsiteX59" fmla="*/ 585135 w 1070938"/>
                <a:gd name="connsiteY59" fmla="*/ 522063 h 530284"/>
                <a:gd name="connsiteX60" fmla="*/ 587049 w 1070938"/>
                <a:gd name="connsiteY60" fmla="*/ 529104 h 530284"/>
                <a:gd name="connsiteX61" fmla="*/ 588724 w 1070938"/>
                <a:gd name="connsiteY61" fmla="*/ 530284 h 530284"/>
                <a:gd name="connsiteX62" fmla="*/ 590257 w 1070938"/>
                <a:gd name="connsiteY62" fmla="*/ 526535 h 530284"/>
                <a:gd name="connsiteX63" fmla="*/ 594741 w 1070938"/>
                <a:gd name="connsiteY63" fmla="*/ 525251 h 530284"/>
                <a:gd name="connsiteX64" fmla="*/ 599872 w 1070938"/>
                <a:gd name="connsiteY64" fmla="*/ 522063 h 530284"/>
                <a:gd name="connsiteX65" fmla="*/ 604356 w 1070938"/>
                <a:gd name="connsiteY65" fmla="*/ 520778 h 530284"/>
                <a:gd name="connsiteX66" fmla="*/ 609478 w 1070938"/>
                <a:gd name="connsiteY66" fmla="*/ 519494 h 530284"/>
                <a:gd name="connsiteX67" fmla="*/ 612686 w 1070938"/>
                <a:gd name="connsiteY67" fmla="*/ 516297 h 530284"/>
                <a:gd name="connsiteX68" fmla="*/ 616532 w 1070938"/>
                <a:gd name="connsiteY68" fmla="*/ 513728 h 530284"/>
                <a:gd name="connsiteX69" fmla="*/ 622939 w 1070938"/>
                <a:gd name="connsiteY69" fmla="*/ 510531 h 530284"/>
                <a:gd name="connsiteX70" fmla="*/ 628708 w 1070938"/>
                <a:gd name="connsiteY70" fmla="*/ 510531 h 530284"/>
                <a:gd name="connsiteX71" fmla="*/ 635115 w 1070938"/>
                <a:gd name="connsiteY71" fmla="*/ 511168 h 530284"/>
                <a:gd name="connsiteX72" fmla="*/ 640246 w 1070938"/>
                <a:gd name="connsiteY72" fmla="*/ 510531 h 530284"/>
                <a:gd name="connsiteX73" fmla="*/ 644730 w 1070938"/>
                <a:gd name="connsiteY73" fmla="*/ 507324 h 530284"/>
                <a:gd name="connsiteX74" fmla="*/ 650500 w 1070938"/>
                <a:gd name="connsiteY74" fmla="*/ 504764 h 530284"/>
                <a:gd name="connsiteX75" fmla="*/ 653460 w 1070938"/>
                <a:gd name="connsiteY75" fmla="*/ 505373 h 530284"/>
                <a:gd name="connsiteX76" fmla="*/ 653156 w 1070938"/>
                <a:gd name="connsiteY76" fmla="*/ 499978 h 530284"/>
                <a:gd name="connsiteX77" fmla="*/ 651785 w 1070938"/>
                <a:gd name="connsiteY77" fmla="*/ 498998 h 530284"/>
                <a:gd name="connsiteX78" fmla="*/ 653698 w 1070938"/>
                <a:gd name="connsiteY78" fmla="*/ 494507 h 530284"/>
                <a:gd name="connsiteX79" fmla="*/ 658830 w 1070938"/>
                <a:gd name="connsiteY79" fmla="*/ 491310 h 530284"/>
                <a:gd name="connsiteX80" fmla="*/ 666522 w 1070938"/>
                <a:gd name="connsiteY80" fmla="*/ 490026 h 530284"/>
                <a:gd name="connsiteX81" fmla="*/ 674214 w 1070938"/>
                <a:gd name="connsiteY81" fmla="*/ 486819 h 530284"/>
                <a:gd name="connsiteX82" fmla="*/ 683182 w 1070938"/>
                <a:gd name="connsiteY82" fmla="*/ 484906 h 530284"/>
                <a:gd name="connsiteX83" fmla="*/ 687675 w 1070938"/>
                <a:gd name="connsiteY83" fmla="*/ 486181 h 530284"/>
                <a:gd name="connsiteX84" fmla="*/ 691512 w 1070938"/>
                <a:gd name="connsiteY84" fmla="*/ 484906 h 530284"/>
                <a:gd name="connsiteX85" fmla="*/ 696005 w 1070938"/>
                <a:gd name="connsiteY85" fmla="*/ 486819 h 530284"/>
                <a:gd name="connsiteX86" fmla="*/ 701127 w 1070938"/>
                <a:gd name="connsiteY86" fmla="*/ 485544 h 530284"/>
                <a:gd name="connsiteX87" fmla="*/ 704973 w 1070938"/>
                <a:gd name="connsiteY87" fmla="*/ 481053 h 530284"/>
                <a:gd name="connsiteX88" fmla="*/ 711380 w 1070938"/>
                <a:gd name="connsiteY88" fmla="*/ 481053 h 530284"/>
                <a:gd name="connsiteX89" fmla="*/ 711380 w 1070938"/>
                <a:gd name="connsiteY89" fmla="*/ 479778 h 530284"/>
                <a:gd name="connsiteX90" fmla="*/ 718434 w 1070938"/>
                <a:gd name="connsiteY90" fmla="*/ 474658 h 530284"/>
                <a:gd name="connsiteX91" fmla="*/ 727411 w 1070938"/>
                <a:gd name="connsiteY91" fmla="*/ 469530 h 530284"/>
                <a:gd name="connsiteX92" fmla="*/ 734456 w 1070938"/>
                <a:gd name="connsiteY92" fmla="*/ 470177 h 530284"/>
                <a:gd name="connsiteX93" fmla="*/ 745347 w 1070938"/>
                <a:gd name="connsiteY93" fmla="*/ 469530 h 530284"/>
                <a:gd name="connsiteX94" fmla="*/ 756238 w 1070938"/>
                <a:gd name="connsiteY94" fmla="*/ 469530 h 530284"/>
                <a:gd name="connsiteX95" fmla="*/ 762654 w 1070938"/>
                <a:gd name="connsiteY95" fmla="*/ 470177 h 530284"/>
                <a:gd name="connsiteX96" fmla="*/ 771622 w 1070938"/>
                <a:gd name="connsiteY96" fmla="*/ 468245 h 530284"/>
                <a:gd name="connsiteX97" fmla="*/ 779314 w 1070938"/>
                <a:gd name="connsiteY97" fmla="*/ 470805 h 530284"/>
                <a:gd name="connsiteX98" fmla="*/ 785093 w 1070938"/>
                <a:gd name="connsiteY98" fmla="*/ 466333 h 530284"/>
                <a:gd name="connsiteX99" fmla="*/ 787368 w 1070938"/>
                <a:gd name="connsiteY99" fmla="*/ 464002 h 530284"/>
                <a:gd name="connsiteX100" fmla="*/ 791490 w 1070938"/>
                <a:gd name="connsiteY100" fmla="*/ 461204 h 530284"/>
                <a:gd name="connsiteX101" fmla="*/ 796622 w 1070938"/>
                <a:gd name="connsiteY101" fmla="*/ 461842 h 530284"/>
                <a:gd name="connsiteX102" fmla="*/ 803666 w 1070938"/>
                <a:gd name="connsiteY102" fmla="*/ 456075 h 530284"/>
                <a:gd name="connsiteX103" fmla="*/ 810721 w 1070938"/>
                <a:gd name="connsiteY103" fmla="*/ 448387 h 530284"/>
                <a:gd name="connsiteX104" fmla="*/ 812644 w 1070938"/>
                <a:gd name="connsiteY104" fmla="*/ 441346 h 530284"/>
                <a:gd name="connsiteX105" fmla="*/ 820326 w 1070938"/>
                <a:gd name="connsiteY105" fmla="*/ 433020 h 530284"/>
                <a:gd name="connsiteX106" fmla="*/ 827381 w 1070938"/>
                <a:gd name="connsiteY106" fmla="*/ 425332 h 530284"/>
                <a:gd name="connsiteX107" fmla="*/ 835711 w 1070938"/>
                <a:gd name="connsiteY107" fmla="*/ 424694 h 530284"/>
                <a:gd name="connsiteX108" fmla="*/ 839557 w 1070938"/>
                <a:gd name="connsiteY108" fmla="*/ 427254 h 530284"/>
                <a:gd name="connsiteX109" fmla="*/ 845973 w 1070938"/>
                <a:gd name="connsiteY109" fmla="*/ 426616 h 530284"/>
                <a:gd name="connsiteX110" fmla="*/ 851104 w 1070938"/>
                <a:gd name="connsiteY110" fmla="*/ 428538 h 530284"/>
                <a:gd name="connsiteX111" fmla="*/ 849181 w 1070938"/>
                <a:gd name="connsiteY111" fmla="*/ 438786 h 530284"/>
                <a:gd name="connsiteX112" fmla="*/ 846611 w 1070938"/>
                <a:gd name="connsiteY112" fmla="*/ 446465 h 530284"/>
                <a:gd name="connsiteX113" fmla="*/ 845973 w 1070938"/>
                <a:gd name="connsiteY113" fmla="*/ 455438 h 530284"/>
                <a:gd name="connsiteX114" fmla="*/ 848534 w 1070938"/>
                <a:gd name="connsiteY114" fmla="*/ 460567 h 530284"/>
                <a:gd name="connsiteX115" fmla="*/ 850257 w 1070938"/>
                <a:gd name="connsiteY115" fmla="*/ 464002 h 530284"/>
                <a:gd name="connsiteX116" fmla="*/ 853018 w 1070938"/>
                <a:gd name="connsiteY116" fmla="*/ 469530 h 530284"/>
                <a:gd name="connsiteX117" fmla="*/ 853294 w 1070938"/>
                <a:gd name="connsiteY117" fmla="*/ 471204 h 530284"/>
                <a:gd name="connsiteX118" fmla="*/ 856226 w 1070938"/>
                <a:gd name="connsiteY118" fmla="*/ 469530 h 530284"/>
                <a:gd name="connsiteX119" fmla="*/ 857749 w 1070938"/>
                <a:gd name="connsiteY119" fmla="*/ 464002 h 530284"/>
                <a:gd name="connsiteX120" fmla="*/ 858139 w 1070938"/>
                <a:gd name="connsiteY120" fmla="*/ 463764 h 530284"/>
                <a:gd name="connsiteX121" fmla="*/ 860881 w 1070938"/>
                <a:gd name="connsiteY121" fmla="*/ 464002 h 530284"/>
                <a:gd name="connsiteX122" fmla="*/ 862633 w 1070938"/>
                <a:gd name="connsiteY122" fmla="*/ 464411 h 530284"/>
                <a:gd name="connsiteX123" fmla="*/ 866727 w 1070938"/>
                <a:gd name="connsiteY123" fmla="*/ 464002 h 530284"/>
                <a:gd name="connsiteX124" fmla="*/ 867755 w 1070938"/>
                <a:gd name="connsiteY124" fmla="*/ 463764 h 530284"/>
                <a:gd name="connsiteX125" fmla="*/ 874171 w 1070938"/>
                <a:gd name="connsiteY125" fmla="*/ 461204 h 530284"/>
                <a:gd name="connsiteX126" fmla="*/ 881863 w 1070938"/>
                <a:gd name="connsiteY126" fmla="*/ 458644 h 530284"/>
                <a:gd name="connsiteX127" fmla="*/ 888270 w 1070938"/>
                <a:gd name="connsiteY127" fmla="*/ 457360 h 530284"/>
                <a:gd name="connsiteX128" fmla="*/ 886985 w 1070938"/>
                <a:gd name="connsiteY128" fmla="*/ 461842 h 530284"/>
                <a:gd name="connsiteX129" fmla="*/ 883139 w 1070938"/>
                <a:gd name="connsiteY129" fmla="*/ 463764 h 530284"/>
                <a:gd name="connsiteX130" fmla="*/ 882758 w 1070938"/>
                <a:gd name="connsiteY130" fmla="*/ 464002 h 530284"/>
                <a:gd name="connsiteX131" fmla="*/ 878008 w 1070938"/>
                <a:gd name="connsiteY131" fmla="*/ 467608 h 530284"/>
                <a:gd name="connsiteX132" fmla="*/ 873524 w 1070938"/>
                <a:gd name="connsiteY132" fmla="*/ 469530 h 530284"/>
                <a:gd name="connsiteX133" fmla="*/ 868402 w 1070938"/>
                <a:gd name="connsiteY133" fmla="*/ 470805 h 530284"/>
                <a:gd name="connsiteX134" fmla="*/ 867126 w 1070938"/>
                <a:gd name="connsiteY134" fmla="*/ 475296 h 530284"/>
                <a:gd name="connsiteX135" fmla="*/ 861986 w 1070938"/>
                <a:gd name="connsiteY135" fmla="*/ 478493 h 530284"/>
                <a:gd name="connsiteX136" fmla="*/ 859425 w 1070938"/>
                <a:gd name="connsiteY136" fmla="*/ 482984 h 530284"/>
                <a:gd name="connsiteX137" fmla="*/ 861348 w 1070938"/>
                <a:gd name="connsiteY137" fmla="*/ 489388 h 530284"/>
                <a:gd name="connsiteX138" fmla="*/ 863271 w 1070938"/>
                <a:gd name="connsiteY138" fmla="*/ 493232 h 530284"/>
                <a:gd name="connsiteX139" fmla="*/ 869040 w 1070938"/>
                <a:gd name="connsiteY139" fmla="*/ 495145 h 530284"/>
                <a:gd name="connsiteX140" fmla="*/ 874809 w 1070938"/>
                <a:gd name="connsiteY140" fmla="*/ 493232 h 530284"/>
                <a:gd name="connsiteX141" fmla="*/ 878655 w 1070938"/>
                <a:gd name="connsiteY141" fmla="*/ 491310 h 530284"/>
                <a:gd name="connsiteX142" fmla="*/ 885062 w 1070938"/>
                <a:gd name="connsiteY142" fmla="*/ 487466 h 530284"/>
                <a:gd name="connsiteX143" fmla="*/ 890193 w 1070938"/>
                <a:gd name="connsiteY143" fmla="*/ 481700 h 530284"/>
                <a:gd name="connsiteX144" fmla="*/ 897885 w 1070938"/>
                <a:gd name="connsiteY144" fmla="*/ 478493 h 530284"/>
                <a:gd name="connsiteX145" fmla="*/ 906853 w 1070938"/>
                <a:gd name="connsiteY145" fmla="*/ 477218 h 530284"/>
                <a:gd name="connsiteX146" fmla="*/ 913907 w 1070938"/>
                <a:gd name="connsiteY146" fmla="*/ 472099 h 530284"/>
                <a:gd name="connsiteX147" fmla="*/ 924160 w 1070938"/>
                <a:gd name="connsiteY147" fmla="*/ 470177 h 530284"/>
                <a:gd name="connsiteX148" fmla="*/ 933128 w 1070938"/>
                <a:gd name="connsiteY148" fmla="*/ 468245 h 530284"/>
                <a:gd name="connsiteX149" fmla="*/ 940820 w 1070938"/>
                <a:gd name="connsiteY149" fmla="*/ 464411 h 530284"/>
                <a:gd name="connsiteX150" fmla="*/ 941725 w 1070938"/>
                <a:gd name="connsiteY150" fmla="*/ 464002 h 530284"/>
                <a:gd name="connsiteX151" fmla="*/ 946590 w 1070938"/>
                <a:gd name="connsiteY151" fmla="*/ 461204 h 530284"/>
                <a:gd name="connsiteX152" fmla="*/ 944667 w 1070938"/>
                <a:gd name="connsiteY152" fmla="*/ 454800 h 530284"/>
                <a:gd name="connsiteX153" fmla="*/ 933766 w 1070938"/>
                <a:gd name="connsiteY153" fmla="*/ 452241 h 530284"/>
                <a:gd name="connsiteX154" fmla="*/ 926074 w 1070938"/>
                <a:gd name="connsiteY154" fmla="*/ 450956 h 530284"/>
                <a:gd name="connsiteX155" fmla="*/ 917744 w 1070938"/>
                <a:gd name="connsiteY155" fmla="*/ 451594 h 530284"/>
                <a:gd name="connsiteX156" fmla="*/ 911984 w 1070938"/>
                <a:gd name="connsiteY156" fmla="*/ 449034 h 530284"/>
                <a:gd name="connsiteX157" fmla="*/ 907500 w 1070938"/>
                <a:gd name="connsiteY157" fmla="*/ 445190 h 530284"/>
                <a:gd name="connsiteX158" fmla="*/ 902369 w 1070938"/>
                <a:gd name="connsiteY158" fmla="*/ 442630 h 530284"/>
                <a:gd name="connsiteX159" fmla="*/ 899171 w 1070938"/>
                <a:gd name="connsiteY159" fmla="*/ 436855 h 530284"/>
                <a:gd name="connsiteX160" fmla="*/ 899171 w 1070938"/>
                <a:gd name="connsiteY160" fmla="*/ 428538 h 530284"/>
                <a:gd name="connsiteX161" fmla="*/ 898523 w 1070938"/>
                <a:gd name="connsiteY161" fmla="*/ 423410 h 530284"/>
                <a:gd name="connsiteX162" fmla="*/ 904292 w 1070938"/>
                <a:gd name="connsiteY162" fmla="*/ 420203 h 530284"/>
                <a:gd name="connsiteX163" fmla="*/ 903007 w 1070938"/>
                <a:gd name="connsiteY163" fmla="*/ 413799 h 530284"/>
                <a:gd name="connsiteX164" fmla="*/ 899171 w 1070938"/>
                <a:gd name="connsiteY164" fmla="*/ 411887 h 530284"/>
                <a:gd name="connsiteX165" fmla="*/ 894030 w 1070938"/>
                <a:gd name="connsiteY165" fmla="*/ 415084 h 530284"/>
                <a:gd name="connsiteX166" fmla="*/ 888908 w 1070938"/>
                <a:gd name="connsiteY166" fmla="*/ 415084 h 530284"/>
                <a:gd name="connsiteX167" fmla="*/ 885700 w 1070938"/>
                <a:gd name="connsiteY167" fmla="*/ 411887 h 530284"/>
                <a:gd name="connsiteX168" fmla="*/ 888908 w 1070938"/>
                <a:gd name="connsiteY168" fmla="*/ 408043 h 530284"/>
                <a:gd name="connsiteX169" fmla="*/ 897238 w 1070938"/>
                <a:gd name="connsiteY169" fmla="*/ 409318 h 530284"/>
                <a:gd name="connsiteX170" fmla="*/ 905578 w 1070938"/>
                <a:gd name="connsiteY170" fmla="*/ 408680 h 530284"/>
                <a:gd name="connsiteX171" fmla="*/ 914545 w 1070938"/>
                <a:gd name="connsiteY171" fmla="*/ 403552 h 530284"/>
                <a:gd name="connsiteX172" fmla="*/ 919029 w 1070938"/>
                <a:gd name="connsiteY172" fmla="*/ 398423 h 530284"/>
                <a:gd name="connsiteX173" fmla="*/ 919201 w 1070938"/>
                <a:gd name="connsiteY173" fmla="*/ 397719 h 530284"/>
                <a:gd name="connsiteX174" fmla="*/ 917106 w 1070938"/>
                <a:gd name="connsiteY174" fmla="*/ 390744 h 530284"/>
                <a:gd name="connsiteX175" fmla="*/ 909414 w 1070938"/>
                <a:gd name="connsiteY175" fmla="*/ 384978 h 530284"/>
                <a:gd name="connsiteX176" fmla="*/ 900446 w 1070938"/>
                <a:gd name="connsiteY176" fmla="*/ 386263 h 530284"/>
                <a:gd name="connsiteX177" fmla="*/ 886985 w 1070938"/>
                <a:gd name="connsiteY177" fmla="*/ 388822 h 530284"/>
                <a:gd name="connsiteX178" fmla="*/ 881216 w 1070938"/>
                <a:gd name="connsiteY178" fmla="*/ 390097 h 530284"/>
                <a:gd name="connsiteX179" fmla="*/ 876732 w 1070938"/>
                <a:gd name="connsiteY179" fmla="*/ 391382 h 530284"/>
                <a:gd name="connsiteX180" fmla="*/ 873524 w 1070938"/>
                <a:gd name="connsiteY180" fmla="*/ 392666 h 530284"/>
                <a:gd name="connsiteX181" fmla="*/ 867126 w 1070938"/>
                <a:gd name="connsiteY181" fmla="*/ 393304 h 530284"/>
                <a:gd name="connsiteX182" fmla="*/ 862185 w 1070938"/>
                <a:gd name="connsiteY182" fmla="*/ 397719 h 530284"/>
                <a:gd name="connsiteX183" fmla="*/ 861348 w 1070938"/>
                <a:gd name="connsiteY183" fmla="*/ 398423 h 530284"/>
                <a:gd name="connsiteX184" fmla="*/ 853018 w 1070938"/>
                <a:gd name="connsiteY184" fmla="*/ 403552 h 530284"/>
                <a:gd name="connsiteX185" fmla="*/ 845326 w 1070938"/>
                <a:gd name="connsiteY185" fmla="*/ 406749 h 530284"/>
                <a:gd name="connsiteX186" fmla="*/ 837634 w 1070938"/>
                <a:gd name="connsiteY186" fmla="*/ 409955 h 530284"/>
                <a:gd name="connsiteX187" fmla="*/ 831874 w 1070938"/>
                <a:gd name="connsiteY187" fmla="*/ 408680 h 530284"/>
                <a:gd name="connsiteX188" fmla="*/ 840204 w 1070938"/>
                <a:gd name="connsiteY188" fmla="*/ 403552 h 530284"/>
                <a:gd name="connsiteX189" fmla="*/ 849819 w 1070938"/>
                <a:gd name="connsiteY189" fmla="*/ 399060 h 530284"/>
                <a:gd name="connsiteX190" fmla="*/ 851514 w 1070938"/>
                <a:gd name="connsiteY190" fmla="*/ 397719 h 530284"/>
                <a:gd name="connsiteX191" fmla="*/ 856226 w 1070938"/>
                <a:gd name="connsiteY191" fmla="*/ 393304 h 530284"/>
                <a:gd name="connsiteX192" fmla="*/ 861986 w 1070938"/>
                <a:gd name="connsiteY192" fmla="*/ 390097 h 530284"/>
                <a:gd name="connsiteX193" fmla="*/ 869678 w 1070938"/>
                <a:gd name="connsiteY193" fmla="*/ 389460 h 530284"/>
                <a:gd name="connsiteX194" fmla="*/ 876094 w 1070938"/>
                <a:gd name="connsiteY194" fmla="*/ 387538 h 530284"/>
                <a:gd name="connsiteX195" fmla="*/ 878845 w 1070938"/>
                <a:gd name="connsiteY195" fmla="*/ 384826 h 530284"/>
                <a:gd name="connsiteX196" fmla="*/ 885700 w 1070938"/>
                <a:gd name="connsiteY196" fmla="*/ 379212 h 530284"/>
                <a:gd name="connsiteX197" fmla="*/ 893392 w 1070938"/>
                <a:gd name="connsiteY197" fmla="*/ 370886 h 530284"/>
                <a:gd name="connsiteX198" fmla="*/ 898523 w 1070938"/>
                <a:gd name="connsiteY198" fmla="*/ 370239 h 530284"/>
                <a:gd name="connsiteX199" fmla="*/ 911984 w 1070938"/>
                <a:gd name="connsiteY199" fmla="*/ 369601 h 530284"/>
                <a:gd name="connsiteX200" fmla="*/ 923523 w 1070938"/>
                <a:gd name="connsiteY200" fmla="*/ 369601 h 530284"/>
                <a:gd name="connsiteX201" fmla="*/ 933766 w 1070938"/>
                <a:gd name="connsiteY201" fmla="*/ 370239 h 530284"/>
                <a:gd name="connsiteX202" fmla="*/ 948513 w 1070938"/>
                <a:gd name="connsiteY202" fmla="*/ 370239 h 530284"/>
                <a:gd name="connsiteX203" fmla="*/ 959403 w 1070938"/>
                <a:gd name="connsiteY203" fmla="*/ 370239 h 530284"/>
                <a:gd name="connsiteX204" fmla="*/ 967743 w 1070938"/>
                <a:gd name="connsiteY204" fmla="*/ 372161 h 530284"/>
                <a:gd name="connsiteX205" fmla="*/ 976073 w 1070938"/>
                <a:gd name="connsiteY205" fmla="*/ 369601 h 530284"/>
                <a:gd name="connsiteX206" fmla="*/ 983765 w 1070938"/>
                <a:gd name="connsiteY206" fmla="*/ 372161 h 530284"/>
                <a:gd name="connsiteX207" fmla="*/ 995303 w 1070938"/>
                <a:gd name="connsiteY207" fmla="*/ 370239 h 530284"/>
                <a:gd name="connsiteX208" fmla="*/ 1000425 w 1070938"/>
                <a:gd name="connsiteY208" fmla="*/ 364482 h 530284"/>
                <a:gd name="connsiteX209" fmla="*/ 1012601 w 1070938"/>
                <a:gd name="connsiteY209" fmla="*/ 356147 h 530284"/>
                <a:gd name="connsiteX210" fmla="*/ 1024139 w 1070938"/>
                <a:gd name="connsiteY210" fmla="*/ 348468 h 530284"/>
                <a:gd name="connsiteX211" fmla="*/ 1031831 w 1070938"/>
                <a:gd name="connsiteY211" fmla="*/ 347184 h 530284"/>
                <a:gd name="connsiteX212" fmla="*/ 1044636 w 1070938"/>
                <a:gd name="connsiteY212" fmla="*/ 344624 h 530284"/>
                <a:gd name="connsiteX213" fmla="*/ 1051690 w 1070938"/>
                <a:gd name="connsiteY213" fmla="*/ 340133 h 530284"/>
                <a:gd name="connsiteX214" fmla="*/ 1062590 w 1070938"/>
                <a:gd name="connsiteY214" fmla="*/ 334367 h 530284"/>
                <a:gd name="connsiteX215" fmla="*/ 1065599 w 1070938"/>
                <a:gd name="connsiteY215" fmla="*/ 331427 h 530284"/>
                <a:gd name="connsiteX216" fmla="*/ 1067074 w 1070938"/>
                <a:gd name="connsiteY216" fmla="*/ 329248 h 530284"/>
                <a:gd name="connsiteX217" fmla="*/ 1068997 w 1070938"/>
                <a:gd name="connsiteY217" fmla="*/ 319000 h 530284"/>
                <a:gd name="connsiteX218" fmla="*/ 1070920 w 1070938"/>
                <a:gd name="connsiteY218" fmla="*/ 313871 h 530284"/>
                <a:gd name="connsiteX219" fmla="*/ 1068350 w 1070938"/>
                <a:gd name="connsiteY219" fmla="*/ 309390 h 530284"/>
                <a:gd name="connsiteX220" fmla="*/ 1065789 w 1070938"/>
                <a:gd name="connsiteY220" fmla="*/ 303623 h 530284"/>
                <a:gd name="connsiteX221" fmla="*/ 1058744 w 1070938"/>
                <a:gd name="connsiteY221" fmla="*/ 302339 h 530284"/>
                <a:gd name="connsiteX222" fmla="*/ 1052975 w 1070938"/>
                <a:gd name="connsiteY222" fmla="*/ 302986 h 530284"/>
                <a:gd name="connsiteX223" fmla="*/ 1052975 w 1070938"/>
                <a:gd name="connsiteY223" fmla="*/ 298495 h 530284"/>
                <a:gd name="connsiteX224" fmla="*/ 1051052 w 1070938"/>
                <a:gd name="connsiteY224" fmla="*/ 292728 h 530284"/>
                <a:gd name="connsiteX225" fmla="*/ 1054251 w 1070938"/>
                <a:gd name="connsiteY225" fmla="*/ 288894 h 530284"/>
                <a:gd name="connsiteX226" fmla="*/ 1051052 w 1070938"/>
                <a:gd name="connsiteY226" fmla="*/ 283128 h 530284"/>
                <a:gd name="connsiteX227" fmla="*/ 1045283 w 1070938"/>
                <a:gd name="connsiteY227" fmla="*/ 281843 h 530284"/>
                <a:gd name="connsiteX228" fmla="*/ 1039514 w 1070938"/>
                <a:gd name="connsiteY228" fmla="*/ 281843 h 530284"/>
                <a:gd name="connsiteX229" fmla="*/ 1036315 w 1070938"/>
                <a:gd name="connsiteY229" fmla="*/ 275439 h 530284"/>
                <a:gd name="connsiteX230" fmla="*/ 1029899 w 1070938"/>
                <a:gd name="connsiteY230" fmla="*/ 274802 h 530284"/>
                <a:gd name="connsiteX231" fmla="*/ 1023492 w 1070938"/>
                <a:gd name="connsiteY231" fmla="*/ 274164 h 530284"/>
                <a:gd name="connsiteX232" fmla="*/ 1022854 w 1070938"/>
                <a:gd name="connsiteY232" fmla="*/ 266476 h 530284"/>
                <a:gd name="connsiteX233" fmla="*/ 1021997 w 1070938"/>
                <a:gd name="connsiteY233" fmla="*/ 265144 h 530284"/>
                <a:gd name="connsiteX234" fmla="*/ 1019008 w 1070938"/>
                <a:gd name="connsiteY234" fmla="*/ 262632 h 530284"/>
                <a:gd name="connsiteX235" fmla="*/ 1011954 w 1070938"/>
                <a:gd name="connsiteY235" fmla="*/ 260710 h 530284"/>
                <a:gd name="connsiteX236" fmla="*/ 1006185 w 1070938"/>
                <a:gd name="connsiteY236" fmla="*/ 258150 h 530284"/>
                <a:gd name="connsiteX237" fmla="*/ 1004909 w 1070938"/>
                <a:gd name="connsiteY237" fmla="*/ 252384 h 530284"/>
                <a:gd name="connsiteX238" fmla="*/ 1005547 w 1070938"/>
                <a:gd name="connsiteY238" fmla="*/ 248540 h 530284"/>
                <a:gd name="connsiteX239" fmla="*/ 1013877 w 1070938"/>
                <a:gd name="connsiteY239" fmla="*/ 247902 h 530284"/>
                <a:gd name="connsiteX240" fmla="*/ 1015800 w 1070938"/>
                <a:gd name="connsiteY240" fmla="*/ 243411 h 530284"/>
                <a:gd name="connsiteX241" fmla="*/ 1013239 w 1070938"/>
                <a:gd name="connsiteY241" fmla="*/ 237645 h 530284"/>
                <a:gd name="connsiteX242" fmla="*/ 1014524 w 1070938"/>
                <a:gd name="connsiteY242" fmla="*/ 229957 h 530284"/>
                <a:gd name="connsiteX243" fmla="*/ 1010040 w 1070938"/>
                <a:gd name="connsiteY243" fmla="*/ 225475 h 530284"/>
                <a:gd name="connsiteX244" fmla="*/ 1009393 w 1070938"/>
                <a:gd name="connsiteY244" fmla="*/ 219709 h 530284"/>
                <a:gd name="connsiteX245" fmla="*/ 1006185 w 1070938"/>
                <a:gd name="connsiteY245" fmla="*/ 209461 h 530284"/>
                <a:gd name="connsiteX246" fmla="*/ 1001710 w 1070938"/>
                <a:gd name="connsiteY246" fmla="*/ 201773 h 530284"/>
                <a:gd name="connsiteX247" fmla="*/ 1001710 w 1070938"/>
                <a:gd name="connsiteY247" fmla="*/ 193447 h 530284"/>
                <a:gd name="connsiteX248" fmla="*/ 997855 w 1070938"/>
                <a:gd name="connsiteY248" fmla="*/ 185121 h 530284"/>
                <a:gd name="connsiteX249" fmla="*/ 990810 w 1070938"/>
                <a:gd name="connsiteY249" fmla="*/ 187681 h 530284"/>
                <a:gd name="connsiteX250" fmla="*/ 985679 w 1070938"/>
                <a:gd name="connsiteY250" fmla="*/ 193447 h 530284"/>
                <a:gd name="connsiteX251" fmla="*/ 980547 w 1070938"/>
                <a:gd name="connsiteY251" fmla="*/ 198576 h 530284"/>
                <a:gd name="connsiteX252" fmla="*/ 977349 w 1070938"/>
                <a:gd name="connsiteY252" fmla="*/ 206892 h 530284"/>
                <a:gd name="connsiteX253" fmla="*/ 972865 w 1070938"/>
                <a:gd name="connsiteY253" fmla="*/ 208824 h 530284"/>
                <a:gd name="connsiteX254" fmla="*/ 969666 w 1070938"/>
                <a:gd name="connsiteY254" fmla="*/ 212658 h 530284"/>
                <a:gd name="connsiteX255" fmla="*/ 964535 w 1070938"/>
                <a:gd name="connsiteY255" fmla="*/ 213952 h 530284"/>
                <a:gd name="connsiteX256" fmla="*/ 957480 w 1070938"/>
                <a:gd name="connsiteY256" fmla="*/ 215227 h 530284"/>
                <a:gd name="connsiteX257" fmla="*/ 948513 w 1070938"/>
                <a:gd name="connsiteY257" fmla="*/ 220356 h 530284"/>
                <a:gd name="connsiteX258" fmla="*/ 941458 w 1070938"/>
                <a:gd name="connsiteY258" fmla="*/ 220356 h 530284"/>
                <a:gd name="connsiteX259" fmla="*/ 936974 w 1070938"/>
                <a:gd name="connsiteY259" fmla="*/ 216512 h 530284"/>
                <a:gd name="connsiteX260" fmla="*/ 933128 w 1070938"/>
                <a:gd name="connsiteY260" fmla="*/ 212021 h 530284"/>
                <a:gd name="connsiteX261" fmla="*/ 926074 w 1070938"/>
                <a:gd name="connsiteY261" fmla="*/ 212021 h 530284"/>
                <a:gd name="connsiteX262" fmla="*/ 926074 w 1070938"/>
                <a:gd name="connsiteY262" fmla="*/ 206264 h 530284"/>
                <a:gd name="connsiteX263" fmla="*/ 926074 w 1070938"/>
                <a:gd name="connsiteY263" fmla="*/ 196007 h 530284"/>
                <a:gd name="connsiteX264" fmla="*/ 930567 w 1070938"/>
                <a:gd name="connsiteY264" fmla="*/ 190241 h 530284"/>
                <a:gd name="connsiteX265" fmla="*/ 934414 w 1070938"/>
                <a:gd name="connsiteY265" fmla="*/ 183846 h 530284"/>
                <a:gd name="connsiteX266" fmla="*/ 938897 w 1070938"/>
                <a:gd name="connsiteY266" fmla="*/ 180640 h 530284"/>
                <a:gd name="connsiteX267" fmla="*/ 938250 w 1070938"/>
                <a:gd name="connsiteY267" fmla="*/ 173589 h 530284"/>
                <a:gd name="connsiteX268" fmla="*/ 931215 w 1070938"/>
                <a:gd name="connsiteY268" fmla="*/ 172951 h 530284"/>
                <a:gd name="connsiteX269" fmla="*/ 921590 w 1070938"/>
                <a:gd name="connsiteY269" fmla="*/ 172314 h 530284"/>
                <a:gd name="connsiteX270" fmla="*/ 917106 w 1070938"/>
                <a:gd name="connsiteY270" fmla="*/ 171667 h 530284"/>
                <a:gd name="connsiteX271" fmla="*/ 917744 w 1070938"/>
                <a:gd name="connsiteY271" fmla="*/ 167185 h 530284"/>
                <a:gd name="connsiteX272" fmla="*/ 913270 w 1070938"/>
                <a:gd name="connsiteY272" fmla="*/ 163979 h 530284"/>
                <a:gd name="connsiteX273" fmla="*/ 909414 w 1070938"/>
                <a:gd name="connsiteY273" fmla="*/ 162066 h 530284"/>
                <a:gd name="connsiteX274" fmla="*/ 904292 w 1070938"/>
                <a:gd name="connsiteY274" fmla="*/ 156928 h 530284"/>
                <a:gd name="connsiteX275" fmla="*/ 898523 w 1070938"/>
                <a:gd name="connsiteY275" fmla="*/ 153093 h 530284"/>
                <a:gd name="connsiteX276" fmla="*/ 885700 w 1070938"/>
                <a:gd name="connsiteY276" fmla="*/ 155015 h 530284"/>
                <a:gd name="connsiteX277" fmla="*/ 873524 w 1070938"/>
                <a:gd name="connsiteY277" fmla="*/ 156300 h 530284"/>
                <a:gd name="connsiteX278" fmla="*/ 862633 w 1070938"/>
                <a:gd name="connsiteY278" fmla="*/ 155653 h 530284"/>
                <a:gd name="connsiteX279" fmla="*/ 847896 w 1070938"/>
                <a:gd name="connsiteY279" fmla="*/ 153740 h 530284"/>
                <a:gd name="connsiteX280" fmla="*/ 839557 w 1070938"/>
                <a:gd name="connsiteY280" fmla="*/ 155015 h 530284"/>
                <a:gd name="connsiteX281" fmla="*/ 835720 w 1070938"/>
                <a:gd name="connsiteY281" fmla="*/ 161391 h 530284"/>
                <a:gd name="connsiteX282" fmla="*/ 835711 w 1070938"/>
                <a:gd name="connsiteY282" fmla="*/ 166548 h 530284"/>
                <a:gd name="connsiteX283" fmla="*/ 835082 w 1070938"/>
                <a:gd name="connsiteY283" fmla="*/ 172314 h 530284"/>
                <a:gd name="connsiteX284" fmla="*/ 830589 w 1070938"/>
                <a:gd name="connsiteY284" fmla="*/ 180640 h 530284"/>
                <a:gd name="connsiteX285" fmla="*/ 826743 w 1070938"/>
                <a:gd name="connsiteY285" fmla="*/ 187043 h 530284"/>
                <a:gd name="connsiteX286" fmla="*/ 826105 w 1070938"/>
                <a:gd name="connsiteY286" fmla="*/ 196654 h 530284"/>
                <a:gd name="connsiteX287" fmla="*/ 822259 w 1070938"/>
                <a:gd name="connsiteY287" fmla="*/ 199213 h 530284"/>
                <a:gd name="connsiteX288" fmla="*/ 818413 w 1070938"/>
                <a:gd name="connsiteY288" fmla="*/ 201773 h 530284"/>
                <a:gd name="connsiteX289" fmla="*/ 812006 w 1070938"/>
                <a:gd name="connsiteY289" fmla="*/ 207539 h 530284"/>
                <a:gd name="connsiteX290" fmla="*/ 805589 w 1070938"/>
                <a:gd name="connsiteY290" fmla="*/ 212021 h 530284"/>
                <a:gd name="connsiteX291" fmla="*/ 798545 w 1070938"/>
                <a:gd name="connsiteY291" fmla="*/ 215865 h 530284"/>
                <a:gd name="connsiteX292" fmla="*/ 799182 w 1070938"/>
                <a:gd name="connsiteY292" fmla="*/ 221631 h 530284"/>
                <a:gd name="connsiteX293" fmla="*/ 806227 w 1070938"/>
                <a:gd name="connsiteY293" fmla="*/ 222916 h 530284"/>
                <a:gd name="connsiteX294" fmla="*/ 812006 w 1070938"/>
                <a:gd name="connsiteY294" fmla="*/ 231241 h 530284"/>
                <a:gd name="connsiteX295" fmla="*/ 813281 w 1070938"/>
                <a:gd name="connsiteY295" fmla="*/ 240205 h 530284"/>
                <a:gd name="connsiteX296" fmla="*/ 809435 w 1070938"/>
                <a:gd name="connsiteY296" fmla="*/ 248540 h 530284"/>
                <a:gd name="connsiteX297" fmla="*/ 805589 w 1070938"/>
                <a:gd name="connsiteY297" fmla="*/ 253659 h 530284"/>
                <a:gd name="connsiteX298" fmla="*/ 805589 w 1070938"/>
                <a:gd name="connsiteY298" fmla="*/ 262632 h 530284"/>
                <a:gd name="connsiteX299" fmla="*/ 802391 w 1070938"/>
                <a:gd name="connsiteY299" fmla="*/ 261985 h 530284"/>
                <a:gd name="connsiteX300" fmla="*/ 796622 w 1070938"/>
                <a:gd name="connsiteY300" fmla="*/ 263907 h 530284"/>
                <a:gd name="connsiteX301" fmla="*/ 794251 w 1070938"/>
                <a:gd name="connsiteY301" fmla="*/ 265144 h 530284"/>
                <a:gd name="connsiteX302" fmla="*/ 786368 w 1070938"/>
                <a:gd name="connsiteY302" fmla="*/ 271595 h 530284"/>
                <a:gd name="connsiteX303" fmla="*/ 781237 w 1070938"/>
                <a:gd name="connsiteY303" fmla="*/ 276077 h 530284"/>
                <a:gd name="connsiteX304" fmla="*/ 771622 w 1070938"/>
                <a:gd name="connsiteY304" fmla="*/ 279283 h 530284"/>
                <a:gd name="connsiteX305" fmla="*/ 763292 w 1070938"/>
                <a:gd name="connsiteY305" fmla="*/ 283128 h 530284"/>
                <a:gd name="connsiteX306" fmla="*/ 754972 w 1070938"/>
                <a:gd name="connsiteY306" fmla="*/ 285050 h 530284"/>
                <a:gd name="connsiteX307" fmla="*/ 745347 w 1070938"/>
                <a:gd name="connsiteY307" fmla="*/ 288247 h 530284"/>
                <a:gd name="connsiteX308" fmla="*/ 742139 w 1070938"/>
                <a:gd name="connsiteY308" fmla="*/ 290816 h 530284"/>
                <a:gd name="connsiteX309" fmla="*/ 742786 w 1070938"/>
                <a:gd name="connsiteY309" fmla="*/ 295935 h 530284"/>
                <a:gd name="connsiteX310" fmla="*/ 742786 w 1070938"/>
                <a:gd name="connsiteY310" fmla="*/ 302339 h 530284"/>
                <a:gd name="connsiteX311" fmla="*/ 741501 w 1070938"/>
                <a:gd name="connsiteY311" fmla="*/ 310674 h 530284"/>
                <a:gd name="connsiteX312" fmla="*/ 735741 w 1070938"/>
                <a:gd name="connsiteY312" fmla="*/ 325404 h 530284"/>
                <a:gd name="connsiteX313" fmla="*/ 735998 w 1070938"/>
                <a:gd name="connsiteY313" fmla="*/ 331427 h 530284"/>
                <a:gd name="connsiteX314" fmla="*/ 735094 w 1070938"/>
                <a:gd name="connsiteY314" fmla="*/ 334367 h 530284"/>
                <a:gd name="connsiteX315" fmla="*/ 731248 w 1070938"/>
                <a:gd name="connsiteY315" fmla="*/ 337573 h 530284"/>
                <a:gd name="connsiteX316" fmla="*/ 726117 w 1070938"/>
                <a:gd name="connsiteY316" fmla="*/ 344624 h 530284"/>
                <a:gd name="connsiteX317" fmla="*/ 723556 w 1070938"/>
                <a:gd name="connsiteY317" fmla="*/ 347831 h 530284"/>
                <a:gd name="connsiteX318" fmla="*/ 718434 w 1070938"/>
                <a:gd name="connsiteY318" fmla="*/ 346537 h 530284"/>
                <a:gd name="connsiteX319" fmla="*/ 712027 w 1070938"/>
                <a:gd name="connsiteY319" fmla="*/ 351665 h 530284"/>
                <a:gd name="connsiteX320" fmla="*/ 703697 w 1070938"/>
                <a:gd name="connsiteY320" fmla="*/ 350390 h 530284"/>
                <a:gd name="connsiteX321" fmla="*/ 699851 w 1070938"/>
                <a:gd name="connsiteY321" fmla="*/ 341418 h 530284"/>
                <a:gd name="connsiteX322" fmla="*/ 697281 w 1070938"/>
                <a:gd name="connsiteY322" fmla="*/ 336936 h 530284"/>
                <a:gd name="connsiteX323" fmla="*/ 696909 w 1070938"/>
                <a:gd name="connsiteY323" fmla="*/ 331427 h 530284"/>
                <a:gd name="connsiteX324" fmla="*/ 696643 w 1070938"/>
                <a:gd name="connsiteY324" fmla="*/ 329895 h 530284"/>
                <a:gd name="connsiteX325" fmla="*/ 693435 w 1070938"/>
                <a:gd name="connsiteY325" fmla="*/ 323481 h 530284"/>
                <a:gd name="connsiteX326" fmla="*/ 696005 w 1070938"/>
                <a:gd name="connsiteY326" fmla="*/ 315156 h 530284"/>
                <a:gd name="connsiteX327" fmla="*/ 697281 w 1070938"/>
                <a:gd name="connsiteY327" fmla="*/ 310674 h 530284"/>
                <a:gd name="connsiteX328" fmla="*/ 701127 w 1070938"/>
                <a:gd name="connsiteY328" fmla="*/ 302986 h 530284"/>
                <a:gd name="connsiteX329" fmla="*/ 703050 w 1070938"/>
                <a:gd name="connsiteY329" fmla="*/ 297867 h 530284"/>
                <a:gd name="connsiteX330" fmla="*/ 706258 w 1070938"/>
                <a:gd name="connsiteY330" fmla="*/ 289531 h 530284"/>
                <a:gd name="connsiteX331" fmla="*/ 710104 w 1070938"/>
                <a:gd name="connsiteY331" fmla="*/ 281206 h 530284"/>
                <a:gd name="connsiteX332" fmla="*/ 705620 w 1070938"/>
                <a:gd name="connsiteY332" fmla="*/ 278008 h 530284"/>
                <a:gd name="connsiteX333" fmla="*/ 697918 w 1070938"/>
                <a:gd name="connsiteY333" fmla="*/ 279283 h 530284"/>
                <a:gd name="connsiteX334" fmla="*/ 687675 w 1070938"/>
                <a:gd name="connsiteY334" fmla="*/ 278008 h 530284"/>
                <a:gd name="connsiteX335" fmla="*/ 679335 w 1070938"/>
                <a:gd name="connsiteY335" fmla="*/ 277361 h 530284"/>
                <a:gd name="connsiteX336" fmla="*/ 671005 w 1070938"/>
                <a:gd name="connsiteY336" fmla="*/ 277361 h 530284"/>
                <a:gd name="connsiteX337" fmla="*/ 670368 w 1070938"/>
                <a:gd name="connsiteY337" fmla="*/ 272880 h 530284"/>
                <a:gd name="connsiteX338" fmla="*/ 671005 w 1070938"/>
                <a:gd name="connsiteY338" fmla="*/ 268398 h 530284"/>
                <a:gd name="connsiteX339" fmla="*/ 656906 w 1070938"/>
                <a:gd name="connsiteY339" fmla="*/ 267751 h 530284"/>
                <a:gd name="connsiteX340" fmla="*/ 646653 w 1070938"/>
                <a:gd name="connsiteY340" fmla="*/ 265192 h 530284"/>
                <a:gd name="connsiteX341" fmla="*/ 646625 w 1070938"/>
                <a:gd name="connsiteY341" fmla="*/ 265144 h 530284"/>
                <a:gd name="connsiteX342" fmla="*/ 645368 w 1070938"/>
                <a:gd name="connsiteY342" fmla="*/ 258788 h 530284"/>
                <a:gd name="connsiteX343" fmla="*/ 641532 w 1070938"/>
                <a:gd name="connsiteY343" fmla="*/ 252384 h 530284"/>
                <a:gd name="connsiteX344" fmla="*/ 633202 w 1070938"/>
                <a:gd name="connsiteY344" fmla="*/ 251100 h 530284"/>
                <a:gd name="connsiteX345" fmla="*/ 623577 w 1070938"/>
                <a:gd name="connsiteY345" fmla="*/ 248540 h 530284"/>
                <a:gd name="connsiteX346" fmla="*/ 620378 w 1070938"/>
                <a:gd name="connsiteY346" fmla="*/ 244049 h 530284"/>
                <a:gd name="connsiteX347" fmla="*/ 613971 w 1070938"/>
                <a:gd name="connsiteY347" fmla="*/ 242136 h 530284"/>
                <a:gd name="connsiteX348" fmla="*/ 603709 w 1070938"/>
                <a:gd name="connsiteY348" fmla="*/ 244049 h 530284"/>
                <a:gd name="connsiteX349" fmla="*/ 596664 w 1070938"/>
                <a:gd name="connsiteY349" fmla="*/ 247902 h 530284"/>
                <a:gd name="connsiteX350" fmla="*/ 588972 w 1070938"/>
                <a:gd name="connsiteY350" fmla="*/ 247255 h 530284"/>
                <a:gd name="connsiteX351" fmla="*/ 592180 w 1070938"/>
                <a:gd name="connsiteY351" fmla="*/ 244049 h 530284"/>
                <a:gd name="connsiteX352" fmla="*/ 595379 w 1070938"/>
                <a:gd name="connsiteY352" fmla="*/ 237645 h 530284"/>
                <a:gd name="connsiteX353" fmla="*/ 594103 w 1070938"/>
                <a:gd name="connsiteY353" fmla="*/ 228672 h 530284"/>
                <a:gd name="connsiteX354" fmla="*/ 597311 w 1070938"/>
                <a:gd name="connsiteY354" fmla="*/ 220356 h 530284"/>
                <a:gd name="connsiteX355" fmla="*/ 594741 w 1070938"/>
                <a:gd name="connsiteY355" fmla="*/ 215227 h 530284"/>
                <a:gd name="connsiteX356" fmla="*/ 588334 w 1070938"/>
                <a:gd name="connsiteY356" fmla="*/ 213305 h 530284"/>
                <a:gd name="connsiteX357" fmla="*/ 581927 w 1070938"/>
                <a:gd name="connsiteY357" fmla="*/ 212658 h 530284"/>
                <a:gd name="connsiteX358" fmla="*/ 583850 w 1070938"/>
                <a:gd name="connsiteY358" fmla="*/ 204342 h 530284"/>
                <a:gd name="connsiteX359" fmla="*/ 590895 w 1070938"/>
                <a:gd name="connsiteY359" fmla="*/ 200498 h 530284"/>
                <a:gd name="connsiteX360" fmla="*/ 591542 w 1070938"/>
                <a:gd name="connsiteY360" fmla="*/ 196007 h 530284"/>
                <a:gd name="connsiteX361" fmla="*/ 595379 w 1070938"/>
                <a:gd name="connsiteY361" fmla="*/ 188965 h 530284"/>
                <a:gd name="connsiteX362" fmla="*/ 601786 w 1070938"/>
                <a:gd name="connsiteY362" fmla="*/ 184484 h 530284"/>
                <a:gd name="connsiteX363" fmla="*/ 606917 w 1070938"/>
                <a:gd name="connsiteY363" fmla="*/ 181915 h 530284"/>
                <a:gd name="connsiteX364" fmla="*/ 610125 w 1070938"/>
                <a:gd name="connsiteY364" fmla="*/ 178080 h 530284"/>
                <a:gd name="connsiteX365" fmla="*/ 615894 w 1070938"/>
                <a:gd name="connsiteY365" fmla="*/ 176149 h 530284"/>
                <a:gd name="connsiteX366" fmla="*/ 620378 w 1070938"/>
                <a:gd name="connsiteY366" fmla="*/ 172314 h 530284"/>
                <a:gd name="connsiteX367" fmla="*/ 625500 w 1070938"/>
                <a:gd name="connsiteY367" fmla="*/ 167823 h 530284"/>
                <a:gd name="connsiteX368" fmla="*/ 630631 w 1070938"/>
                <a:gd name="connsiteY368" fmla="*/ 165901 h 530284"/>
                <a:gd name="connsiteX369" fmla="*/ 633830 w 1070938"/>
                <a:gd name="connsiteY369" fmla="*/ 159497 h 530284"/>
                <a:gd name="connsiteX370" fmla="*/ 638323 w 1070938"/>
                <a:gd name="connsiteY370" fmla="*/ 158860 h 530284"/>
                <a:gd name="connsiteX371" fmla="*/ 643445 w 1070938"/>
                <a:gd name="connsiteY371" fmla="*/ 156928 h 530284"/>
                <a:gd name="connsiteX372" fmla="*/ 651785 w 1070938"/>
                <a:gd name="connsiteY372" fmla="*/ 152456 h 530284"/>
                <a:gd name="connsiteX373" fmla="*/ 657554 w 1070938"/>
                <a:gd name="connsiteY373" fmla="*/ 151171 h 530284"/>
                <a:gd name="connsiteX374" fmla="*/ 658830 w 1070938"/>
                <a:gd name="connsiteY374" fmla="*/ 145405 h 530284"/>
                <a:gd name="connsiteX375" fmla="*/ 659467 w 1070938"/>
                <a:gd name="connsiteY375" fmla="*/ 140923 h 530284"/>
                <a:gd name="connsiteX376" fmla="*/ 663961 w 1070938"/>
                <a:gd name="connsiteY376" fmla="*/ 140286 h 530284"/>
                <a:gd name="connsiteX377" fmla="*/ 667797 w 1070938"/>
                <a:gd name="connsiteY377" fmla="*/ 141561 h 530284"/>
                <a:gd name="connsiteX378" fmla="*/ 673576 w 1070938"/>
                <a:gd name="connsiteY378" fmla="*/ 144130 h 530284"/>
                <a:gd name="connsiteX379" fmla="*/ 679335 w 1070938"/>
                <a:gd name="connsiteY379" fmla="*/ 142208 h 530284"/>
                <a:gd name="connsiteX380" fmla="*/ 682544 w 1070938"/>
                <a:gd name="connsiteY380" fmla="*/ 139001 h 530284"/>
                <a:gd name="connsiteX381" fmla="*/ 679983 w 1070938"/>
                <a:gd name="connsiteY381" fmla="*/ 134510 h 530284"/>
                <a:gd name="connsiteX382" fmla="*/ 675489 w 1070938"/>
                <a:gd name="connsiteY382" fmla="*/ 132598 h 530284"/>
                <a:gd name="connsiteX383" fmla="*/ 675489 w 1070938"/>
                <a:gd name="connsiteY383" fmla="*/ 132569 h 530284"/>
                <a:gd name="connsiteX384" fmla="*/ 680621 w 1070938"/>
                <a:gd name="connsiteY384" fmla="*/ 130676 h 530284"/>
                <a:gd name="connsiteX385" fmla="*/ 685476 w 1070938"/>
                <a:gd name="connsiteY385" fmla="*/ 132569 h 530284"/>
                <a:gd name="connsiteX386" fmla="*/ 685742 w 1070938"/>
                <a:gd name="connsiteY386" fmla="*/ 132598 h 530284"/>
                <a:gd name="connsiteX387" fmla="*/ 686771 w 1070938"/>
                <a:gd name="connsiteY387" fmla="*/ 132569 h 530284"/>
                <a:gd name="connsiteX388" fmla="*/ 690874 w 1070938"/>
                <a:gd name="connsiteY388" fmla="*/ 131313 h 530284"/>
                <a:gd name="connsiteX389" fmla="*/ 694720 w 1070938"/>
                <a:gd name="connsiteY389" fmla="*/ 130029 h 530284"/>
                <a:gd name="connsiteX390" fmla="*/ 698566 w 1070938"/>
                <a:gd name="connsiteY390" fmla="*/ 131951 h 530284"/>
                <a:gd name="connsiteX391" fmla="*/ 703050 w 1070938"/>
                <a:gd name="connsiteY391" fmla="*/ 127469 h 530284"/>
                <a:gd name="connsiteX392" fmla="*/ 706896 w 1070938"/>
                <a:gd name="connsiteY392" fmla="*/ 124272 h 530284"/>
                <a:gd name="connsiteX393" fmla="*/ 710104 w 1070938"/>
                <a:gd name="connsiteY393" fmla="*/ 125547 h 530284"/>
                <a:gd name="connsiteX394" fmla="*/ 717796 w 1070938"/>
                <a:gd name="connsiteY394" fmla="*/ 126831 h 530284"/>
                <a:gd name="connsiteX395" fmla="*/ 723556 w 1070938"/>
                <a:gd name="connsiteY395" fmla="*/ 123625 h 530284"/>
                <a:gd name="connsiteX396" fmla="*/ 731895 w 1070938"/>
                <a:gd name="connsiteY396" fmla="*/ 122350 h 530284"/>
                <a:gd name="connsiteX397" fmla="*/ 738302 w 1070938"/>
                <a:gd name="connsiteY397" fmla="*/ 117859 h 530284"/>
                <a:gd name="connsiteX398" fmla="*/ 746632 w 1070938"/>
                <a:gd name="connsiteY398" fmla="*/ 112102 h 530284"/>
                <a:gd name="connsiteX399" fmla="*/ 753039 w 1070938"/>
                <a:gd name="connsiteY399" fmla="*/ 107611 h 530284"/>
                <a:gd name="connsiteX400" fmla="*/ 757523 w 1070938"/>
                <a:gd name="connsiteY400" fmla="*/ 99923 h 530284"/>
                <a:gd name="connsiteX401" fmla="*/ 760731 w 1070938"/>
                <a:gd name="connsiteY401" fmla="*/ 99923 h 530284"/>
                <a:gd name="connsiteX402" fmla="*/ 767138 w 1070938"/>
                <a:gd name="connsiteY402" fmla="*/ 96078 h 530284"/>
                <a:gd name="connsiteX403" fmla="*/ 771622 w 1070938"/>
                <a:gd name="connsiteY403" fmla="*/ 95450 h 530284"/>
                <a:gd name="connsiteX404" fmla="*/ 776115 w 1070938"/>
                <a:gd name="connsiteY404" fmla="*/ 94166 h 530284"/>
                <a:gd name="connsiteX405" fmla="*/ 778038 w 1070938"/>
                <a:gd name="connsiteY405" fmla="*/ 89684 h 530284"/>
                <a:gd name="connsiteX406" fmla="*/ 776115 w 1070938"/>
                <a:gd name="connsiteY406" fmla="*/ 87115 h 530284"/>
                <a:gd name="connsiteX407" fmla="*/ 779314 w 1070938"/>
                <a:gd name="connsiteY407" fmla="*/ 83918 h 530284"/>
                <a:gd name="connsiteX408" fmla="*/ 785731 w 1070938"/>
                <a:gd name="connsiteY408" fmla="*/ 84556 h 530284"/>
                <a:gd name="connsiteX409" fmla="*/ 790205 w 1070938"/>
                <a:gd name="connsiteY409" fmla="*/ 84556 h 530284"/>
                <a:gd name="connsiteX410" fmla="*/ 794061 w 1070938"/>
                <a:gd name="connsiteY410" fmla="*/ 85831 h 530284"/>
                <a:gd name="connsiteX411" fmla="*/ 794698 w 1070938"/>
                <a:gd name="connsiteY411" fmla="*/ 89037 h 530284"/>
                <a:gd name="connsiteX412" fmla="*/ 801753 w 1070938"/>
                <a:gd name="connsiteY412" fmla="*/ 89037 h 530284"/>
                <a:gd name="connsiteX413" fmla="*/ 805589 w 1070938"/>
                <a:gd name="connsiteY413" fmla="*/ 89037 h 530284"/>
                <a:gd name="connsiteX414" fmla="*/ 808160 w 1070938"/>
                <a:gd name="connsiteY414" fmla="*/ 85831 h 530284"/>
                <a:gd name="connsiteX415" fmla="*/ 808160 w 1070938"/>
                <a:gd name="connsiteY415" fmla="*/ 81996 h 530284"/>
                <a:gd name="connsiteX416" fmla="*/ 812644 w 1070938"/>
                <a:gd name="connsiteY416" fmla="*/ 81349 h 530284"/>
                <a:gd name="connsiteX417" fmla="*/ 815852 w 1070938"/>
                <a:gd name="connsiteY417" fmla="*/ 83271 h 530284"/>
                <a:gd name="connsiteX418" fmla="*/ 819060 w 1070938"/>
                <a:gd name="connsiteY418" fmla="*/ 85831 h 530284"/>
                <a:gd name="connsiteX419" fmla="*/ 824182 w 1070938"/>
                <a:gd name="connsiteY419" fmla="*/ 85831 h 530284"/>
                <a:gd name="connsiteX420" fmla="*/ 831227 w 1070938"/>
                <a:gd name="connsiteY420" fmla="*/ 83271 h 530284"/>
                <a:gd name="connsiteX421" fmla="*/ 840842 w 1070938"/>
                <a:gd name="connsiteY421" fmla="*/ 79427 h 530284"/>
                <a:gd name="connsiteX422" fmla="*/ 846611 w 1070938"/>
                <a:gd name="connsiteY422" fmla="*/ 75592 h 530284"/>
                <a:gd name="connsiteX423" fmla="*/ 851733 w 1070938"/>
                <a:gd name="connsiteY423" fmla="*/ 71101 h 530284"/>
                <a:gd name="connsiteX424" fmla="*/ 854941 w 1070938"/>
                <a:gd name="connsiteY424" fmla="*/ 66619 h 530284"/>
                <a:gd name="connsiteX425" fmla="*/ 854817 w 1070938"/>
                <a:gd name="connsiteY425" fmla="*/ 66286 h 530284"/>
                <a:gd name="connsiteX426" fmla="*/ 850457 w 1070938"/>
                <a:gd name="connsiteY426" fmla="*/ 64060 h 530284"/>
                <a:gd name="connsiteX427" fmla="*/ 850457 w 1070938"/>
                <a:gd name="connsiteY427" fmla="*/ 58284 h 530284"/>
                <a:gd name="connsiteX428" fmla="*/ 850457 w 1070938"/>
                <a:gd name="connsiteY428" fmla="*/ 53165 h 530284"/>
                <a:gd name="connsiteX429" fmla="*/ 853656 w 1070938"/>
                <a:gd name="connsiteY429" fmla="*/ 51243 h 530284"/>
                <a:gd name="connsiteX430" fmla="*/ 858139 w 1070938"/>
                <a:gd name="connsiteY430" fmla="*/ 50605 h 530284"/>
                <a:gd name="connsiteX431" fmla="*/ 860072 w 1070938"/>
                <a:gd name="connsiteY431" fmla="*/ 53165 h 530284"/>
                <a:gd name="connsiteX432" fmla="*/ 863909 w 1070938"/>
                <a:gd name="connsiteY432" fmla="*/ 53165 h 530284"/>
                <a:gd name="connsiteX433" fmla="*/ 867755 w 1070938"/>
                <a:gd name="connsiteY433" fmla="*/ 49958 h 530284"/>
                <a:gd name="connsiteX434" fmla="*/ 868402 w 1070938"/>
                <a:gd name="connsiteY434" fmla="*/ 45477 h 530284"/>
                <a:gd name="connsiteX435" fmla="*/ 870963 w 1070938"/>
                <a:gd name="connsiteY435" fmla="*/ 40995 h 530284"/>
                <a:gd name="connsiteX436" fmla="*/ 867126 w 1070938"/>
                <a:gd name="connsiteY436" fmla="*/ 40358 h 530284"/>
                <a:gd name="connsiteX437" fmla="*/ 863271 w 1070938"/>
                <a:gd name="connsiteY437" fmla="*/ 40358 h 530284"/>
                <a:gd name="connsiteX438" fmla="*/ 860072 w 1070938"/>
                <a:gd name="connsiteY438" fmla="*/ 35876 h 530284"/>
                <a:gd name="connsiteX439" fmla="*/ 855579 w 1070938"/>
                <a:gd name="connsiteY439" fmla="*/ 33307 h 530284"/>
                <a:gd name="connsiteX440" fmla="*/ 844050 w 1070938"/>
                <a:gd name="connsiteY440" fmla="*/ 32032 h 530284"/>
                <a:gd name="connsiteX441" fmla="*/ 836348 w 1070938"/>
                <a:gd name="connsiteY441" fmla="*/ 32032 h 530284"/>
                <a:gd name="connsiteX442" fmla="*/ 828666 w 1070938"/>
                <a:gd name="connsiteY442" fmla="*/ 35876 h 530284"/>
                <a:gd name="connsiteX443" fmla="*/ 826105 w 1070938"/>
                <a:gd name="connsiteY443" fmla="*/ 40995 h 530284"/>
                <a:gd name="connsiteX444" fmla="*/ 824182 w 1070938"/>
                <a:gd name="connsiteY444" fmla="*/ 48036 h 530284"/>
                <a:gd name="connsiteX445" fmla="*/ 818413 w 1070938"/>
                <a:gd name="connsiteY445" fmla="*/ 49958 h 530284"/>
                <a:gd name="connsiteX446" fmla="*/ 812006 w 1070938"/>
                <a:gd name="connsiteY446" fmla="*/ 49958 h 530284"/>
                <a:gd name="connsiteX447" fmla="*/ 810083 w 1070938"/>
                <a:gd name="connsiteY447" fmla="*/ 55725 h 530284"/>
                <a:gd name="connsiteX448" fmla="*/ 802391 w 1070938"/>
                <a:gd name="connsiteY448" fmla="*/ 60206 h 530284"/>
                <a:gd name="connsiteX449" fmla="*/ 795984 w 1070938"/>
                <a:gd name="connsiteY449" fmla="*/ 62775 h 530284"/>
                <a:gd name="connsiteX450" fmla="*/ 789567 w 1070938"/>
                <a:gd name="connsiteY450" fmla="*/ 64697 h 530284"/>
                <a:gd name="connsiteX451" fmla="*/ 787577 w 1070938"/>
                <a:gd name="connsiteY451" fmla="*/ 66286 h 530284"/>
                <a:gd name="connsiteX452" fmla="*/ 784445 w 1070938"/>
                <a:gd name="connsiteY452" fmla="*/ 69179 h 530284"/>
                <a:gd name="connsiteX453" fmla="*/ 778676 w 1070938"/>
                <a:gd name="connsiteY453" fmla="*/ 71101 h 530284"/>
                <a:gd name="connsiteX454" fmla="*/ 770346 w 1070938"/>
                <a:gd name="connsiteY454" fmla="*/ 69179 h 530284"/>
                <a:gd name="connsiteX455" fmla="*/ 769299 w 1070938"/>
                <a:gd name="connsiteY455" fmla="*/ 66286 h 530284"/>
                <a:gd name="connsiteX456" fmla="*/ 769061 w 1070938"/>
                <a:gd name="connsiteY456" fmla="*/ 63413 h 530284"/>
                <a:gd name="connsiteX457" fmla="*/ 768423 w 1070938"/>
                <a:gd name="connsiteY457" fmla="*/ 58284 h 530284"/>
                <a:gd name="connsiteX458" fmla="*/ 774830 w 1070938"/>
                <a:gd name="connsiteY458" fmla="*/ 55087 h 530284"/>
                <a:gd name="connsiteX459" fmla="*/ 781237 w 1070938"/>
                <a:gd name="connsiteY459" fmla="*/ 52527 h 530284"/>
                <a:gd name="connsiteX460" fmla="*/ 782522 w 1070938"/>
                <a:gd name="connsiteY460" fmla="*/ 45477 h 530284"/>
                <a:gd name="connsiteX461" fmla="*/ 779962 w 1070938"/>
                <a:gd name="connsiteY461" fmla="*/ 41642 h 530284"/>
                <a:gd name="connsiteX462" fmla="*/ 772260 w 1070938"/>
                <a:gd name="connsiteY462" fmla="*/ 41642 h 530284"/>
                <a:gd name="connsiteX463" fmla="*/ 767138 w 1070938"/>
                <a:gd name="connsiteY463" fmla="*/ 42917 h 530284"/>
                <a:gd name="connsiteX464" fmla="*/ 763292 w 1070938"/>
                <a:gd name="connsiteY464" fmla="*/ 48683 h 530284"/>
                <a:gd name="connsiteX465" fmla="*/ 759446 w 1070938"/>
                <a:gd name="connsiteY465" fmla="*/ 50605 h 530284"/>
                <a:gd name="connsiteX466" fmla="*/ 753686 w 1070938"/>
                <a:gd name="connsiteY466" fmla="*/ 53802 h 530284"/>
                <a:gd name="connsiteX467" fmla="*/ 754972 w 1070938"/>
                <a:gd name="connsiteY467" fmla="*/ 46114 h 530284"/>
                <a:gd name="connsiteX468" fmla="*/ 756885 w 1070938"/>
                <a:gd name="connsiteY468" fmla="*/ 40995 h 530284"/>
                <a:gd name="connsiteX469" fmla="*/ 762654 w 1070938"/>
                <a:gd name="connsiteY469" fmla="*/ 39073 h 530284"/>
                <a:gd name="connsiteX470" fmla="*/ 760731 w 1070938"/>
                <a:gd name="connsiteY470" fmla="*/ 33307 h 530284"/>
                <a:gd name="connsiteX471" fmla="*/ 754324 w 1070938"/>
                <a:gd name="connsiteY471" fmla="*/ 33307 h 530284"/>
                <a:gd name="connsiteX472" fmla="*/ 747270 w 1070938"/>
                <a:gd name="connsiteY472" fmla="*/ 35229 h 530284"/>
                <a:gd name="connsiteX473" fmla="*/ 747270 w 1070938"/>
                <a:gd name="connsiteY473" fmla="*/ 32032 h 530284"/>
                <a:gd name="connsiteX474" fmla="*/ 753039 w 1070938"/>
                <a:gd name="connsiteY474" fmla="*/ 26903 h 530284"/>
                <a:gd name="connsiteX475" fmla="*/ 757523 w 1070938"/>
                <a:gd name="connsiteY475" fmla="*/ 26903 h 530284"/>
                <a:gd name="connsiteX476" fmla="*/ 758170 w 1070938"/>
                <a:gd name="connsiteY476" fmla="*/ 23059 h 530284"/>
                <a:gd name="connsiteX477" fmla="*/ 755600 w 1070938"/>
                <a:gd name="connsiteY477" fmla="*/ 18577 h 530284"/>
                <a:gd name="connsiteX478" fmla="*/ 756885 w 1070938"/>
                <a:gd name="connsiteY478" fmla="*/ 14733 h 530284"/>
                <a:gd name="connsiteX479" fmla="*/ 758170 w 1070938"/>
                <a:gd name="connsiteY479" fmla="*/ 8329 h 530284"/>
                <a:gd name="connsiteX480" fmla="*/ 752401 w 1070938"/>
                <a:gd name="connsiteY480" fmla="*/ 3201 h 530284"/>
                <a:gd name="connsiteX481" fmla="*/ 747917 w 1070938"/>
                <a:gd name="connsiteY481" fmla="*/ 1279 h 530284"/>
                <a:gd name="connsiteX482" fmla="*/ 742139 w 1070938"/>
                <a:gd name="connsiteY482" fmla="*/ 4 h 530284"/>
                <a:gd name="connsiteX483" fmla="*/ 735741 w 1070938"/>
                <a:gd name="connsiteY483" fmla="*/ 1916 h 530284"/>
                <a:gd name="connsiteX484" fmla="*/ 728687 w 1070938"/>
                <a:gd name="connsiteY484" fmla="*/ 3838 h 530284"/>
                <a:gd name="connsiteX485" fmla="*/ 727411 w 1070938"/>
                <a:gd name="connsiteY485" fmla="*/ 7045 h 530284"/>
                <a:gd name="connsiteX486" fmla="*/ 722280 w 1070938"/>
                <a:gd name="connsiteY486" fmla="*/ 7045 h 530284"/>
                <a:gd name="connsiteX487" fmla="*/ 717149 w 1070938"/>
                <a:gd name="connsiteY487" fmla="*/ 14096 h 530284"/>
                <a:gd name="connsiteX488" fmla="*/ 712665 w 1070938"/>
                <a:gd name="connsiteY488" fmla="*/ 17293 h 530284"/>
                <a:gd name="connsiteX489" fmla="*/ 710104 w 1070938"/>
                <a:gd name="connsiteY489" fmla="*/ 21137 h 530284"/>
                <a:gd name="connsiteX490" fmla="*/ 706896 w 1070938"/>
                <a:gd name="connsiteY490" fmla="*/ 23706 h 530284"/>
                <a:gd name="connsiteX491" fmla="*/ 701774 w 1070938"/>
                <a:gd name="connsiteY491" fmla="*/ 25628 h 530284"/>
                <a:gd name="connsiteX492" fmla="*/ 700489 w 1070938"/>
                <a:gd name="connsiteY492" fmla="*/ 30110 h 530284"/>
                <a:gd name="connsiteX493" fmla="*/ 706896 w 1070938"/>
                <a:gd name="connsiteY493" fmla="*/ 32032 h 530284"/>
                <a:gd name="connsiteX494" fmla="*/ 710742 w 1070938"/>
                <a:gd name="connsiteY494" fmla="*/ 33954 h 530284"/>
                <a:gd name="connsiteX495" fmla="*/ 718434 w 1070938"/>
                <a:gd name="connsiteY495" fmla="*/ 37788 h 530284"/>
                <a:gd name="connsiteX496" fmla="*/ 715873 w 1070938"/>
                <a:gd name="connsiteY496" fmla="*/ 42917 h 530284"/>
                <a:gd name="connsiteX497" fmla="*/ 705620 w 1070938"/>
                <a:gd name="connsiteY497" fmla="*/ 44192 h 530284"/>
                <a:gd name="connsiteX498" fmla="*/ 702412 w 1070938"/>
                <a:gd name="connsiteY498" fmla="*/ 46761 h 530284"/>
                <a:gd name="connsiteX499" fmla="*/ 704973 w 1070938"/>
                <a:gd name="connsiteY499" fmla="*/ 49958 h 530284"/>
                <a:gd name="connsiteX500" fmla="*/ 712027 w 1070938"/>
                <a:gd name="connsiteY500" fmla="*/ 49958 h 530284"/>
                <a:gd name="connsiteX501" fmla="*/ 714588 w 1070938"/>
                <a:gd name="connsiteY501" fmla="*/ 53165 h 530284"/>
                <a:gd name="connsiteX502" fmla="*/ 710742 w 1070938"/>
                <a:gd name="connsiteY502" fmla="*/ 53165 h 530284"/>
                <a:gd name="connsiteX503" fmla="*/ 704335 w 1070938"/>
                <a:gd name="connsiteY503" fmla="*/ 53802 h 530284"/>
                <a:gd name="connsiteX504" fmla="*/ 701774 w 1070938"/>
                <a:gd name="connsiteY504" fmla="*/ 56372 h 530284"/>
                <a:gd name="connsiteX505" fmla="*/ 697281 w 1070938"/>
                <a:gd name="connsiteY505" fmla="*/ 59569 h 530284"/>
                <a:gd name="connsiteX506" fmla="*/ 692149 w 1070938"/>
                <a:gd name="connsiteY506" fmla="*/ 59569 h 530284"/>
                <a:gd name="connsiteX507" fmla="*/ 687028 w 1070938"/>
                <a:gd name="connsiteY507" fmla="*/ 59569 h 530284"/>
                <a:gd name="connsiteX508" fmla="*/ 686390 w 1070938"/>
                <a:gd name="connsiteY508" fmla="*/ 58931 h 530284"/>
                <a:gd name="connsiteX509" fmla="*/ 681258 w 1070938"/>
                <a:gd name="connsiteY509" fmla="*/ 62128 h 530284"/>
                <a:gd name="connsiteX510" fmla="*/ 677412 w 1070938"/>
                <a:gd name="connsiteY510" fmla="*/ 62775 h 530284"/>
                <a:gd name="connsiteX511" fmla="*/ 677755 w 1070938"/>
                <a:gd name="connsiteY511" fmla="*/ 66286 h 530284"/>
                <a:gd name="connsiteX512" fmla="*/ 678050 w 1070938"/>
                <a:gd name="connsiteY512" fmla="*/ 67894 h 530284"/>
                <a:gd name="connsiteX513" fmla="*/ 675489 w 1070938"/>
                <a:gd name="connsiteY513" fmla="*/ 74945 h 530284"/>
                <a:gd name="connsiteX514" fmla="*/ 669720 w 1070938"/>
                <a:gd name="connsiteY514" fmla="*/ 74945 h 530284"/>
                <a:gd name="connsiteX515" fmla="*/ 667160 w 1070938"/>
                <a:gd name="connsiteY515" fmla="*/ 69179 h 530284"/>
                <a:gd name="connsiteX516" fmla="*/ 668292 w 1070938"/>
                <a:gd name="connsiteY516" fmla="*/ 66286 h 530284"/>
                <a:gd name="connsiteX517" fmla="*/ 671653 w 1070938"/>
                <a:gd name="connsiteY517" fmla="*/ 62775 h 530284"/>
                <a:gd name="connsiteX518" fmla="*/ 676127 w 1070938"/>
                <a:gd name="connsiteY518" fmla="*/ 57009 h 530284"/>
                <a:gd name="connsiteX519" fmla="*/ 669720 w 1070938"/>
                <a:gd name="connsiteY519" fmla="*/ 55087 h 530284"/>
                <a:gd name="connsiteX520" fmla="*/ 663323 w 1070938"/>
                <a:gd name="connsiteY520" fmla="*/ 53802 h 530284"/>
                <a:gd name="connsiteX521" fmla="*/ 653060 w 1070938"/>
                <a:gd name="connsiteY521" fmla="*/ 53802 h 530284"/>
                <a:gd name="connsiteX522" fmla="*/ 649224 w 1070938"/>
                <a:gd name="connsiteY522" fmla="*/ 57009 h 530284"/>
                <a:gd name="connsiteX523" fmla="*/ 642807 w 1070938"/>
                <a:gd name="connsiteY523" fmla="*/ 62775 h 530284"/>
                <a:gd name="connsiteX524" fmla="*/ 640770 w 1070938"/>
                <a:gd name="connsiteY524" fmla="*/ 66286 h 530284"/>
                <a:gd name="connsiteX525" fmla="*/ 639599 w 1070938"/>
                <a:gd name="connsiteY525" fmla="*/ 67257 h 530284"/>
                <a:gd name="connsiteX526" fmla="*/ 633830 w 1070938"/>
                <a:gd name="connsiteY526" fmla="*/ 67257 h 530284"/>
                <a:gd name="connsiteX527" fmla="*/ 629327 w 1070938"/>
                <a:gd name="connsiteY527" fmla="*/ 66286 h 530284"/>
                <a:gd name="connsiteX528" fmla="*/ 623577 w 1070938"/>
                <a:gd name="connsiteY528" fmla="*/ 64697 h 530284"/>
                <a:gd name="connsiteX529" fmla="*/ 616532 w 1070938"/>
                <a:gd name="connsiteY529" fmla="*/ 64060 h 530284"/>
                <a:gd name="connsiteX530" fmla="*/ 608098 w 1070938"/>
                <a:gd name="connsiteY530" fmla="*/ 66286 h 530284"/>
                <a:gd name="connsiteX531" fmla="*/ 606279 w 1070938"/>
                <a:gd name="connsiteY531" fmla="*/ 66619 h 530284"/>
                <a:gd name="connsiteX532" fmla="*/ 596017 w 1070938"/>
                <a:gd name="connsiteY532" fmla="*/ 66619 h 530284"/>
                <a:gd name="connsiteX533" fmla="*/ 595227 w 1070938"/>
                <a:gd name="connsiteY533" fmla="*/ 66286 h 530284"/>
                <a:gd name="connsiteX534" fmla="*/ 590895 w 1070938"/>
                <a:gd name="connsiteY534" fmla="*/ 63413 h 530284"/>
                <a:gd name="connsiteX535" fmla="*/ 585135 w 1070938"/>
                <a:gd name="connsiteY535" fmla="*/ 59569 h 530284"/>
                <a:gd name="connsiteX536" fmla="*/ 576158 w 1070938"/>
                <a:gd name="connsiteY536" fmla="*/ 60853 h 530284"/>
                <a:gd name="connsiteX537" fmla="*/ 572312 w 1070938"/>
                <a:gd name="connsiteY537" fmla="*/ 57647 h 530284"/>
                <a:gd name="connsiteX538" fmla="*/ 567828 w 1070938"/>
                <a:gd name="connsiteY538" fmla="*/ 53802 h 530284"/>
                <a:gd name="connsiteX539" fmla="*/ 568466 w 1070938"/>
                <a:gd name="connsiteY539" fmla="*/ 49958 h 530284"/>
                <a:gd name="connsiteX540" fmla="*/ 562059 w 1070938"/>
                <a:gd name="connsiteY540" fmla="*/ 46761 h 530284"/>
                <a:gd name="connsiteX541" fmla="*/ 554367 w 1070938"/>
                <a:gd name="connsiteY541" fmla="*/ 48036 h 530284"/>
                <a:gd name="connsiteX542" fmla="*/ 547950 w 1070938"/>
                <a:gd name="connsiteY542" fmla="*/ 50605 h 530284"/>
                <a:gd name="connsiteX543" fmla="*/ 540268 w 1070938"/>
                <a:gd name="connsiteY543" fmla="*/ 51880 h 530284"/>
                <a:gd name="connsiteX544" fmla="*/ 535784 w 1070938"/>
                <a:gd name="connsiteY544" fmla="*/ 52527 h 530284"/>
                <a:gd name="connsiteX545" fmla="*/ 528730 w 1070938"/>
                <a:gd name="connsiteY545" fmla="*/ 53802 h 530284"/>
                <a:gd name="connsiteX546" fmla="*/ 524246 w 1070938"/>
                <a:gd name="connsiteY546" fmla="*/ 55725 h 530284"/>
                <a:gd name="connsiteX547" fmla="*/ 524884 w 1070938"/>
                <a:gd name="connsiteY547" fmla="*/ 58284 h 530284"/>
                <a:gd name="connsiteX548" fmla="*/ 530015 w 1070938"/>
                <a:gd name="connsiteY548" fmla="*/ 58931 h 530284"/>
                <a:gd name="connsiteX549" fmla="*/ 556290 w 1070938"/>
                <a:gd name="connsiteY549" fmla="*/ 58931 h 530284"/>
                <a:gd name="connsiteX550" fmla="*/ 533213 w 1070938"/>
                <a:gd name="connsiteY550" fmla="*/ 64697 h 530284"/>
                <a:gd name="connsiteX551" fmla="*/ 529567 w 1070938"/>
                <a:gd name="connsiteY551" fmla="*/ 66286 h 530284"/>
                <a:gd name="connsiteX552" fmla="*/ 524884 w 1070938"/>
                <a:gd name="connsiteY552" fmla="*/ 69179 h 530284"/>
                <a:gd name="connsiteX553" fmla="*/ 521685 w 1070938"/>
                <a:gd name="connsiteY553" fmla="*/ 72386 h 530284"/>
                <a:gd name="connsiteX554" fmla="*/ 519762 w 1070938"/>
                <a:gd name="connsiteY554" fmla="*/ 76867 h 530284"/>
                <a:gd name="connsiteX555" fmla="*/ 511432 w 1070938"/>
                <a:gd name="connsiteY555" fmla="*/ 69179 h 530284"/>
                <a:gd name="connsiteX556" fmla="*/ 508671 w 1070938"/>
                <a:gd name="connsiteY556" fmla="*/ 66286 h 530284"/>
                <a:gd name="connsiteX557" fmla="*/ 505663 w 1070938"/>
                <a:gd name="connsiteY557" fmla="*/ 64060 h 530284"/>
                <a:gd name="connsiteX558" fmla="*/ 500531 w 1070938"/>
                <a:gd name="connsiteY558" fmla="*/ 62775 h 530284"/>
                <a:gd name="connsiteX559" fmla="*/ 492201 w 1070938"/>
                <a:gd name="connsiteY559" fmla="*/ 65335 h 530284"/>
                <a:gd name="connsiteX560" fmla="*/ 480025 w 1070938"/>
                <a:gd name="connsiteY560" fmla="*/ 65972 h 530284"/>
                <a:gd name="connsiteX561" fmla="*/ 472333 w 1070938"/>
                <a:gd name="connsiteY561" fmla="*/ 65972 h 530284"/>
                <a:gd name="connsiteX562" fmla="*/ 467402 w 1070938"/>
                <a:gd name="connsiteY562" fmla="*/ 66286 h 530284"/>
                <a:gd name="connsiteX563" fmla="*/ 461442 w 1070938"/>
                <a:gd name="connsiteY563" fmla="*/ 66619 h 530284"/>
                <a:gd name="connsiteX564" fmla="*/ 457063 w 1070938"/>
                <a:gd name="connsiteY564" fmla="*/ 66286 h 530284"/>
                <a:gd name="connsiteX565" fmla="*/ 449904 w 1070938"/>
                <a:gd name="connsiteY565" fmla="*/ 65972 h 530284"/>
                <a:gd name="connsiteX566" fmla="*/ 448676 w 1070938"/>
                <a:gd name="connsiteY566" fmla="*/ 66286 h 530284"/>
                <a:gd name="connsiteX567" fmla="*/ 442212 w 1070938"/>
                <a:gd name="connsiteY567" fmla="*/ 67894 h 530284"/>
                <a:gd name="connsiteX568" fmla="*/ 440832 w 1070938"/>
                <a:gd name="connsiteY568" fmla="*/ 66286 h 530284"/>
                <a:gd name="connsiteX569" fmla="*/ 440289 w 1070938"/>
                <a:gd name="connsiteY569" fmla="*/ 62775 h 530284"/>
                <a:gd name="connsiteX570" fmla="*/ 442212 w 1070938"/>
                <a:gd name="connsiteY570" fmla="*/ 58284 h 530284"/>
                <a:gd name="connsiteX571" fmla="*/ 451180 w 1070938"/>
                <a:gd name="connsiteY571" fmla="*/ 57647 h 530284"/>
                <a:gd name="connsiteX572" fmla="*/ 457596 w 1070938"/>
                <a:gd name="connsiteY572" fmla="*/ 57647 h 530284"/>
                <a:gd name="connsiteX573" fmla="*/ 463365 w 1070938"/>
                <a:gd name="connsiteY573" fmla="*/ 55087 h 530284"/>
                <a:gd name="connsiteX574" fmla="*/ 462718 w 1070938"/>
                <a:gd name="connsiteY574" fmla="*/ 48683 h 530284"/>
                <a:gd name="connsiteX575" fmla="*/ 455026 w 1070938"/>
                <a:gd name="connsiteY575" fmla="*/ 45477 h 530284"/>
                <a:gd name="connsiteX576" fmla="*/ 445411 w 1070938"/>
                <a:gd name="connsiteY576" fmla="*/ 46114 h 530284"/>
                <a:gd name="connsiteX577" fmla="*/ 436443 w 1070938"/>
                <a:gd name="connsiteY577" fmla="*/ 46114 h 530284"/>
                <a:gd name="connsiteX578" fmla="*/ 428751 w 1070938"/>
                <a:gd name="connsiteY578" fmla="*/ 45477 h 530284"/>
                <a:gd name="connsiteX579" fmla="*/ 417860 w 1070938"/>
                <a:gd name="connsiteY579" fmla="*/ 40995 h 530284"/>
                <a:gd name="connsiteX580" fmla="*/ 410168 w 1070938"/>
                <a:gd name="connsiteY580" fmla="*/ 39720 h 530284"/>
                <a:gd name="connsiteX581" fmla="*/ 401838 w 1070938"/>
                <a:gd name="connsiteY581" fmla="*/ 38436 h 530284"/>
                <a:gd name="connsiteX582" fmla="*/ 393508 w 1070938"/>
                <a:gd name="connsiteY582" fmla="*/ 33307 h 530284"/>
                <a:gd name="connsiteX583" fmla="*/ 385816 w 1070938"/>
                <a:gd name="connsiteY583" fmla="*/ 31394 h 530284"/>
                <a:gd name="connsiteX584" fmla="*/ 375563 w 1070938"/>
                <a:gd name="connsiteY584" fmla="*/ 31394 h 530284"/>
                <a:gd name="connsiteX585" fmla="*/ 367233 w 1070938"/>
                <a:gd name="connsiteY585" fmla="*/ 35876 h 530284"/>
                <a:gd name="connsiteX586" fmla="*/ 358903 w 1070938"/>
                <a:gd name="connsiteY586" fmla="*/ 39720 h 530284"/>
                <a:gd name="connsiteX587" fmla="*/ 357608 w 1070938"/>
                <a:gd name="connsiteY587" fmla="*/ 33307 h 530284"/>
                <a:gd name="connsiteX588" fmla="*/ 355047 w 1070938"/>
                <a:gd name="connsiteY588" fmla="*/ 28825 h 530284"/>
                <a:gd name="connsiteX589" fmla="*/ 349288 w 1070938"/>
                <a:gd name="connsiteY589" fmla="*/ 28825 h 530284"/>
                <a:gd name="connsiteX590" fmla="*/ 346079 w 1070938"/>
                <a:gd name="connsiteY590" fmla="*/ 32669 h 530284"/>
                <a:gd name="connsiteX591" fmla="*/ 342233 w 1070938"/>
                <a:gd name="connsiteY591" fmla="*/ 36513 h 530284"/>
                <a:gd name="connsiteX592" fmla="*/ 337112 w 1070938"/>
                <a:gd name="connsiteY592" fmla="*/ 38436 h 530284"/>
                <a:gd name="connsiteX593" fmla="*/ 331343 w 1070938"/>
                <a:gd name="connsiteY593" fmla="*/ 36513 h 530284"/>
                <a:gd name="connsiteX594" fmla="*/ 330057 w 1070938"/>
                <a:gd name="connsiteY594" fmla="*/ 30110 h 530284"/>
                <a:gd name="connsiteX595" fmla="*/ 330695 w 1070938"/>
                <a:gd name="connsiteY595" fmla="*/ 23059 h 530284"/>
                <a:gd name="connsiteX596" fmla="*/ 325573 w 1070938"/>
                <a:gd name="connsiteY596" fmla="*/ 21774 h 530284"/>
                <a:gd name="connsiteX597" fmla="*/ 317881 w 1070938"/>
                <a:gd name="connsiteY597" fmla="*/ 27541 h 530284"/>
                <a:gd name="connsiteX598" fmla="*/ 311474 w 1070938"/>
                <a:gd name="connsiteY598" fmla="*/ 31394 h 530284"/>
                <a:gd name="connsiteX599" fmla="*/ 304420 w 1070938"/>
                <a:gd name="connsiteY599" fmla="*/ 33307 h 530284"/>
                <a:gd name="connsiteX600" fmla="*/ 294814 w 1070938"/>
                <a:gd name="connsiteY600" fmla="*/ 35229 h 530284"/>
                <a:gd name="connsiteX601" fmla="*/ 283914 w 1070938"/>
                <a:gd name="connsiteY601" fmla="*/ 37151 h 530284"/>
                <a:gd name="connsiteX602" fmla="*/ 276212 w 1070938"/>
                <a:gd name="connsiteY602" fmla="*/ 43555 h 530284"/>
                <a:gd name="connsiteX603" fmla="*/ 268530 w 1070938"/>
                <a:gd name="connsiteY603" fmla="*/ 44839 h 530284"/>
                <a:gd name="connsiteX604" fmla="*/ 255069 w 1070938"/>
                <a:gd name="connsiteY604" fmla="*/ 44839 h 530284"/>
                <a:gd name="connsiteX605" fmla="*/ 246101 w 1070938"/>
                <a:gd name="connsiteY605" fmla="*/ 48683 h 530284"/>
                <a:gd name="connsiteX606" fmla="*/ 241617 w 1070938"/>
                <a:gd name="connsiteY606" fmla="*/ 54440 h 530284"/>
                <a:gd name="connsiteX607" fmla="*/ 233925 w 1070938"/>
                <a:gd name="connsiteY607" fmla="*/ 51243 h 530284"/>
                <a:gd name="connsiteX608" fmla="*/ 233277 w 1070938"/>
                <a:gd name="connsiteY608" fmla="*/ 45477 h 530284"/>
                <a:gd name="connsiteX609" fmla="*/ 240332 w 1070938"/>
                <a:gd name="connsiteY609" fmla="*/ 44192 h 530284"/>
                <a:gd name="connsiteX610" fmla="*/ 246101 w 1070938"/>
                <a:gd name="connsiteY610" fmla="*/ 42280 h 530284"/>
                <a:gd name="connsiteX611" fmla="*/ 253146 w 1070938"/>
                <a:gd name="connsiteY611" fmla="*/ 37788 h 530284"/>
                <a:gd name="connsiteX612" fmla="*/ 260200 w 1070938"/>
                <a:gd name="connsiteY612" fmla="*/ 36513 h 530284"/>
                <a:gd name="connsiteX613" fmla="*/ 266607 w 1070938"/>
                <a:gd name="connsiteY613" fmla="*/ 35876 h 530284"/>
                <a:gd name="connsiteX614" fmla="*/ 277507 w 1070938"/>
                <a:gd name="connsiteY614" fmla="*/ 35229 h 530284"/>
                <a:gd name="connsiteX615" fmla="*/ 285190 w 1070938"/>
                <a:gd name="connsiteY615" fmla="*/ 30747 h 530284"/>
                <a:gd name="connsiteX616" fmla="*/ 291597 w 1070938"/>
                <a:gd name="connsiteY616" fmla="*/ 26903 h 530284"/>
                <a:gd name="connsiteX617" fmla="*/ 285837 w 1070938"/>
                <a:gd name="connsiteY617" fmla="*/ 25628 h 530284"/>
                <a:gd name="connsiteX618" fmla="*/ 280068 w 1070938"/>
                <a:gd name="connsiteY618" fmla="*/ 27541 h 530284"/>
                <a:gd name="connsiteX619" fmla="*/ 270453 w 1070938"/>
                <a:gd name="connsiteY619" fmla="*/ 27541 h 530284"/>
                <a:gd name="connsiteX620" fmla="*/ 264046 w 1070938"/>
                <a:gd name="connsiteY620" fmla="*/ 30110 h 530284"/>
                <a:gd name="connsiteX621" fmla="*/ 254431 w 1070938"/>
                <a:gd name="connsiteY621" fmla="*/ 33307 h 530284"/>
                <a:gd name="connsiteX622" fmla="*/ 246739 w 1070938"/>
                <a:gd name="connsiteY622" fmla="*/ 33954 h 530284"/>
                <a:gd name="connsiteX623" fmla="*/ 240332 w 1070938"/>
                <a:gd name="connsiteY623" fmla="*/ 35876 h 530284"/>
                <a:gd name="connsiteX624" fmla="*/ 239694 w 1070938"/>
                <a:gd name="connsiteY624" fmla="*/ 35876 h 530284"/>
                <a:gd name="connsiteX625" fmla="*/ 233925 w 1070938"/>
                <a:gd name="connsiteY625" fmla="*/ 34591 h 530284"/>
                <a:gd name="connsiteX626" fmla="*/ 224957 w 1070938"/>
                <a:gd name="connsiteY626" fmla="*/ 37151 h 530284"/>
                <a:gd name="connsiteX627" fmla="*/ 214704 w 1070938"/>
                <a:gd name="connsiteY627" fmla="*/ 38436 h 530284"/>
                <a:gd name="connsiteX628" fmla="*/ 207002 w 1070938"/>
                <a:gd name="connsiteY628" fmla="*/ 41642 h 530284"/>
                <a:gd name="connsiteX629" fmla="*/ 204441 w 1070938"/>
                <a:gd name="connsiteY629" fmla="*/ 46114 h 530284"/>
                <a:gd name="connsiteX630" fmla="*/ 199957 w 1070938"/>
                <a:gd name="connsiteY630" fmla="*/ 48683 h 530284"/>
                <a:gd name="connsiteX631" fmla="*/ 189705 w 1070938"/>
                <a:gd name="connsiteY631" fmla="*/ 46761 h 530284"/>
                <a:gd name="connsiteX632" fmla="*/ 180727 w 1070938"/>
                <a:gd name="connsiteY632" fmla="*/ 43555 h 530284"/>
                <a:gd name="connsiteX633" fmla="*/ 174320 w 1070938"/>
                <a:gd name="connsiteY633" fmla="*/ 39720 h 530284"/>
                <a:gd name="connsiteX634" fmla="*/ 167913 w 1070938"/>
                <a:gd name="connsiteY634" fmla="*/ 36513 h 530284"/>
                <a:gd name="connsiteX635" fmla="*/ 160868 w 1070938"/>
                <a:gd name="connsiteY635" fmla="*/ 35876 h 530284"/>
                <a:gd name="connsiteX636" fmla="*/ 151891 w 1070938"/>
                <a:gd name="connsiteY636" fmla="*/ 35876 h 530284"/>
                <a:gd name="connsiteX637" fmla="*/ 148197 w 1070938"/>
                <a:gd name="connsiteY637" fmla="*/ 33982 h 530284"/>
                <a:gd name="connsiteX638" fmla="*/ 149007 w 1070938"/>
                <a:gd name="connsiteY638" fmla="*/ 35552 h 530284"/>
                <a:gd name="connsiteX639" fmla="*/ 117924 w 1070938"/>
                <a:gd name="connsiteY639" fmla="*/ 59569 h 530284"/>
                <a:gd name="connsiteX640" fmla="*/ 109299 w 1070938"/>
                <a:gd name="connsiteY640" fmla="*/ 66286 h 530284"/>
                <a:gd name="connsiteX641" fmla="*/ 87165 w 1070938"/>
                <a:gd name="connsiteY641" fmla="*/ 83918 h 530284"/>
                <a:gd name="connsiteX642" fmla="*/ 55121 w 1070938"/>
                <a:gd name="connsiteY642" fmla="*/ 112739 h 530284"/>
                <a:gd name="connsiteX643" fmla="*/ 33320 w 1070938"/>
                <a:gd name="connsiteY643" fmla="*/ 132569 h 530284"/>
                <a:gd name="connsiteX644" fmla="*/ 31406 w 1070938"/>
                <a:gd name="connsiteY644" fmla="*/ 134510 h 530284"/>
                <a:gd name="connsiteX645" fmla="*/ 7692 w 1070938"/>
                <a:gd name="connsiteY645" fmla="*/ 162066 h 530284"/>
                <a:gd name="connsiteX646" fmla="*/ 0 w 1070938"/>
                <a:gd name="connsiteY646" fmla="*/ 171029 h 530284"/>
                <a:gd name="connsiteX647" fmla="*/ 3199 w 1070938"/>
                <a:gd name="connsiteY647" fmla="*/ 178080 h 530284"/>
                <a:gd name="connsiteX648" fmla="*/ 7692 w 1070938"/>
                <a:gd name="connsiteY648" fmla="*/ 183199 h 530284"/>
                <a:gd name="connsiteX649" fmla="*/ 10253 w 1070938"/>
                <a:gd name="connsiteY649" fmla="*/ 191525 h 530284"/>
                <a:gd name="connsiteX650" fmla="*/ 7692 w 1070938"/>
                <a:gd name="connsiteY650" fmla="*/ 203057 h 530284"/>
                <a:gd name="connsiteX651" fmla="*/ 5769 w 1070938"/>
                <a:gd name="connsiteY651" fmla="*/ 208824 h 530284"/>
                <a:gd name="connsiteX652" fmla="*/ 3846 w 1070938"/>
                <a:gd name="connsiteY652" fmla="*/ 214590 h 530284"/>
                <a:gd name="connsiteX653" fmla="*/ 12823 w 1070938"/>
                <a:gd name="connsiteY653" fmla="*/ 211383 h 530284"/>
                <a:gd name="connsiteX654" fmla="*/ 20506 w 1070938"/>
                <a:gd name="connsiteY654" fmla="*/ 210099 h 530284"/>
                <a:gd name="connsiteX655" fmla="*/ 27560 w 1070938"/>
                <a:gd name="connsiteY655" fmla="*/ 204342 h 530284"/>
                <a:gd name="connsiteX656" fmla="*/ 32692 w 1070938"/>
                <a:gd name="connsiteY656" fmla="*/ 201773 h 530284"/>
                <a:gd name="connsiteX657" fmla="*/ 39736 w 1070938"/>
                <a:gd name="connsiteY657" fmla="*/ 200498 h 530284"/>
                <a:gd name="connsiteX658" fmla="*/ 44858 w 1070938"/>
                <a:gd name="connsiteY658" fmla="*/ 202420 h 530284"/>
                <a:gd name="connsiteX659" fmla="*/ 44220 w 1070938"/>
                <a:gd name="connsiteY659" fmla="*/ 208186 h 530284"/>
                <a:gd name="connsiteX660" fmla="*/ 43582 w 1070938"/>
                <a:gd name="connsiteY660" fmla="*/ 218424 h 530284"/>
                <a:gd name="connsiteX661" fmla="*/ 46153 w 1070938"/>
                <a:gd name="connsiteY661" fmla="*/ 228672 h 530284"/>
                <a:gd name="connsiteX662" fmla="*/ 44858 w 1070938"/>
                <a:gd name="connsiteY662" fmla="*/ 234439 h 530284"/>
                <a:gd name="connsiteX663" fmla="*/ 44220 w 1070938"/>
                <a:gd name="connsiteY663" fmla="*/ 241489 h 530284"/>
                <a:gd name="connsiteX664" fmla="*/ 42945 w 1070938"/>
                <a:gd name="connsiteY664" fmla="*/ 247255 h 530284"/>
                <a:gd name="connsiteX665" fmla="*/ 42945 w 1070938"/>
                <a:gd name="connsiteY665" fmla="*/ 255581 h 530284"/>
                <a:gd name="connsiteX666" fmla="*/ 48714 w 1070938"/>
                <a:gd name="connsiteY666" fmla="*/ 258788 h 530284"/>
                <a:gd name="connsiteX667" fmla="*/ 51912 w 1070938"/>
                <a:gd name="connsiteY667" fmla="*/ 263907 h 530284"/>
                <a:gd name="connsiteX668" fmla="*/ 52246 w 1070938"/>
                <a:gd name="connsiteY668" fmla="*/ 265144 h 530284"/>
                <a:gd name="connsiteX669" fmla="*/ 50627 w 1070938"/>
                <a:gd name="connsiteY669" fmla="*/ 274164 h 530284"/>
                <a:gd name="connsiteX670" fmla="*/ 44858 w 1070938"/>
                <a:gd name="connsiteY670" fmla="*/ 280568 h 530284"/>
                <a:gd name="connsiteX671" fmla="*/ 32692 w 1070938"/>
                <a:gd name="connsiteY671" fmla="*/ 286962 h 530284"/>
                <a:gd name="connsiteX672" fmla="*/ 28846 w 1070938"/>
                <a:gd name="connsiteY672" fmla="*/ 288894 h 530284"/>
                <a:gd name="connsiteX673" fmla="*/ 27932 w 1070938"/>
                <a:gd name="connsiteY673" fmla="*/ 287961 h 530284"/>
                <a:gd name="connsiteX674" fmla="*/ 28198 w 1070938"/>
                <a:gd name="connsiteY674" fmla="*/ 292728 h 530284"/>
                <a:gd name="connsiteX675" fmla="*/ 25637 w 1070938"/>
                <a:gd name="connsiteY675" fmla="*/ 302339 h 530284"/>
                <a:gd name="connsiteX676" fmla="*/ 21153 w 1070938"/>
                <a:gd name="connsiteY676" fmla="*/ 304908 h 530284"/>
                <a:gd name="connsiteX677" fmla="*/ 17307 w 1070938"/>
                <a:gd name="connsiteY677" fmla="*/ 306830 h 530284"/>
                <a:gd name="connsiteX678" fmla="*/ 14746 w 1070938"/>
                <a:gd name="connsiteY678" fmla="*/ 313234 h 530284"/>
                <a:gd name="connsiteX679" fmla="*/ 17955 w 1070938"/>
                <a:gd name="connsiteY679" fmla="*/ 318362 h 530284"/>
                <a:gd name="connsiteX680" fmla="*/ 22429 w 1070938"/>
                <a:gd name="connsiteY680" fmla="*/ 315793 h 530284"/>
                <a:gd name="connsiteX681" fmla="*/ 24352 w 1070938"/>
                <a:gd name="connsiteY681" fmla="*/ 311949 h 530284"/>
                <a:gd name="connsiteX682" fmla="*/ 28198 w 1070938"/>
                <a:gd name="connsiteY682" fmla="*/ 313871 h 530284"/>
                <a:gd name="connsiteX683" fmla="*/ 26275 w 1070938"/>
                <a:gd name="connsiteY683" fmla="*/ 319637 h 530284"/>
                <a:gd name="connsiteX684" fmla="*/ 22429 w 1070938"/>
                <a:gd name="connsiteY684" fmla="*/ 323481 h 530284"/>
                <a:gd name="connsiteX685" fmla="*/ 26922 w 1070938"/>
                <a:gd name="connsiteY685" fmla="*/ 329248 h 530284"/>
                <a:gd name="connsiteX686" fmla="*/ 30340 w 1070938"/>
                <a:gd name="connsiteY686" fmla="*/ 331427 h 530284"/>
                <a:gd name="connsiteX687" fmla="*/ 32692 w 1070938"/>
                <a:gd name="connsiteY687" fmla="*/ 333729 h 530284"/>
                <a:gd name="connsiteX688" fmla="*/ 33329 w 1070938"/>
                <a:gd name="connsiteY688" fmla="*/ 339495 h 530284"/>
                <a:gd name="connsiteX689" fmla="*/ 26275 w 1070938"/>
                <a:gd name="connsiteY689" fmla="*/ 339495 h 530284"/>
                <a:gd name="connsiteX690" fmla="*/ 23714 w 1070938"/>
                <a:gd name="connsiteY690" fmla="*/ 347184 h 530284"/>
                <a:gd name="connsiteX691" fmla="*/ 19221 w 1070938"/>
                <a:gd name="connsiteY691" fmla="*/ 353587 h 530284"/>
                <a:gd name="connsiteX692" fmla="*/ 21791 w 1070938"/>
                <a:gd name="connsiteY692" fmla="*/ 358716 h 530284"/>
                <a:gd name="connsiteX693" fmla="*/ 28846 w 1070938"/>
                <a:gd name="connsiteY693" fmla="*/ 358716 h 530284"/>
                <a:gd name="connsiteX694" fmla="*/ 33329 w 1070938"/>
                <a:gd name="connsiteY694" fmla="*/ 359991 h 530284"/>
                <a:gd name="connsiteX695" fmla="*/ 36528 w 1070938"/>
                <a:gd name="connsiteY695" fmla="*/ 365757 h 530284"/>
                <a:gd name="connsiteX696" fmla="*/ 42945 w 1070938"/>
                <a:gd name="connsiteY696" fmla="*/ 368964 h 530284"/>
                <a:gd name="connsiteX697" fmla="*/ 48076 w 1070938"/>
                <a:gd name="connsiteY697" fmla="*/ 370886 h 530284"/>
                <a:gd name="connsiteX698" fmla="*/ 49352 w 1070938"/>
                <a:gd name="connsiteY698" fmla="*/ 379859 h 530284"/>
                <a:gd name="connsiteX699" fmla="*/ 52550 w 1070938"/>
                <a:gd name="connsiteY699" fmla="*/ 386263 h 530284"/>
                <a:gd name="connsiteX700" fmla="*/ 55121 w 1070938"/>
                <a:gd name="connsiteY700" fmla="*/ 386900 h 530284"/>
                <a:gd name="connsiteX701" fmla="*/ 58967 w 1070938"/>
                <a:gd name="connsiteY701" fmla="*/ 391382 h 530284"/>
                <a:gd name="connsiteX702" fmla="*/ 59005 w 1070938"/>
                <a:gd name="connsiteY702" fmla="*/ 395664 h 530284"/>
                <a:gd name="connsiteX703" fmla="*/ 60081 w 1070938"/>
                <a:gd name="connsiteY703" fmla="*/ 395854 h 530284"/>
                <a:gd name="connsiteX704" fmla="*/ 319804 w 1070938"/>
                <a:gd name="connsiteY704" fmla="*/ 394588 h 530284"/>
                <a:gd name="connsiteX705" fmla="*/ 459519 w 1070938"/>
                <a:gd name="connsiteY705" fmla="*/ 394588 h 530284"/>
                <a:gd name="connsiteX706" fmla="*/ 464641 w 1070938"/>
                <a:gd name="connsiteY706" fmla="*/ 392666 h 530284"/>
                <a:gd name="connsiteX707" fmla="*/ 467840 w 1070938"/>
                <a:gd name="connsiteY707" fmla="*/ 388185 h 530284"/>
                <a:gd name="connsiteX708" fmla="*/ 472333 w 1070938"/>
                <a:gd name="connsiteY708" fmla="*/ 388185 h 530284"/>
                <a:gd name="connsiteX709" fmla="*/ 473609 w 1070938"/>
                <a:gd name="connsiteY709" fmla="*/ 395226 h 530284"/>
                <a:gd name="connsiteX710" fmla="*/ 471267 w 1070938"/>
                <a:gd name="connsiteY710" fmla="*/ 397719 h 530284"/>
                <a:gd name="connsiteX711" fmla="*/ 471048 w 1070938"/>
                <a:gd name="connsiteY711" fmla="*/ 398423 h 530284"/>
                <a:gd name="connsiteX712" fmla="*/ 472333 w 1070938"/>
                <a:gd name="connsiteY712" fmla="*/ 401630 h 530284"/>
                <a:gd name="connsiteX713" fmla="*/ 478102 w 1070938"/>
                <a:gd name="connsiteY713" fmla="*/ 400992 h 530284"/>
                <a:gd name="connsiteX714" fmla="*/ 481301 w 1070938"/>
                <a:gd name="connsiteY714" fmla="*/ 402277 h 530284"/>
                <a:gd name="connsiteX715" fmla="*/ 485794 w 1070938"/>
                <a:gd name="connsiteY715" fmla="*/ 400992 h 530284"/>
                <a:gd name="connsiteX716" fmla="*/ 491564 w 1070938"/>
                <a:gd name="connsiteY716" fmla="*/ 399707 h 530284"/>
                <a:gd name="connsiteX717" fmla="*/ 499246 w 1070938"/>
                <a:gd name="connsiteY717" fmla="*/ 403552 h 530284"/>
                <a:gd name="connsiteX718" fmla="*/ 504378 w 1070938"/>
                <a:gd name="connsiteY718" fmla="*/ 408043 h 530284"/>
                <a:gd name="connsiteX719" fmla="*/ 508861 w 1070938"/>
                <a:gd name="connsiteY719" fmla="*/ 411249 h 530284"/>
                <a:gd name="connsiteX720" fmla="*/ 515268 w 1070938"/>
                <a:gd name="connsiteY720" fmla="*/ 410602 h 530284"/>
                <a:gd name="connsiteX721" fmla="*/ 518477 w 1070938"/>
                <a:gd name="connsiteY721" fmla="*/ 407396 h 530284"/>
                <a:gd name="connsiteX722" fmla="*/ 523608 w 1070938"/>
                <a:gd name="connsiteY722" fmla="*/ 406121 h 530284"/>
                <a:gd name="connsiteX723" fmla="*/ 530015 w 1070938"/>
                <a:gd name="connsiteY723" fmla="*/ 408680 h 530284"/>
                <a:gd name="connsiteX724" fmla="*/ 533851 w 1070938"/>
                <a:gd name="connsiteY724" fmla="*/ 412524 h 530284"/>
                <a:gd name="connsiteX725" fmla="*/ 534851 w 1070938"/>
                <a:gd name="connsiteY725" fmla="*/ 412229 h 530284"/>
                <a:gd name="connsiteX726" fmla="*/ 539620 w 1070938"/>
                <a:gd name="connsiteY726" fmla="*/ 411887 h 530284"/>
                <a:gd name="connsiteX727" fmla="*/ 546037 w 1070938"/>
                <a:gd name="connsiteY727" fmla="*/ 409318 h 530284"/>
                <a:gd name="connsiteX728" fmla="*/ 549883 w 1070938"/>
                <a:gd name="connsiteY728" fmla="*/ 404827 h 5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</a:cxnLst>
              <a:rect l="l" t="t" r="r" b="b"/>
              <a:pathLst>
                <a:path w="1070938" h="530284">
                  <a:moveTo>
                    <a:pt x="549883" y="404827"/>
                  </a:moveTo>
                  <a:cubicBezTo>
                    <a:pt x="551235" y="403847"/>
                    <a:pt x="552054" y="403085"/>
                    <a:pt x="553720" y="402914"/>
                  </a:cubicBezTo>
                  <a:cubicBezTo>
                    <a:pt x="555852" y="402686"/>
                    <a:pt x="556775" y="405312"/>
                    <a:pt x="558851" y="404827"/>
                  </a:cubicBezTo>
                  <a:cubicBezTo>
                    <a:pt x="561288" y="404275"/>
                    <a:pt x="560260" y="400288"/>
                    <a:pt x="562697" y="399707"/>
                  </a:cubicBezTo>
                  <a:cubicBezTo>
                    <a:pt x="564172" y="399355"/>
                    <a:pt x="565172" y="400992"/>
                    <a:pt x="566543" y="400345"/>
                  </a:cubicBezTo>
                  <a:cubicBezTo>
                    <a:pt x="567619" y="399850"/>
                    <a:pt x="567571" y="398756"/>
                    <a:pt x="567847" y="397719"/>
                  </a:cubicBezTo>
                  <a:cubicBezTo>
                    <a:pt x="567961" y="397291"/>
                    <a:pt x="568133" y="396872"/>
                    <a:pt x="568466" y="396510"/>
                  </a:cubicBezTo>
                  <a:cubicBezTo>
                    <a:pt x="570132" y="394693"/>
                    <a:pt x="571807" y="393532"/>
                    <a:pt x="574235" y="393951"/>
                  </a:cubicBezTo>
                  <a:cubicBezTo>
                    <a:pt x="576006" y="394246"/>
                    <a:pt x="576491" y="395645"/>
                    <a:pt x="578081" y="396510"/>
                  </a:cubicBezTo>
                  <a:cubicBezTo>
                    <a:pt x="578947" y="396977"/>
                    <a:pt x="579604" y="397376"/>
                    <a:pt x="580299" y="397719"/>
                  </a:cubicBezTo>
                  <a:cubicBezTo>
                    <a:pt x="580966" y="398023"/>
                    <a:pt x="581651" y="398271"/>
                    <a:pt x="582565" y="398423"/>
                  </a:cubicBezTo>
                  <a:cubicBezTo>
                    <a:pt x="583831" y="398642"/>
                    <a:pt x="584850" y="398176"/>
                    <a:pt x="585859" y="397719"/>
                  </a:cubicBezTo>
                  <a:cubicBezTo>
                    <a:pt x="587049" y="397167"/>
                    <a:pt x="588201" y="396587"/>
                    <a:pt x="589610" y="397148"/>
                  </a:cubicBezTo>
                  <a:cubicBezTo>
                    <a:pt x="590048" y="397319"/>
                    <a:pt x="590438" y="397510"/>
                    <a:pt x="590781" y="397719"/>
                  </a:cubicBezTo>
                  <a:cubicBezTo>
                    <a:pt x="592018" y="398461"/>
                    <a:pt x="592780" y="399489"/>
                    <a:pt x="593465" y="400992"/>
                  </a:cubicBezTo>
                  <a:cubicBezTo>
                    <a:pt x="594817" y="403989"/>
                    <a:pt x="589724" y="407139"/>
                    <a:pt x="592180" y="409318"/>
                  </a:cubicBezTo>
                  <a:cubicBezTo>
                    <a:pt x="593865" y="410821"/>
                    <a:pt x="596179" y="408538"/>
                    <a:pt x="597940" y="409955"/>
                  </a:cubicBezTo>
                  <a:cubicBezTo>
                    <a:pt x="599082" y="410869"/>
                    <a:pt x="598730" y="412248"/>
                    <a:pt x="599872" y="413162"/>
                  </a:cubicBezTo>
                  <a:cubicBezTo>
                    <a:pt x="601633" y="414580"/>
                    <a:pt x="603985" y="412248"/>
                    <a:pt x="605641" y="413799"/>
                  </a:cubicBezTo>
                  <a:cubicBezTo>
                    <a:pt x="607146" y="415208"/>
                    <a:pt x="606708" y="416882"/>
                    <a:pt x="606917" y="418928"/>
                  </a:cubicBezTo>
                  <a:cubicBezTo>
                    <a:pt x="607079" y="420413"/>
                    <a:pt x="607545" y="421412"/>
                    <a:pt x="606917" y="422763"/>
                  </a:cubicBezTo>
                  <a:cubicBezTo>
                    <a:pt x="606251" y="424219"/>
                    <a:pt x="604337" y="423866"/>
                    <a:pt x="603709" y="425332"/>
                  </a:cubicBezTo>
                  <a:cubicBezTo>
                    <a:pt x="602757" y="427606"/>
                    <a:pt x="605822" y="428681"/>
                    <a:pt x="606279" y="431089"/>
                  </a:cubicBezTo>
                  <a:cubicBezTo>
                    <a:pt x="606651" y="433058"/>
                    <a:pt x="607136" y="434419"/>
                    <a:pt x="606279" y="436217"/>
                  </a:cubicBezTo>
                  <a:lnTo>
                    <a:pt x="604994" y="437502"/>
                  </a:lnTo>
                  <a:cubicBezTo>
                    <a:pt x="605746" y="438996"/>
                    <a:pt x="606498" y="439728"/>
                    <a:pt x="606917" y="441346"/>
                  </a:cubicBezTo>
                  <a:cubicBezTo>
                    <a:pt x="607422" y="443277"/>
                    <a:pt x="606917" y="444476"/>
                    <a:pt x="606917" y="446465"/>
                  </a:cubicBezTo>
                  <a:lnTo>
                    <a:pt x="607745" y="447921"/>
                  </a:lnTo>
                  <a:cubicBezTo>
                    <a:pt x="608107" y="447712"/>
                    <a:pt x="608469" y="447445"/>
                    <a:pt x="608840" y="447112"/>
                  </a:cubicBezTo>
                  <a:cubicBezTo>
                    <a:pt x="610678" y="445475"/>
                    <a:pt x="609221" y="442488"/>
                    <a:pt x="611401" y="441346"/>
                  </a:cubicBezTo>
                  <a:cubicBezTo>
                    <a:pt x="614000" y="439995"/>
                    <a:pt x="615618" y="443163"/>
                    <a:pt x="618455" y="443915"/>
                  </a:cubicBezTo>
                  <a:cubicBezTo>
                    <a:pt x="621882" y="444800"/>
                    <a:pt x="623910" y="444819"/>
                    <a:pt x="627423" y="445190"/>
                  </a:cubicBezTo>
                  <a:cubicBezTo>
                    <a:pt x="631164" y="445580"/>
                    <a:pt x="633326" y="445266"/>
                    <a:pt x="637038" y="445827"/>
                  </a:cubicBezTo>
                  <a:cubicBezTo>
                    <a:pt x="640342" y="446341"/>
                    <a:pt x="642255" y="446551"/>
                    <a:pt x="645368" y="447750"/>
                  </a:cubicBezTo>
                  <a:cubicBezTo>
                    <a:pt x="648291" y="448882"/>
                    <a:pt x="649947" y="449672"/>
                    <a:pt x="652423" y="451594"/>
                  </a:cubicBezTo>
                  <a:cubicBezTo>
                    <a:pt x="655069" y="453668"/>
                    <a:pt x="656630" y="455029"/>
                    <a:pt x="658192" y="458007"/>
                  </a:cubicBezTo>
                  <a:cubicBezTo>
                    <a:pt x="659324" y="460167"/>
                    <a:pt x="660286" y="462003"/>
                    <a:pt x="660514" y="464002"/>
                  </a:cubicBezTo>
                  <a:cubicBezTo>
                    <a:pt x="660638" y="465124"/>
                    <a:pt x="660543" y="466295"/>
                    <a:pt x="660105" y="467608"/>
                  </a:cubicBezTo>
                  <a:cubicBezTo>
                    <a:pt x="659334" y="469977"/>
                    <a:pt x="658306" y="471290"/>
                    <a:pt x="656269" y="472727"/>
                  </a:cubicBezTo>
                  <a:cubicBezTo>
                    <a:pt x="654136" y="474240"/>
                    <a:pt x="652394" y="475258"/>
                    <a:pt x="649862" y="474658"/>
                  </a:cubicBezTo>
                  <a:cubicBezTo>
                    <a:pt x="646930" y="473964"/>
                    <a:pt x="646511" y="471319"/>
                    <a:pt x="644730" y="468892"/>
                  </a:cubicBezTo>
                  <a:cubicBezTo>
                    <a:pt x="643540" y="467275"/>
                    <a:pt x="643436" y="465391"/>
                    <a:pt x="642607" y="464002"/>
                  </a:cubicBezTo>
                  <a:cubicBezTo>
                    <a:pt x="642236" y="463373"/>
                    <a:pt x="641722" y="462841"/>
                    <a:pt x="640884" y="462479"/>
                  </a:cubicBezTo>
                  <a:cubicBezTo>
                    <a:pt x="639047" y="461680"/>
                    <a:pt x="637419" y="461375"/>
                    <a:pt x="635763" y="462479"/>
                  </a:cubicBezTo>
                  <a:cubicBezTo>
                    <a:pt x="635125" y="462907"/>
                    <a:pt x="634811" y="463421"/>
                    <a:pt x="634696" y="464002"/>
                  </a:cubicBezTo>
                  <a:cubicBezTo>
                    <a:pt x="634382" y="465695"/>
                    <a:pt x="635763" y="467941"/>
                    <a:pt x="635763" y="470177"/>
                  </a:cubicBezTo>
                  <a:cubicBezTo>
                    <a:pt x="635763" y="471918"/>
                    <a:pt x="636343" y="473012"/>
                    <a:pt x="635763" y="474658"/>
                  </a:cubicBezTo>
                  <a:cubicBezTo>
                    <a:pt x="634811" y="477332"/>
                    <a:pt x="632202" y="477342"/>
                    <a:pt x="629993" y="479140"/>
                  </a:cubicBezTo>
                  <a:cubicBezTo>
                    <a:pt x="628470" y="480368"/>
                    <a:pt x="627118" y="480644"/>
                    <a:pt x="626147" y="482347"/>
                  </a:cubicBezTo>
                  <a:cubicBezTo>
                    <a:pt x="625015" y="484307"/>
                    <a:pt x="626233" y="485963"/>
                    <a:pt x="625500" y="488103"/>
                  </a:cubicBezTo>
                  <a:cubicBezTo>
                    <a:pt x="624862" y="490016"/>
                    <a:pt x="624205" y="491025"/>
                    <a:pt x="622939" y="492595"/>
                  </a:cubicBezTo>
                  <a:cubicBezTo>
                    <a:pt x="621149" y="494812"/>
                    <a:pt x="619712" y="495782"/>
                    <a:pt x="617170" y="497076"/>
                  </a:cubicBezTo>
                  <a:cubicBezTo>
                    <a:pt x="615971" y="497685"/>
                    <a:pt x="615237" y="497914"/>
                    <a:pt x="613971" y="498351"/>
                  </a:cubicBezTo>
                  <a:cubicBezTo>
                    <a:pt x="612677" y="498808"/>
                    <a:pt x="611696" y="499798"/>
                    <a:pt x="610611" y="499893"/>
                  </a:cubicBezTo>
                  <a:lnTo>
                    <a:pt x="610773" y="500273"/>
                  </a:lnTo>
                  <a:cubicBezTo>
                    <a:pt x="608516" y="503775"/>
                    <a:pt x="607555" y="505963"/>
                    <a:pt x="604994" y="509246"/>
                  </a:cubicBezTo>
                  <a:cubicBezTo>
                    <a:pt x="603147" y="511615"/>
                    <a:pt x="602662" y="513890"/>
                    <a:pt x="599872" y="515012"/>
                  </a:cubicBezTo>
                  <a:cubicBezTo>
                    <a:pt x="597549" y="515935"/>
                    <a:pt x="595826" y="514194"/>
                    <a:pt x="593465" y="515012"/>
                  </a:cubicBezTo>
                  <a:cubicBezTo>
                    <a:pt x="591428" y="515716"/>
                    <a:pt x="590619" y="516830"/>
                    <a:pt x="588972" y="518209"/>
                  </a:cubicBezTo>
                  <a:cubicBezTo>
                    <a:pt x="587354" y="519589"/>
                    <a:pt x="585840" y="520065"/>
                    <a:pt x="585135" y="522063"/>
                  </a:cubicBezTo>
                  <a:cubicBezTo>
                    <a:pt x="584164" y="524737"/>
                    <a:pt x="586297" y="526354"/>
                    <a:pt x="587049" y="529104"/>
                  </a:cubicBezTo>
                  <a:lnTo>
                    <a:pt x="588724" y="530284"/>
                  </a:lnTo>
                  <a:cubicBezTo>
                    <a:pt x="588981" y="528943"/>
                    <a:pt x="589039" y="527572"/>
                    <a:pt x="590257" y="526535"/>
                  </a:cubicBezTo>
                  <a:cubicBezTo>
                    <a:pt x="591638" y="525355"/>
                    <a:pt x="593066" y="525964"/>
                    <a:pt x="594741" y="525251"/>
                  </a:cubicBezTo>
                  <a:cubicBezTo>
                    <a:pt x="596921" y="524337"/>
                    <a:pt x="597702" y="522977"/>
                    <a:pt x="599872" y="522063"/>
                  </a:cubicBezTo>
                  <a:cubicBezTo>
                    <a:pt x="601548" y="521349"/>
                    <a:pt x="602605" y="521245"/>
                    <a:pt x="604356" y="520778"/>
                  </a:cubicBezTo>
                  <a:cubicBezTo>
                    <a:pt x="606346" y="520246"/>
                    <a:pt x="607707" y="520550"/>
                    <a:pt x="609478" y="519494"/>
                  </a:cubicBezTo>
                  <a:cubicBezTo>
                    <a:pt x="611011" y="518590"/>
                    <a:pt x="611325" y="517410"/>
                    <a:pt x="612686" y="516297"/>
                  </a:cubicBezTo>
                  <a:cubicBezTo>
                    <a:pt x="614076" y="515146"/>
                    <a:pt x="614981" y="514651"/>
                    <a:pt x="616532" y="513728"/>
                  </a:cubicBezTo>
                  <a:cubicBezTo>
                    <a:pt x="618931" y="512300"/>
                    <a:pt x="620207" y="511102"/>
                    <a:pt x="622939" y="510531"/>
                  </a:cubicBezTo>
                  <a:cubicBezTo>
                    <a:pt x="625138" y="510064"/>
                    <a:pt x="626462" y="510426"/>
                    <a:pt x="628708" y="510531"/>
                  </a:cubicBezTo>
                  <a:cubicBezTo>
                    <a:pt x="631222" y="510645"/>
                    <a:pt x="632611" y="511225"/>
                    <a:pt x="635115" y="511168"/>
                  </a:cubicBezTo>
                  <a:cubicBezTo>
                    <a:pt x="637133" y="511121"/>
                    <a:pt x="638362" y="511244"/>
                    <a:pt x="640246" y="510531"/>
                  </a:cubicBezTo>
                  <a:cubicBezTo>
                    <a:pt x="642255" y="509760"/>
                    <a:pt x="642874" y="508399"/>
                    <a:pt x="644730" y="507324"/>
                  </a:cubicBezTo>
                  <a:cubicBezTo>
                    <a:pt x="646863" y="506087"/>
                    <a:pt x="648043" y="504650"/>
                    <a:pt x="650500" y="504764"/>
                  </a:cubicBezTo>
                  <a:cubicBezTo>
                    <a:pt x="651613" y="504812"/>
                    <a:pt x="652603" y="504983"/>
                    <a:pt x="653460" y="505373"/>
                  </a:cubicBezTo>
                  <a:lnTo>
                    <a:pt x="653156" y="499978"/>
                  </a:lnTo>
                  <a:cubicBezTo>
                    <a:pt x="652613" y="499836"/>
                    <a:pt x="652137" y="499560"/>
                    <a:pt x="651785" y="498998"/>
                  </a:cubicBezTo>
                  <a:cubicBezTo>
                    <a:pt x="650757" y="497390"/>
                    <a:pt x="652508" y="495992"/>
                    <a:pt x="653698" y="494507"/>
                  </a:cubicBezTo>
                  <a:cubicBezTo>
                    <a:pt x="655183" y="492671"/>
                    <a:pt x="656649" y="492195"/>
                    <a:pt x="658830" y="491310"/>
                  </a:cubicBezTo>
                  <a:cubicBezTo>
                    <a:pt x="661638" y="490159"/>
                    <a:pt x="663590" y="490863"/>
                    <a:pt x="666522" y="490026"/>
                  </a:cubicBezTo>
                  <a:cubicBezTo>
                    <a:pt x="669644" y="489150"/>
                    <a:pt x="671120" y="487808"/>
                    <a:pt x="674214" y="486819"/>
                  </a:cubicBezTo>
                  <a:cubicBezTo>
                    <a:pt x="677631" y="485744"/>
                    <a:pt x="679631" y="484497"/>
                    <a:pt x="683182" y="484906"/>
                  </a:cubicBezTo>
                  <a:cubicBezTo>
                    <a:pt x="684981" y="485106"/>
                    <a:pt x="685857" y="486257"/>
                    <a:pt x="687675" y="486181"/>
                  </a:cubicBezTo>
                  <a:cubicBezTo>
                    <a:pt x="689255" y="486124"/>
                    <a:pt x="689931" y="484897"/>
                    <a:pt x="691512" y="484906"/>
                  </a:cubicBezTo>
                  <a:cubicBezTo>
                    <a:pt x="693425" y="484916"/>
                    <a:pt x="694101" y="486648"/>
                    <a:pt x="696005" y="486819"/>
                  </a:cubicBezTo>
                  <a:cubicBezTo>
                    <a:pt x="698052" y="487019"/>
                    <a:pt x="699356" y="486591"/>
                    <a:pt x="701127" y="485544"/>
                  </a:cubicBezTo>
                  <a:cubicBezTo>
                    <a:pt x="703116" y="484364"/>
                    <a:pt x="702897" y="482061"/>
                    <a:pt x="704973" y="481053"/>
                  </a:cubicBezTo>
                  <a:cubicBezTo>
                    <a:pt x="707219" y="479977"/>
                    <a:pt x="709704" y="479207"/>
                    <a:pt x="711380" y="481053"/>
                  </a:cubicBezTo>
                  <a:lnTo>
                    <a:pt x="711380" y="479778"/>
                  </a:lnTo>
                  <a:cubicBezTo>
                    <a:pt x="714131" y="477789"/>
                    <a:pt x="715578" y="476504"/>
                    <a:pt x="718434" y="474658"/>
                  </a:cubicBezTo>
                  <a:cubicBezTo>
                    <a:pt x="721804" y="472451"/>
                    <a:pt x="723422" y="470148"/>
                    <a:pt x="727411" y="469530"/>
                  </a:cubicBezTo>
                  <a:cubicBezTo>
                    <a:pt x="730134" y="469111"/>
                    <a:pt x="731695" y="470082"/>
                    <a:pt x="734456" y="470177"/>
                  </a:cubicBezTo>
                  <a:cubicBezTo>
                    <a:pt x="738711" y="470310"/>
                    <a:pt x="741101" y="469654"/>
                    <a:pt x="745347" y="469530"/>
                  </a:cubicBezTo>
                  <a:cubicBezTo>
                    <a:pt x="749602" y="469406"/>
                    <a:pt x="752001" y="469263"/>
                    <a:pt x="756238" y="469530"/>
                  </a:cubicBezTo>
                  <a:cubicBezTo>
                    <a:pt x="758761" y="469692"/>
                    <a:pt x="760150" y="470234"/>
                    <a:pt x="762654" y="470177"/>
                  </a:cubicBezTo>
                  <a:cubicBezTo>
                    <a:pt x="766234" y="470072"/>
                    <a:pt x="768052" y="467988"/>
                    <a:pt x="771622" y="468245"/>
                  </a:cubicBezTo>
                  <a:cubicBezTo>
                    <a:pt x="774783" y="468483"/>
                    <a:pt x="776220" y="471433"/>
                    <a:pt x="779314" y="470805"/>
                  </a:cubicBezTo>
                  <a:cubicBezTo>
                    <a:pt x="782113" y="470253"/>
                    <a:pt x="782846" y="468093"/>
                    <a:pt x="785093" y="466333"/>
                  </a:cubicBezTo>
                  <a:cubicBezTo>
                    <a:pt x="786016" y="465591"/>
                    <a:pt x="786711" y="464772"/>
                    <a:pt x="787368" y="464002"/>
                  </a:cubicBezTo>
                  <a:cubicBezTo>
                    <a:pt x="788491" y="462707"/>
                    <a:pt x="789510" y="461556"/>
                    <a:pt x="791490" y="461204"/>
                  </a:cubicBezTo>
                  <a:cubicBezTo>
                    <a:pt x="793470" y="460842"/>
                    <a:pt x="794632" y="462175"/>
                    <a:pt x="796622" y="461842"/>
                  </a:cubicBezTo>
                  <a:cubicBezTo>
                    <a:pt x="800125" y="461271"/>
                    <a:pt x="801077" y="458511"/>
                    <a:pt x="803666" y="456075"/>
                  </a:cubicBezTo>
                  <a:cubicBezTo>
                    <a:pt x="806637" y="453297"/>
                    <a:pt x="808912" y="452041"/>
                    <a:pt x="810721" y="448387"/>
                  </a:cubicBezTo>
                  <a:cubicBezTo>
                    <a:pt x="811987" y="445847"/>
                    <a:pt x="811397" y="443905"/>
                    <a:pt x="812644" y="441346"/>
                  </a:cubicBezTo>
                  <a:cubicBezTo>
                    <a:pt x="814576" y="437369"/>
                    <a:pt x="817337" y="436265"/>
                    <a:pt x="820326" y="433020"/>
                  </a:cubicBezTo>
                  <a:cubicBezTo>
                    <a:pt x="823077" y="430023"/>
                    <a:pt x="823649" y="426949"/>
                    <a:pt x="827381" y="425332"/>
                  </a:cubicBezTo>
                  <a:cubicBezTo>
                    <a:pt x="830370" y="424028"/>
                    <a:pt x="832664" y="423553"/>
                    <a:pt x="835711" y="424694"/>
                  </a:cubicBezTo>
                  <a:cubicBezTo>
                    <a:pt x="837405" y="425322"/>
                    <a:pt x="837843" y="426721"/>
                    <a:pt x="839557" y="427254"/>
                  </a:cubicBezTo>
                  <a:cubicBezTo>
                    <a:pt x="841956" y="428006"/>
                    <a:pt x="843479" y="426236"/>
                    <a:pt x="845973" y="426616"/>
                  </a:cubicBezTo>
                  <a:cubicBezTo>
                    <a:pt x="848077" y="426921"/>
                    <a:pt x="849610" y="426997"/>
                    <a:pt x="851104" y="428538"/>
                  </a:cubicBezTo>
                  <a:cubicBezTo>
                    <a:pt x="853932" y="431460"/>
                    <a:pt x="850228" y="434857"/>
                    <a:pt x="849181" y="438786"/>
                  </a:cubicBezTo>
                  <a:cubicBezTo>
                    <a:pt x="848353" y="441831"/>
                    <a:pt x="847249" y="443373"/>
                    <a:pt x="846611" y="446465"/>
                  </a:cubicBezTo>
                  <a:cubicBezTo>
                    <a:pt x="845906" y="449900"/>
                    <a:pt x="845078" y="452050"/>
                    <a:pt x="845973" y="455438"/>
                  </a:cubicBezTo>
                  <a:cubicBezTo>
                    <a:pt x="846535" y="457598"/>
                    <a:pt x="847534" y="458568"/>
                    <a:pt x="848534" y="460567"/>
                  </a:cubicBezTo>
                  <a:cubicBezTo>
                    <a:pt x="849191" y="461870"/>
                    <a:pt x="849733" y="462964"/>
                    <a:pt x="850257" y="464002"/>
                  </a:cubicBezTo>
                  <a:cubicBezTo>
                    <a:pt x="851123" y="465752"/>
                    <a:pt x="851923" y="467341"/>
                    <a:pt x="853018" y="469530"/>
                  </a:cubicBezTo>
                  <a:lnTo>
                    <a:pt x="853294" y="471204"/>
                  </a:lnTo>
                  <a:cubicBezTo>
                    <a:pt x="854351" y="470929"/>
                    <a:pt x="855331" y="470538"/>
                    <a:pt x="856226" y="469530"/>
                  </a:cubicBezTo>
                  <a:cubicBezTo>
                    <a:pt x="857692" y="467884"/>
                    <a:pt x="856236" y="465172"/>
                    <a:pt x="857749" y="464002"/>
                  </a:cubicBezTo>
                  <a:cubicBezTo>
                    <a:pt x="857863" y="463906"/>
                    <a:pt x="857987" y="463830"/>
                    <a:pt x="858139" y="463764"/>
                  </a:cubicBezTo>
                  <a:cubicBezTo>
                    <a:pt x="859158" y="463297"/>
                    <a:pt x="859967" y="463659"/>
                    <a:pt x="860881" y="464002"/>
                  </a:cubicBezTo>
                  <a:cubicBezTo>
                    <a:pt x="861414" y="464201"/>
                    <a:pt x="861976" y="464401"/>
                    <a:pt x="862633" y="464411"/>
                  </a:cubicBezTo>
                  <a:cubicBezTo>
                    <a:pt x="864270" y="464439"/>
                    <a:pt x="865327" y="464306"/>
                    <a:pt x="866727" y="464002"/>
                  </a:cubicBezTo>
                  <a:cubicBezTo>
                    <a:pt x="867041" y="463935"/>
                    <a:pt x="867383" y="463859"/>
                    <a:pt x="867755" y="463764"/>
                  </a:cubicBezTo>
                  <a:cubicBezTo>
                    <a:pt x="870373" y="463136"/>
                    <a:pt x="871639" y="462137"/>
                    <a:pt x="874171" y="461204"/>
                  </a:cubicBezTo>
                  <a:cubicBezTo>
                    <a:pt x="877132" y="460110"/>
                    <a:pt x="878798" y="459434"/>
                    <a:pt x="881863" y="458644"/>
                  </a:cubicBezTo>
                  <a:cubicBezTo>
                    <a:pt x="884319" y="458007"/>
                    <a:pt x="887090" y="455095"/>
                    <a:pt x="888270" y="457360"/>
                  </a:cubicBezTo>
                  <a:cubicBezTo>
                    <a:pt x="889108" y="458978"/>
                    <a:pt x="888175" y="460462"/>
                    <a:pt x="886985" y="461842"/>
                  </a:cubicBezTo>
                  <a:cubicBezTo>
                    <a:pt x="885890" y="463117"/>
                    <a:pt x="884586" y="462907"/>
                    <a:pt x="883139" y="463764"/>
                  </a:cubicBezTo>
                  <a:cubicBezTo>
                    <a:pt x="883006" y="463840"/>
                    <a:pt x="882882" y="463925"/>
                    <a:pt x="882758" y="464002"/>
                  </a:cubicBezTo>
                  <a:cubicBezTo>
                    <a:pt x="880892" y="465200"/>
                    <a:pt x="880064" y="466466"/>
                    <a:pt x="878008" y="467608"/>
                  </a:cubicBezTo>
                  <a:cubicBezTo>
                    <a:pt x="876351" y="468531"/>
                    <a:pt x="875333" y="468921"/>
                    <a:pt x="873524" y="469530"/>
                  </a:cubicBezTo>
                  <a:cubicBezTo>
                    <a:pt x="871572" y="470186"/>
                    <a:pt x="869830" y="469330"/>
                    <a:pt x="868402" y="470805"/>
                  </a:cubicBezTo>
                  <a:cubicBezTo>
                    <a:pt x="867136" y="472118"/>
                    <a:pt x="868135" y="473793"/>
                    <a:pt x="867126" y="475296"/>
                  </a:cubicBezTo>
                  <a:cubicBezTo>
                    <a:pt x="865794" y="477247"/>
                    <a:pt x="863594" y="476771"/>
                    <a:pt x="861986" y="478493"/>
                  </a:cubicBezTo>
                  <a:cubicBezTo>
                    <a:pt x="860615" y="479977"/>
                    <a:pt x="859767" y="480996"/>
                    <a:pt x="859425" y="482984"/>
                  </a:cubicBezTo>
                  <a:cubicBezTo>
                    <a:pt x="858987" y="485553"/>
                    <a:pt x="860339" y="486981"/>
                    <a:pt x="861348" y="489388"/>
                  </a:cubicBezTo>
                  <a:cubicBezTo>
                    <a:pt x="861995" y="490939"/>
                    <a:pt x="862090" y="492043"/>
                    <a:pt x="863271" y="493232"/>
                  </a:cubicBezTo>
                  <a:cubicBezTo>
                    <a:pt x="864946" y="494907"/>
                    <a:pt x="866669" y="495145"/>
                    <a:pt x="869040" y="495145"/>
                  </a:cubicBezTo>
                  <a:cubicBezTo>
                    <a:pt x="871420" y="495145"/>
                    <a:pt x="872629" y="494165"/>
                    <a:pt x="874809" y="493232"/>
                  </a:cubicBezTo>
                  <a:cubicBezTo>
                    <a:pt x="876351" y="492566"/>
                    <a:pt x="877170" y="492100"/>
                    <a:pt x="878655" y="491310"/>
                  </a:cubicBezTo>
                  <a:cubicBezTo>
                    <a:pt x="881225" y="489940"/>
                    <a:pt x="882815" y="489321"/>
                    <a:pt x="885062" y="487466"/>
                  </a:cubicBezTo>
                  <a:cubicBezTo>
                    <a:pt x="887385" y="485553"/>
                    <a:pt x="887747" y="483470"/>
                    <a:pt x="890193" y="481700"/>
                  </a:cubicBezTo>
                  <a:cubicBezTo>
                    <a:pt x="892821" y="479797"/>
                    <a:pt x="894753" y="479378"/>
                    <a:pt x="897885" y="478493"/>
                  </a:cubicBezTo>
                  <a:cubicBezTo>
                    <a:pt x="901284" y="477542"/>
                    <a:pt x="903578" y="478560"/>
                    <a:pt x="906853" y="477218"/>
                  </a:cubicBezTo>
                  <a:cubicBezTo>
                    <a:pt x="909995" y="475924"/>
                    <a:pt x="910804" y="473498"/>
                    <a:pt x="913907" y="472099"/>
                  </a:cubicBezTo>
                  <a:cubicBezTo>
                    <a:pt x="917611" y="470405"/>
                    <a:pt x="920172" y="470967"/>
                    <a:pt x="924160" y="470177"/>
                  </a:cubicBezTo>
                  <a:cubicBezTo>
                    <a:pt x="927664" y="469463"/>
                    <a:pt x="929758" y="469444"/>
                    <a:pt x="933128" y="468245"/>
                  </a:cubicBezTo>
                  <a:cubicBezTo>
                    <a:pt x="936289" y="467122"/>
                    <a:pt x="937860" y="465981"/>
                    <a:pt x="940820" y="464411"/>
                  </a:cubicBezTo>
                  <a:cubicBezTo>
                    <a:pt x="941116" y="464249"/>
                    <a:pt x="941420" y="464116"/>
                    <a:pt x="941725" y="464002"/>
                  </a:cubicBezTo>
                  <a:cubicBezTo>
                    <a:pt x="943724" y="463250"/>
                    <a:pt x="945733" y="463269"/>
                    <a:pt x="946590" y="461204"/>
                  </a:cubicBezTo>
                  <a:cubicBezTo>
                    <a:pt x="947580" y="458797"/>
                    <a:pt x="946285" y="456846"/>
                    <a:pt x="944667" y="454800"/>
                  </a:cubicBezTo>
                  <a:cubicBezTo>
                    <a:pt x="941953" y="451375"/>
                    <a:pt x="938060" y="453069"/>
                    <a:pt x="933766" y="452241"/>
                  </a:cubicBezTo>
                  <a:cubicBezTo>
                    <a:pt x="930786" y="451660"/>
                    <a:pt x="929120" y="451099"/>
                    <a:pt x="926074" y="450956"/>
                  </a:cubicBezTo>
                  <a:cubicBezTo>
                    <a:pt x="922818" y="450794"/>
                    <a:pt x="920943" y="452260"/>
                    <a:pt x="917744" y="451594"/>
                  </a:cubicBezTo>
                  <a:cubicBezTo>
                    <a:pt x="915336" y="451089"/>
                    <a:pt x="914050" y="450347"/>
                    <a:pt x="911984" y="449034"/>
                  </a:cubicBezTo>
                  <a:cubicBezTo>
                    <a:pt x="910042" y="447797"/>
                    <a:pt x="909414" y="446456"/>
                    <a:pt x="907500" y="445190"/>
                  </a:cubicBezTo>
                  <a:cubicBezTo>
                    <a:pt x="905625" y="443963"/>
                    <a:pt x="904016" y="444143"/>
                    <a:pt x="902369" y="442630"/>
                  </a:cubicBezTo>
                  <a:cubicBezTo>
                    <a:pt x="900475" y="440889"/>
                    <a:pt x="899885" y="439329"/>
                    <a:pt x="899171" y="436855"/>
                  </a:cubicBezTo>
                  <a:cubicBezTo>
                    <a:pt x="898247" y="433743"/>
                    <a:pt x="899409" y="431774"/>
                    <a:pt x="899171" y="428538"/>
                  </a:cubicBezTo>
                  <a:cubicBezTo>
                    <a:pt x="899009" y="426521"/>
                    <a:pt x="897762" y="425284"/>
                    <a:pt x="898523" y="423410"/>
                  </a:cubicBezTo>
                  <a:cubicBezTo>
                    <a:pt x="899494" y="421031"/>
                    <a:pt x="903217" y="422553"/>
                    <a:pt x="904292" y="420203"/>
                  </a:cubicBezTo>
                  <a:cubicBezTo>
                    <a:pt x="905349" y="417891"/>
                    <a:pt x="904749" y="415655"/>
                    <a:pt x="903007" y="413799"/>
                  </a:cubicBezTo>
                  <a:cubicBezTo>
                    <a:pt x="901865" y="412582"/>
                    <a:pt x="900837" y="411963"/>
                    <a:pt x="899171" y="411887"/>
                  </a:cubicBezTo>
                  <a:cubicBezTo>
                    <a:pt x="896810" y="411773"/>
                    <a:pt x="896315" y="414485"/>
                    <a:pt x="894030" y="415084"/>
                  </a:cubicBezTo>
                  <a:cubicBezTo>
                    <a:pt x="892097" y="415588"/>
                    <a:pt x="890736" y="415893"/>
                    <a:pt x="888908" y="415084"/>
                  </a:cubicBezTo>
                  <a:cubicBezTo>
                    <a:pt x="887290" y="414361"/>
                    <a:pt x="885871" y="413638"/>
                    <a:pt x="885700" y="411887"/>
                  </a:cubicBezTo>
                  <a:cubicBezTo>
                    <a:pt x="885528" y="409936"/>
                    <a:pt x="887194" y="408985"/>
                    <a:pt x="888908" y="408043"/>
                  </a:cubicBezTo>
                  <a:cubicBezTo>
                    <a:pt x="891783" y="406454"/>
                    <a:pt x="893954" y="409194"/>
                    <a:pt x="897238" y="409318"/>
                  </a:cubicBezTo>
                  <a:cubicBezTo>
                    <a:pt x="900494" y="409442"/>
                    <a:pt x="902436" y="409565"/>
                    <a:pt x="905578" y="408680"/>
                  </a:cubicBezTo>
                  <a:cubicBezTo>
                    <a:pt x="909452" y="407586"/>
                    <a:pt x="911508" y="406206"/>
                    <a:pt x="914545" y="403552"/>
                  </a:cubicBezTo>
                  <a:cubicBezTo>
                    <a:pt x="916535" y="401801"/>
                    <a:pt x="918306" y="400983"/>
                    <a:pt x="919029" y="398423"/>
                  </a:cubicBezTo>
                  <a:cubicBezTo>
                    <a:pt x="919096" y="398176"/>
                    <a:pt x="919153" y="397957"/>
                    <a:pt x="919201" y="397719"/>
                  </a:cubicBezTo>
                  <a:cubicBezTo>
                    <a:pt x="919677" y="395112"/>
                    <a:pt x="918601" y="393161"/>
                    <a:pt x="917106" y="390744"/>
                  </a:cubicBezTo>
                  <a:cubicBezTo>
                    <a:pt x="915145" y="387547"/>
                    <a:pt x="913060" y="385863"/>
                    <a:pt x="909414" y="384978"/>
                  </a:cubicBezTo>
                  <a:cubicBezTo>
                    <a:pt x="905977" y="384131"/>
                    <a:pt x="903931" y="385692"/>
                    <a:pt x="900446" y="386263"/>
                  </a:cubicBezTo>
                  <a:cubicBezTo>
                    <a:pt x="895172" y="387109"/>
                    <a:pt x="892212" y="387709"/>
                    <a:pt x="886985" y="388822"/>
                  </a:cubicBezTo>
                  <a:cubicBezTo>
                    <a:pt x="884729" y="389298"/>
                    <a:pt x="883453" y="389526"/>
                    <a:pt x="881216" y="390097"/>
                  </a:cubicBezTo>
                  <a:cubicBezTo>
                    <a:pt x="879455" y="390554"/>
                    <a:pt x="878446" y="390782"/>
                    <a:pt x="876732" y="391382"/>
                  </a:cubicBezTo>
                  <a:cubicBezTo>
                    <a:pt x="875456" y="391819"/>
                    <a:pt x="874818" y="392286"/>
                    <a:pt x="873524" y="392666"/>
                  </a:cubicBezTo>
                  <a:cubicBezTo>
                    <a:pt x="871115" y="393370"/>
                    <a:pt x="869440" y="392371"/>
                    <a:pt x="867126" y="393304"/>
                  </a:cubicBezTo>
                  <a:cubicBezTo>
                    <a:pt x="864680" y="394284"/>
                    <a:pt x="863928" y="396073"/>
                    <a:pt x="862185" y="397719"/>
                  </a:cubicBezTo>
                  <a:cubicBezTo>
                    <a:pt x="861929" y="397957"/>
                    <a:pt x="861652" y="398195"/>
                    <a:pt x="861348" y="398423"/>
                  </a:cubicBezTo>
                  <a:cubicBezTo>
                    <a:pt x="858311" y="400735"/>
                    <a:pt x="856426" y="401839"/>
                    <a:pt x="853018" y="403552"/>
                  </a:cubicBezTo>
                  <a:cubicBezTo>
                    <a:pt x="850114" y="405017"/>
                    <a:pt x="848334" y="405502"/>
                    <a:pt x="845326" y="406749"/>
                  </a:cubicBezTo>
                  <a:cubicBezTo>
                    <a:pt x="842327" y="408005"/>
                    <a:pt x="840880" y="409851"/>
                    <a:pt x="837634" y="409955"/>
                  </a:cubicBezTo>
                  <a:cubicBezTo>
                    <a:pt x="835330" y="410041"/>
                    <a:pt x="833378" y="410422"/>
                    <a:pt x="831874" y="408680"/>
                  </a:cubicBezTo>
                  <a:cubicBezTo>
                    <a:pt x="829370" y="405788"/>
                    <a:pt x="836843" y="405369"/>
                    <a:pt x="840204" y="403552"/>
                  </a:cubicBezTo>
                  <a:cubicBezTo>
                    <a:pt x="843841" y="401582"/>
                    <a:pt x="846401" y="401401"/>
                    <a:pt x="849819" y="399060"/>
                  </a:cubicBezTo>
                  <a:cubicBezTo>
                    <a:pt x="850466" y="398623"/>
                    <a:pt x="851009" y="398166"/>
                    <a:pt x="851514" y="397719"/>
                  </a:cubicBezTo>
                  <a:cubicBezTo>
                    <a:pt x="853103" y="396253"/>
                    <a:pt x="854113" y="394769"/>
                    <a:pt x="856226" y="393304"/>
                  </a:cubicBezTo>
                  <a:cubicBezTo>
                    <a:pt x="858330" y="391838"/>
                    <a:pt x="859539" y="390887"/>
                    <a:pt x="861986" y="390097"/>
                  </a:cubicBezTo>
                  <a:cubicBezTo>
                    <a:pt x="864861" y="389174"/>
                    <a:pt x="866727" y="390040"/>
                    <a:pt x="869678" y="389460"/>
                  </a:cubicBezTo>
                  <a:cubicBezTo>
                    <a:pt x="872239" y="388955"/>
                    <a:pt x="873914" y="388984"/>
                    <a:pt x="876094" y="387538"/>
                  </a:cubicBezTo>
                  <a:cubicBezTo>
                    <a:pt x="877360" y="386691"/>
                    <a:pt x="877922" y="385844"/>
                    <a:pt x="878845" y="384826"/>
                  </a:cubicBezTo>
                  <a:cubicBezTo>
                    <a:pt x="881473" y="382685"/>
                    <a:pt x="883167" y="381562"/>
                    <a:pt x="885700" y="379212"/>
                  </a:cubicBezTo>
                  <a:cubicBezTo>
                    <a:pt x="888946" y="376205"/>
                    <a:pt x="889222" y="372351"/>
                    <a:pt x="893392" y="370886"/>
                  </a:cubicBezTo>
                  <a:cubicBezTo>
                    <a:pt x="895296" y="370210"/>
                    <a:pt x="896515" y="370448"/>
                    <a:pt x="898523" y="370239"/>
                  </a:cubicBezTo>
                  <a:cubicBezTo>
                    <a:pt x="903750" y="369706"/>
                    <a:pt x="906729" y="369725"/>
                    <a:pt x="911984" y="369601"/>
                  </a:cubicBezTo>
                  <a:cubicBezTo>
                    <a:pt x="916478" y="369497"/>
                    <a:pt x="919020" y="369449"/>
                    <a:pt x="923523" y="369601"/>
                  </a:cubicBezTo>
                  <a:cubicBezTo>
                    <a:pt x="927521" y="369735"/>
                    <a:pt x="929758" y="370096"/>
                    <a:pt x="933766" y="370239"/>
                  </a:cubicBezTo>
                  <a:cubicBezTo>
                    <a:pt x="939516" y="370458"/>
                    <a:pt x="942763" y="370239"/>
                    <a:pt x="948513" y="370239"/>
                  </a:cubicBezTo>
                  <a:cubicBezTo>
                    <a:pt x="952759" y="370239"/>
                    <a:pt x="955186" y="369706"/>
                    <a:pt x="959403" y="370239"/>
                  </a:cubicBezTo>
                  <a:cubicBezTo>
                    <a:pt x="962716" y="370667"/>
                    <a:pt x="964401" y="372275"/>
                    <a:pt x="967743" y="372161"/>
                  </a:cubicBezTo>
                  <a:cubicBezTo>
                    <a:pt x="971132" y="372047"/>
                    <a:pt x="972665" y="369525"/>
                    <a:pt x="976073" y="369601"/>
                  </a:cubicBezTo>
                  <a:cubicBezTo>
                    <a:pt x="979233" y="369678"/>
                    <a:pt x="980623" y="371780"/>
                    <a:pt x="983765" y="372161"/>
                  </a:cubicBezTo>
                  <a:cubicBezTo>
                    <a:pt x="988287" y="372722"/>
                    <a:pt x="991476" y="372732"/>
                    <a:pt x="995303" y="370239"/>
                  </a:cubicBezTo>
                  <a:cubicBezTo>
                    <a:pt x="997817" y="368602"/>
                    <a:pt x="998245" y="366557"/>
                    <a:pt x="1000425" y="364482"/>
                  </a:cubicBezTo>
                  <a:cubicBezTo>
                    <a:pt x="1004595" y="360515"/>
                    <a:pt x="1007831" y="359363"/>
                    <a:pt x="1012601" y="356147"/>
                  </a:cubicBezTo>
                  <a:cubicBezTo>
                    <a:pt x="1017075" y="353131"/>
                    <a:pt x="1018998" y="350152"/>
                    <a:pt x="1024139" y="348468"/>
                  </a:cubicBezTo>
                  <a:cubicBezTo>
                    <a:pt x="1027024" y="347517"/>
                    <a:pt x="1028833" y="347717"/>
                    <a:pt x="1031831" y="347184"/>
                  </a:cubicBezTo>
                  <a:cubicBezTo>
                    <a:pt x="1036839" y="346289"/>
                    <a:pt x="1040000" y="346718"/>
                    <a:pt x="1044636" y="344624"/>
                  </a:cubicBezTo>
                  <a:cubicBezTo>
                    <a:pt x="1047615" y="343283"/>
                    <a:pt x="1048891" y="341798"/>
                    <a:pt x="1051690" y="340133"/>
                  </a:cubicBezTo>
                  <a:cubicBezTo>
                    <a:pt x="1055831" y="337697"/>
                    <a:pt x="1058982" y="337554"/>
                    <a:pt x="1062590" y="334367"/>
                  </a:cubicBezTo>
                  <a:cubicBezTo>
                    <a:pt x="1063828" y="333273"/>
                    <a:pt x="1064761" y="332454"/>
                    <a:pt x="1065599" y="331427"/>
                  </a:cubicBezTo>
                  <a:cubicBezTo>
                    <a:pt x="1066113" y="330808"/>
                    <a:pt x="1066589" y="330123"/>
                    <a:pt x="1067074" y="329248"/>
                  </a:cubicBezTo>
                  <a:cubicBezTo>
                    <a:pt x="1069054" y="325699"/>
                    <a:pt x="1067798" y="322882"/>
                    <a:pt x="1068997" y="319000"/>
                  </a:cubicBezTo>
                  <a:cubicBezTo>
                    <a:pt x="1069626" y="316964"/>
                    <a:pt x="1071120" y="316003"/>
                    <a:pt x="1070920" y="313871"/>
                  </a:cubicBezTo>
                  <a:cubicBezTo>
                    <a:pt x="1070730" y="311873"/>
                    <a:pt x="1069273" y="311178"/>
                    <a:pt x="1068350" y="309390"/>
                  </a:cubicBezTo>
                  <a:cubicBezTo>
                    <a:pt x="1067236" y="307201"/>
                    <a:pt x="1067674" y="305203"/>
                    <a:pt x="1065789" y="303623"/>
                  </a:cubicBezTo>
                  <a:cubicBezTo>
                    <a:pt x="1063647" y="301825"/>
                    <a:pt x="1061534" y="302396"/>
                    <a:pt x="1058744" y="302339"/>
                  </a:cubicBezTo>
                  <a:cubicBezTo>
                    <a:pt x="1056479" y="302301"/>
                    <a:pt x="1054432" y="304718"/>
                    <a:pt x="1052975" y="302986"/>
                  </a:cubicBezTo>
                  <a:cubicBezTo>
                    <a:pt x="1051852" y="301644"/>
                    <a:pt x="1053213" y="300236"/>
                    <a:pt x="1052975" y="298495"/>
                  </a:cubicBezTo>
                  <a:cubicBezTo>
                    <a:pt x="1052652" y="296144"/>
                    <a:pt x="1050490" y="295041"/>
                    <a:pt x="1051052" y="292728"/>
                  </a:cubicBezTo>
                  <a:cubicBezTo>
                    <a:pt x="1051509" y="290844"/>
                    <a:pt x="1053889" y="290806"/>
                    <a:pt x="1054251" y="288894"/>
                  </a:cubicBezTo>
                  <a:cubicBezTo>
                    <a:pt x="1054727" y="286363"/>
                    <a:pt x="1053147" y="284612"/>
                    <a:pt x="1051052" y="283128"/>
                  </a:cubicBezTo>
                  <a:cubicBezTo>
                    <a:pt x="1049167" y="281805"/>
                    <a:pt x="1047568" y="282090"/>
                    <a:pt x="1045283" y="281843"/>
                  </a:cubicBezTo>
                  <a:cubicBezTo>
                    <a:pt x="1043046" y="281605"/>
                    <a:pt x="1041504" y="282899"/>
                    <a:pt x="1039514" y="281843"/>
                  </a:cubicBezTo>
                  <a:cubicBezTo>
                    <a:pt x="1037039" y="280539"/>
                    <a:pt x="1038657" y="276952"/>
                    <a:pt x="1036315" y="275439"/>
                  </a:cubicBezTo>
                  <a:cubicBezTo>
                    <a:pt x="1034202" y="274079"/>
                    <a:pt x="1032403" y="275049"/>
                    <a:pt x="1029899" y="274802"/>
                  </a:cubicBezTo>
                  <a:cubicBezTo>
                    <a:pt x="1027405" y="274545"/>
                    <a:pt x="1025386" y="275810"/>
                    <a:pt x="1023492" y="274164"/>
                  </a:cubicBezTo>
                  <a:cubicBezTo>
                    <a:pt x="1021226" y="272176"/>
                    <a:pt x="1024292" y="269112"/>
                    <a:pt x="1022854" y="266476"/>
                  </a:cubicBezTo>
                  <a:cubicBezTo>
                    <a:pt x="1022568" y="265962"/>
                    <a:pt x="1022302" y="265534"/>
                    <a:pt x="1021997" y="265144"/>
                  </a:cubicBezTo>
                  <a:cubicBezTo>
                    <a:pt x="1021217" y="264126"/>
                    <a:pt x="1020312" y="263450"/>
                    <a:pt x="1019008" y="262632"/>
                  </a:cubicBezTo>
                  <a:cubicBezTo>
                    <a:pt x="1016599" y="261110"/>
                    <a:pt x="1014638" y="261680"/>
                    <a:pt x="1011954" y="260710"/>
                  </a:cubicBezTo>
                  <a:cubicBezTo>
                    <a:pt x="1009650" y="259873"/>
                    <a:pt x="1007708" y="260082"/>
                    <a:pt x="1006185" y="258150"/>
                  </a:cubicBezTo>
                  <a:cubicBezTo>
                    <a:pt x="1004757" y="256342"/>
                    <a:pt x="1004880" y="254677"/>
                    <a:pt x="1004909" y="252384"/>
                  </a:cubicBezTo>
                  <a:cubicBezTo>
                    <a:pt x="1004928" y="250862"/>
                    <a:pt x="1004757" y="249834"/>
                    <a:pt x="1005547" y="248540"/>
                  </a:cubicBezTo>
                  <a:cubicBezTo>
                    <a:pt x="1007260" y="245762"/>
                    <a:pt x="1011563" y="250186"/>
                    <a:pt x="1013877" y="247902"/>
                  </a:cubicBezTo>
                  <a:cubicBezTo>
                    <a:pt x="1015229" y="246561"/>
                    <a:pt x="1015714" y="245314"/>
                    <a:pt x="1015800" y="243411"/>
                  </a:cubicBezTo>
                  <a:cubicBezTo>
                    <a:pt x="1015923" y="240956"/>
                    <a:pt x="1013629" y="240081"/>
                    <a:pt x="1013239" y="237645"/>
                  </a:cubicBezTo>
                  <a:cubicBezTo>
                    <a:pt x="1012763" y="234648"/>
                    <a:pt x="1015600" y="232802"/>
                    <a:pt x="1014524" y="229957"/>
                  </a:cubicBezTo>
                  <a:cubicBezTo>
                    <a:pt x="1013639" y="227645"/>
                    <a:pt x="1011068" y="227721"/>
                    <a:pt x="1010040" y="225475"/>
                  </a:cubicBezTo>
                  <a:cubicBezTo>
                    <a:pt x="1009088" y="223420"/>
                    <a:pt x="1009793" y="221936"/>
                    <a:pt x="1009393" y="219709"/>
                  </a:cubicBezTo>
                  <a:cubicBezTo>
                    <a:pt x="1008660" y="215589"/>
                    <a:pt x="1007917" y="213267"/>
                    <a:pt x="1006185" y="209461"/>
                  </a:cubicBezTo>
                  <a:cubicBezTo>
                    <a:pt x="1004757" y="206302"/>
                    <a:pt x="1002577" y="205132"/>
                    <a:pt x="1001710" y="201773"/>
                  </a:cubicBezTo>
                  <a:cubicBezTo>
                    <a:pt x="1000882" y="198633"/>
                    <a:pt x="1002367" y="196625"/>
                    <a:pt x="1001710" y="193447"/>
                  </a:cubicBezTo>
                  <a:cubicBezTo>
                    <a:pt x="1000968" y="189946"/>
                    <a:pt x="1001282" y="186187"/>
                    <a:pt x="997855" y="185121"/>
                  </a:cubicBezTo>
                  <a:cubicBezTo>
                    <a:pt x="995065" y="184255"/>
                    <a:pt x="993228" y="186054"/>
                    <a:pt x="990810" y="187681"/>
                  </a:cubicBezTo>
                  <a:cubicBezTo>
                    <a:pt x="988316" y="189365"/>
                    <a:pt x="987744" y="191259"/>
                    <a:pt x="985679" y="193447"/>
                  </a:cubicBezTo>
                  <a:cubicBezTo>
                    <a:pt x="983737" y="195502"/>
                    <a:pt x="982147" y="196235"/>
                    <a:pt x="980547" y="198576"/>
                  </a:cubicBezTo>
                  <a:cubicBezTo>
                    <a:pt x="978596" y="201449"/>
                    <a:pt x="980052" y="204713"/>
                    <a:pt x="977349" y="206892"/>
                  </a:cubicBezTo>
                  <a:cubicBezTo>
                    <a:pt x="975873" y="208101"/>
                    <a:pt x="974397" y="207682"/>
                    <a:pt x="972865" y="208824"/>
                  </a:cubicBezTo>
                  <a:cubicBezTo>
                    <a:pt x="971294" y="209984"/>
                    <a:pt x="971303" y="211621"/>
                    <a:pt x="969666" y="212658"/>
                  </a:cubicBezTo>
                  <a:cubicBezTo>
                    <a:pt x="967924" y="213772"/>
                    <a:pt x="966543" y="213505"/>
                    <a:pt x="964535" y="213952"/>
                  </a:cubicBezTo>
                  <a:cubicBezTo>
                    <a:pt x="961802" y="214552"/>
                    <a:pt x="960136" y="214352"/>
                    <a:pt x="957480" y="215227"/>
                  </a:cubicBezTo>
                  <a:cubicBezTo>
                    <a:pt x="953653" y="216483"/>
                    <a:pt x="952454" y="219509"/>
                    <a:pt x="948513" y="220356"/>
                  </a:cubicBezTo>
                  <a:cubicBezTo>
                    <a:pt x="945828" y="220927"/>
                    <a:pt x="944010" y="221384"/>
                    <a:pt x="941458" y="220356"/>
                  </a:cubicBezTo>
                  <a:cubicBezTo>
                    <a:pt x="939326" y="219481"/>
                    <a:pt x="938602" y="218139"/>
                    <a:pt x="936974" y="216512"/>
                  </a:cubicBezTo>
                  <a:cubicBezTo>
                    <a:pt x="935346" y="214875"/>
                    <a:pt x="935185" y="213067"/>
                    <a:pt x="933128" y="212021"/>
                  </a:cubicBezTo>
                  <a:cubicBezTo>
                    <a:pt x="930682" y="210774"/>
                    <a:pt x="927826" y="214152"/>
                    <a:pt x="926074" y="212021"/>
                  </a:cubicBezTo>
                  <a:cubicBezTo>
                    <a:pt x="924655" y="210289"/>
                    <a:pt x="926074" y="208510"/>
                    <a:pt x="926074" y="206264"/>
                  </a:cubicBezTo>
                  <a:cubicBezTo>
                    <a:pt x="926074" y="202268"/>
                    <a:pt x="924570" y="199708"/>
                    <a:pt x="926074" y="196007"/>
                  </a:cubicBezTo>
                  <a:cubicBezTo>
                    <a:pt x="927150" y="193381"/>
                    <a:pt x="928949" y="192600"/>
                    <a:pt x="930567" y="190241"/>
                  </a:cubicBezTo>
                  <a:cubicBezTo>
                    <a:pt x="932214" y="187843"/>
                    <a:pt x="932367" y="185911"/>
                    <a:pt x="934414" y="183846"/>
                  </a:cubicBezTo>
                  <a:cubicBezTo>
                    <a:pt x="935918" y="182305"/>
                    <a:pt x="937860" y="182524"/>
                    <a:pt x="938897" y="180640"/>
                  </a:cubicBezTo>
                  <a:cubicBezTo>
                    <a:pt x="940221" y="178223"/>
                    <a:pt x="940211" y="175540"/>
                    <a:pt x="938250" y="173589"/>
                  </a:cubicBezTo>
                  <a:cubicBezTo>
                    <a:pt x="936298" y="171638"/>
                    <a:pt x="933957" y="173170"/>
                    <a:pt x="931215" y="172951"/>
                  </a:cubicBezTo>
                  <a:cubicBezTo>
                    <a:pt x="927464" y="172647"/>
                    <a:pt x="925331" y="172752"/>
                    <a:pt x="921590" y="172314"/>
                  </a:cubicBezTo>
                  <a:cubicBezTo>
                    <a:pt x="919838" y="172105"/>
                    <a:pt x="918172" y="173085"/>
                    <a:pt x="917106" y="171667"/>
                  </a:cubicBezTo>
                  <a:cubicBezTo>
                    <a:pt x="916050" y="170259"/>
                    <a:pt x="918353" y="168850"/>
                    <a:pt x="917744" y="167185"/>
                  </a:cubicBezTo>
                  <a:cubicBezTo>
                    <a:pt x="917020" y="165168"/>
                    <a:pt x="915116" y="165073"/>
                    <a:pt x="913270" y="163979"/>
                  </a:cubicBezTo>
                  <a:cubicBezTo>
                    <a:pt x="911823" y="163132"/>
                    <a:pt x="910814" y="162980"/>
                    <a:pt x="909414" y="162066"/>
                  </a:cubicBezTo>
                  <a:cubicBezTo>
                    <a:pt x="907053" y="160506"/>
                    <a:pt x="906482" y="158726"/>
                    <a:pt x="904292" y="156928"/>
                  </a:cubicBezTo>
                  <a:cubicBezTo>
                    <a:pt x="902188" y="155225"/>
                    <a:pt x="901075" y="153988"/>
                    <a:pt x="898523" y="153093"/>
                  </a:cubicBezTo>
                  <a:cubicBezTo>
                    <a:pt x="893754" y="151428"/>
                    <a:pt x="890717" y="154378"/>
                    <a:pt x="885700" y="155015"/>
                  </a:cubicBezTo>
                  <a:cubicBezTo>
                    <a:pt x="880968" y="155615"/>
                    <a:pt x="878303" y="156205"/>
                    <a:pt x="873524" y="156300"/>
                  </a:cubicBezTo>
                  <a:cubicBezTo>
                    <a:pt x="869268" y="156376"/>
                    <a:pt x="866869" y="156033"/>
                    <a:pt x="862633" y="155653"/>
                  </a:cubicBezTo>
                  <a:cubicBezTo>
                    <a:pt x="856854" y="155139"/>
                    <a:pt x="853684" y="153436"/>
                    <a:pt x="847896" y="153740"/>
                  </a:cubicBezTo>
                  <a:cubicBezTo>
                    <a:pt x="844602" y="153902"/>
                    <a:pt x="842232" y="153112"/>
                    <a:pt x="839557" y="155015"/>
                  </a:cubicBezTo>
                  <a:cubicBezTo>
                    <a:pt x="837196" y="156700"/>
                    <a:pt x="837215" y="158907"/>
                    <a:pt x="835720" y="161391"/>
                  </a:cubicBezTo>
                  <a:cubicBezTo>
                    <a:pt x="835758" y="163170"/>
                    <a:pt x="835834" y="164511"/>
                    <a:pt x="835711" y="166548"/>
                  </a:cubicBezTo>
                  <a:cubicBezTo>
                    <a:pt x="835577" y="168803"/>
                    <a:pt x="835644" y="170125"/>
                    <a:pt x="835082" y="172314"/>
                  </a:cubicBezTo>
                  <a:cubicBezTo>
                    <a:pt x="834140" y="175882"/>
                    <a:pt x="832426" y="177433"/>
                    <a:pt x="830589" y="180640"/>
                  </a:cubicBezTo>
                  <a:cubicBezTo>
                    <a:pt x="829142" y="183161"/>
                    <a:pt x="827695" y="184284"/>
                    <a:pt x="826743" y="187043"/>
                  </a:cubicBezTo>
                  <a:cubicBezTo>
                    <a:pt x="825505" y="190593"/>
                    <a:pt x="828513" y="193771"/>
                    <a:pt x="826105" y="196654"/>
                  </a:cubicBezTo>
                  <a:cubicBezTo>
                    <a:pt x="824953" y="198033"/>
                    <a:pt x="823763" y="198214"/>
                    <a:pt x="822259" y="199213"/>
                  </a:cubicBezTo>
                  <a:cubicBezTo>
                    <a:pt x="820755" y="200212"/>
                    <a:pt x="819860" y="200707"/>
                    <a:pt x="818413" y="201773"/>
                  </a:cubicBezTo>
                  <a:cubicBezTo>
                    <a:pt x="815709" y="203781"/>
                    <a:pt x="814643" y="205455"/>
                    <a:pt x="812006" y="207539"/>
                  </a:cubicBezTo>
                  <a:cubicBezTo>
                    <a:pt x="809607" y="209433"/>
                    <a:pt x="808179" y="210422"/>
                    <a:pt x="805589" y="212021"/>
                  </a:cubicBezTo>
                  <a:cubicBezTo>
                    <a:pt x="802933" y="213676"/>
                    <a:pt x="799687" y="212953"/>
                    <a:pt x="798545" y="215865"/>
                  </a:cubicBezTo>
                  <a:cubicBezTo>
                    <a:pt x="797716" y="217977"/>
                    <a:pt x="797773" y="219871"/>
                    <a:pt x="799182" y="221631"/>
                  </a:cubicBezTo>
                  <a:cubicBezTo>
                    <a:pt x="800925" y="223810"/>
                    <a:pt x="803790" y="221574"/>
                    <a:pt x="806227" y="222916"/>
                  </a:cubicBezTo>
                  <a:cubicBezTo>
                    <a:pt x="809702" y="224809"/>
                    <a:pt x="810606" y="227540"/>
                    <a:pt x="812006" y="231241"/>
                  </a:cubicBezTo>
                  <a:cubicBezTo>
                    <a:pt x="813253" y="234543"/>
                    <a:pt x="813786" y="236713"/>
                    <a:pt x="813281" y="240205"/>
                  </a:cubicBezTo>
                  <a:cubicBezTo>
                    <a:pt x="812777" y="243744"/>
                    <a:pt x="811330" y="245495"/>
                    <a:pt x="809435" y="248540"/>
                  </a:cubicBezTo>
                  <a:cubicBezTo>
                    <a:pt x="808122" y="250652"/>
                    <a:pt x="806513" y="251337"/>
                    <a:pt x="805589" y="253659"/>
                  </a:cubicBezTo>
                  <a:cubicBezTo>
                    <a:pt x="804304" y="256913"/>
                    <a:pt x="809045" y="262032"/>
                    <a:pt x="805589" y="262632"/>
                  </a:cubicBezTo>
                  <a:cubicBezTo>
                    <a:pt x="804333" y="262841"/>
                    <a:pt x="803666" y="262013"/>
                    <a:pt x="802391" y="261985"/>
                  </a:cubicBezTo>
                  <a:cubicBezTo>
                    <a:pt x="800020" y="261947"/>
                    <a:pt x="798782" y="262936"/>
                    <a:pt x="796622" y="263907"/>
                  </a:cubicBezTo>
                  <a:cubicBezTo>
                    <a:pt x="795736" y="264307"/>
                    <a:pt x="794965" y="264716"/>
                    <a:pt x="794251" y="265144"/>
                  </a:cubicBezTo>
                  <a:cubicBezTo>
                    <a:pt x="791281" y="266942"/>
                    <a:pt x="789472" y="269017"/>
                    <a:pt x="786368" y="271595"/>
                  </a:cubicBezTo>
                  <a:cubicBezTo>
                    <a:pt x="784322" y="273289"/>
                    <a:pt x="783494" y="274669"/>
                    <a:pt x="781237" y="276077"/>
                  </a:cubicBezTo>
                  <a:cubicBezTo>
                    <a:pt x="777886" y="278180"/>
                    <a:pt x="775297" y="277818"/>
                    <a:pt x="771622" y="279283"/>
                  </a:cubicBezTo>
                  <a:cubicBezTo>
                    <a:pt x="768300" y="280616"/>
                    <a:pt x="766691" y="281986"/>
                    <a:pt x="763292" y="283128"/>
                  </a:cubicBezTo>
                  <a:cubicBezTo>
                    <a:pt x="760131" y="284193"/>
                    <a:pt x="758170" y="284165"/>
                    <a:pt x="754972" y="285050"/>
                  </a:cubicBezTo>
                  <a:cubicBezTo>
                    <a:pt x="751154" y="286106"/>
                    <a:pt x="748669" y="286115"/>
                    <a:pt x="745347" y="288247"/>
                  </a:cubicBezTo>
                  <a:cubicBezTo>
                    <a:pt x="744005" y="289122"/>
                    <a:pt x="742843" y="289370"/>
                    <a:pt x="742139" y="290816"/>
                  </a:cubicBezTo>
                  <a:cubicBezTo>
                    <a:pt x="741272" y="292624"/>
                    <a:pt x="742643" y="293927"/>
                    <a:pt x="742786" y="295935"/>
                  </a:cubicBezTo>
                  <a:cubicBezTo>
                    <a:pt x="742957" y="298438"/>
                    <a:pt x="742948" y="299846"/>
                    <a:pt x="742786" y="302339"/>
                  </a:cubicBezTo>
                  <a:cubicBezTo>
                    <a:pt x="742567" y="305621"/>
                    <a:pt x="742253" y="307467"/>
                    <a:pt x="741501" y="310674"/>
                  </a:cubicBezTo>
                  <a:cubicBezTo>
                    <a:pt x="740111" y="316678"/>
                    <a:pt x="736836" y="319333"/>
                    <a:pt x="735741" y="325404"/>
                  </a:cubicBezTo>
                  <a:cubicBezTo>
                    <a:pt x="735322" y="327659"/>
                    <a:pt x="736027" y="329571"/>
                    <a:pt x="735998" y="331427"/>
                  </a:cubicBezTo>
                  <a:cubicBezTo>
                    <a:pt x="735989" y="332407"/>
                    <a:pt x="735770" y="333377"/>
                    <a:pt x="735094" y="334367"/>
                  </a:cubicBezTo>
                  <a:cubicBezTo>
                    <a:pt x="733999" y="335984"/>
                    <a:pt x="732628" y="336194"/>
                    <a:pt x="731248" y="337573"/>
                  </a:cubicBezTo>
                  <a:cubicBezTo>
                    <a:pt x="728839" y="339981"/>
                    <a:pt x="728211" y="341931"/>
                    <a:pt x="726117" y="344624"/>
                  </a:cubicBezTo>
                  <a:cubicBezTo>
                    <a:pt x="725146" y="345880"/>
                    <a:pt x="725031" y="347193"/>
                    <a:pt x="723556" y="347831"/>
                  </a:cubicBezTo>
                  <a:cubicBezTo>
                    <a:pt x="721671" y="348640"/>
                    <a:pt x="720481" y="346318"/>
                    <a:pt x="718434" y="346537"/>
                  </a:cubicBezTo>
                  <a:cubicBezTo>
                    <a:pt x="715245" y="346889"/>
                    <a:pt x="715111" y="350819"/>
                    <a:pt x="712027" y="351665"/>
                  </a:cubicBezTo>
                  <a:cubicBezTo>
                    <a:pt x="708857" y="352541"/>
                    <a:pt x="706372" y="352293"/>
                    <a:pt x="703697" y="350390"/>
                  </a:cubicBezTo>
                  <a:cubicBezTo>
                    <a:pt x="700594" y="348173"/>
                    <a:pt x="701603" y="344795"/>
                    <a:pt x="699851" y="341418"/>
                  </a:cubicBezTo>
                  <a:cubicBezTo>
                    <a:pt x="698918" y="339629"/>
                    <a:pt x="697957" y="338829"/>
                    <a:pt x="697281" y="336936"/>
                  </a:cubicBezTo>
                  <a:cubicBezTo>
                    <a:pt x="696548" y="334871"/>
                    <a:pt x="697052" y="333311"/>
                    <a:pt x="696909" y="331427"/>
                  </a:cubicBezTo>
                  <a:cubicBezTo>
                    <a:pt x="696881" y="330941"/>
                    <a:pt x="696795" y="330437"/>
                    <a:pt x="696643" y="329895"/>
                  </a:cubicBezTo>
                  <a:cubicBezTo>
                    <a:pt x="695881" y="327192"/>
                    <a:pt x="693777" y="326250"/>
                    <a:pt x="693435" y="323481"/>
                  </a:cubicBezTo>
                  <a:cubicBezTo>
                    <a:pt x="693025" y="320104"/>
                    <a:pt x="695043" y="318419"/>
                    <a:pt x="696005" y="315156"/>
                  </a:cubicBezTo>
                  <a:cubicBezTo>
                    <a:pt x="696509" y="313405"/>
                    <a:pt x="696671" y="312377"/>
                    <a:pt x="697281" y="310674"/>
                  </a:cubicBezTo>
                  <a:cubicBezTo>
                    <a:pt x="698413" y="307515"/>
                    <a:pt x="699832" y="306078"/>
                    <a:pt x="701127" y="302986"/>
                  </a:cubicBezTo>
                  <a:cubicBezTo>
                    <a:pt x="701964" y="301026"/>
                    <a:pt x="702288" y="299855"/>
                    <a:pt x="703050" y="297867"/>
                  </a:cubicBezTo>
                  <a:cubicBezTo>
                    <a:pt x="704287" y="294603"/>
                    <a:pt x="704906" y="292738"/>
                    <a:pt x="706258" y="289531"/>
                  </a:cubicBezTo>
                  <a:cubicBezTo>
                    <a:pt x="707648" y="286239"/>
                    <a:pt x="711694" y="284403"/>
                    <a:pt x="710104" y="281206"/>
                  </a:cubicBezTo>
                  <a:cubicBezTo>
                    <a:pt x="709142" y="279283"/>
                    <a:pt x="707667" y="278636"/>
                    <a:pt x="705620" y="278008"/>
                  </a:cubicBezTo>
                  <a:cubicBezTo>
                    <a:pt x="702707" y="277114"/>
                    <a:pt x="700965" y="279160"/>
                    <a:pt x="697918" y="279283"/>
                  </a:cubicBezTo>
                  <a:cubicBezTo>
                    <a:pt x="693901" y="279445"/>
                    <a:pt x="691683" y="278399"/>
                    <a:pt x="687675" y="278008"/>
                  </a:cubicBezTo>
                  <a:cubicBezTo>
                    <a:pt x="684419" y="277685"/>
                    <a:pt x="682601" y="277485"/>
                    <a:pt x="679335" y="277361"/>
                  </a:cubicBezTo>
                  <a:cubicBezTo>
                    <a:pt x="676089" y="277238"/>
                    <a:pt x="672862" y="280035"/>
                    <a:pt x="671005" y="277361"/>
                  </a:cubicBezTo>
                  <a:cubicBezTo>
                    <a:pt x="669996" y="275906"/>
                    <a:pt x="670368" y="274640"/>
                    <a:pt x="670368" y="272880"/>
                  </a:cubicBezTo>
                  <a:cubicBezTo>
                    <a:pt x="670368" y="271110"/>
                    <a:pt x="671320" y="270130"/>
                    <a:pt x="671005" y="268398"/>
                  </a:cubicBezTo>
                  <a:cubicBezTo>
                    <a:pt x="670044" y="262974"/>
                    <a:pt x="662342" y="268627"/>
                    <a:pt x="656906" y="267751"/>
                  </a:cubicBezTo>
                  <a:cubicBezTo>
                    <a:pt x="652841" y="267104"/>
                    <a:pt x="649024" y="268560"/>
                    <a:pt x="646653" y="265192"/>
                  </a:cubicBezTo>
                  <a:cubicBezTo>
                    <a:pt x="646644" y="265173"/>
                    <a:pt x="646625" y="265163"/>
                    <a:pt x="646625" y="265144"/>
                  </a:cubicBezTo>
                  <a:cubicBezTo>
                    <a:pt x="645197" y="263079"/>
                    <a:pt x="646254" y="261157"/>
                    <a:pt x="645368" y="258788"/>
                  </a:cubicBezTo>
                  <a:cubicBezTo>
                    <a:pt x="644350" y="256057"/>
                    <a:pt x="643902" y="254078"/>
                    <a:pt x="641532" y="252384"/>
                  </a:cubicBezTo>
                  <a:cubicBezTo>
                    <a:pt x="638847" y="250472"/>
                    <a:pt x="636419" y="251756"/>
                    <a:pt x="633202" y="251100"/>
                  </a:cubicBezTo>
                  <a:cubicBezTo>
                    <a:pt x="629394" y="250319"/>
                    <a:pt x="626528" y="251061"/>
                    <a:pt x="623577" y="248540"/>
                  </a:cubicBezTo>
                  <a:cubicBezTo>
                    <a:pt x="621949" y="247132"/>
                    <a:pt x="622082" y="245362"/>
                    <a:pt x="620378" y="244049"/>
                  </a:cubicBezTo>
                  <a:cubicBezTo>
                    <a:pt x="618312" y="242469"/>
                    <a:pt x="616561" y="242412"/>
                    <a:pt x="613971" y="242136"/>
                  </a:cubicBezTo>
                  <a:cubicBezTo>
                    <a:pt x="609925" y="241699"/>
                    <a:pt x="607517" y="242603"/>
                    <a:pt x="603709" y="244049"/>
                  </a:cubicBezTo>
                  <a:cubicBezTo>
                    <a:pt x="600786" y="245162"/>
                    <a:pt x="599729" y="247265"/>
                    <a:pt x="596664" y="247902"/>
                  </a:cubicBezTo>
                  <a:cubicBezTo>
                    <a:pt x="593722" y="248502"/>
                    <a:pt x="588496" y="250234"/>
                    <a:pt x="588972" y="247255"/>
                  </a:cubicBezTo>
                  <a:cubicBezTo>
                    <a:pt x="589248" y="245514"/>
                    <a:pt x="591095" y="245448"/>
                    <a:pt x="592180" y="244049"/>
                  </a:cubicBezTo>
                  <a:cubicBezTo>
                    <a:pt x="593894" y="241851"/>
                    <a:pt x="594836" y="240385"/>
                    <a:pt x="595379" y="237645"/>
                  </a:cubicBezTo>
                  <a:cubicBezTo>
                    <a:pt x="596074" y="234182"/>
                    <a:pt x="593703" y="232193"/>
                    <a:pt x="594103" y="228672"/>
                  </a:cubicBezTo>
                  <a:cubicBezTo>
                    <a:pt x="594503" y="225218"/>
                    <a:pt x="597806" y="223791"/>
                    <a:pt x="597311" y="220356"/>
                  </a:cubicBezTo>
                  <a:cubicBezTo>
                    <a:pt x="596978" y="218139"/>
                    <a:pt x="596407" y="216721"/>
                    <a:pt x="594741" y="215227"/>
                  </a:cubicBezTo>
                  <a:cubicBezTo>
                    <a:pt x="592808" y="213486"/>
                    <a:pt x="590895" y="213810"/>
                    <a:pt x="588334" y="213305"/>
                  </a:cubicBezTo>
                  <a:cubicBezTo>
                    <a:pt x="585868" y="212820"/>
                    <a:pt x="583688" y="214447"/>
                    <a:pt x="581927" y="212658"/>
                  </a:cubicBezTo>
                  <a:cubicBezTo>
                    <a:pt x="579576" y="210298"/>
                    <a:pt x="581794" y="206968"/>
                    <a:pt x="583850" y="204342"/>
                  </a:cubicBezTo>
                  <a:cubicBezTo>
                    <a:pt x="585773" y="201878"/>
                    <a:pt x="589486" y="203295"/>
                    <a:pt x="590895" y="200498"/>
                  </a:cubicBezTo>
                  <a:cubicBezTo>
                    <a:pt x="591695" y="198918"/>
                    <a:pt x="591066" y="197710"/>
                    <a:pt x="591542" y="196007"/>
                  </a:cubicBezTo>
                  <a:cubicBezTo>
                    <a:pt x="592371" y="192990"/>
                    <a:pt x="593294" y="191287"/>
                    <a:pt x="595379" y="188965"/>
                  </a:cubicBezTo>
                  <a:cubicBezTo>
                    <a:pt x="597416" y="186691"/>
                    <a:pt x="599149" y="186016"/>
                    <a:pt x="601786" y="184484"/>
                  </a:cubicBezTo>
                  <a:cubicBezTo>
                    <a:pt x="603728" y="183361"/>
                    <a:pt x="605184" y="183333"/>
                    <a:pt x="606917" y="181915"/>
                  </a:cubicBezTo>
                  <a:cubicBezTo>
                    <a:pt x="608421" y="180687"/>
                    <a:pt x="608535" y="179222"/>
                    <a:pt x="610125" y="178080"/>
                  </a:cubicBezTo>
                  <a:cubicBezTo>
                    <a:pt x="612039" y="176691"/>
                    <a:pt x="613829" y="177328"/>
                    <a:pt x="615894" y="176149"/>
                  </a:cubicBezTo>
                  <a:cubicBezTo>
                    <a:pt x="617894" y="175016"/>
                    <a:pt x="618636" y="173817"/>
                    <a:pt x="620378" y="172314"/>
                  </a:cubicBezTo>
                  <a:cubicBezTo>
                    <a:pt x="622387" y="170573"/>
                    <a:pt x="623196" y="169145"/>
                    <a:pt x="625500" y="167823"/>
                  </a:cubicBezTo>
                  <a:cubicBezTo>
                    <a:pt x="627357" y="166767"/>
                    <a:pt x="628975" y="167242"/>
                    <a:pt x="630631" y="165901"/>
                  </a:cubicBezTo>
                  <a:cubicBezTo>
                    <a:pt x="632802" y="164150"/>
                    <a:pt x="633830" y="159497"/>
                    <a:pt x="633830" y="159497"/>
                  </a:cubicBezTo>
                  <a:cubicBezTo>
                    <a:pt x="635601" y="159421"/>
                    <a:pt x="636600" y="159278"/>
                    <a:pt x="638323" y="158860"/>
                  </a:cubicBezTo>
                  <a:cubicBezTo>
                    <a:pt x="640389" y="158346"/>
                    <a:pt x="641494" y="157784"/>
                    <a:pt x="643445" y="156928"/>
                  </a:cubicBezTo>
                  <a:cubicBezTo>
                    <a:pt x="646834" y="155472"/>
                    <a:pt x="648281" y="153626"/>
                    <a:pt x="651785" y="152456"/>
                  </a:cubicBezTo>
                  <a:cubicBezTo>
                    <a:pt x="653974" y="151723"/>
                    <a:pt x="655916" y="152798"/>
                    <a:pt x="657554" y="151171"/>
                  </a:cubicBezTo>
                  <a:cubicBezTo>
                    <a:pt x="659182" y="149544"/>
                    <a:pt x="658420" y="147679"/>
                    <a:pt x="658830" y="145405"/>
                  </a:cubicBezTo>
                  <a:cubicBezTo>
                    <a:pt x="659144" y="143664"/>
                    <a:pt x="658220" y="142170"/>
                    <a:pt x="659467" y="140923"/>
                  </a:cubicBezTo>
                  <a:cubicBezTo>
                    <a:pt x="660714" y="139667"/>
                    <a:pt x="662199" y="140105"/>
                    <a:pt x="663961" y="140286"/>
                  </a:cubicBezTo>
                  <a:cubicBezTo>
                    <a:pt x="665532" y="140448"/>
                    <a:pt x="666322" y="141009"/>
                    <a:pt x="667797" y="141561"/>
                  </a:cubicBezTo>
                  <a:cubicBezTo>
                    <a:pt x="670111" y="142436"/>
                    <a:pt x="671110" y="144025"/>
                    <a:pt x="673576" y="144130"/>
                  </a:cubicBezTo>
                  <a:cubicBezTo>
                    <a:pt x="675937" y="144225"/>
                    <a:pt x="677365" y="143521"/>
                    <a:pt x="679335" y="142208"/>
                  </a:cubicBezTo>
                  <a:cubicBezTo>
                    <a:pt x="680811" y="141228"/>
                    <a:pt x="682220" y="140733"/>
                    <a:pt x="682544" y="139001"/>
                  </a:cubicBezTo>
                  <a:cubicBezTo>
                    <a:pt x="682905" y="137022"/>
                    <a:pt x="681497" y="135842"/>
                    <a:pt x="679983" y="134510"/>
                  </a:cubicBezTo>
                  <a:cubicBezTo>
                    <a:pt x="678545" y="133264"/>
                    <a:pt x="675718" y="134482"/>
                    <a:pt x="675489" y="132598"/>
                  </a:cubicBezTo>
                  <a:lnTo>
                    <a:pt x="675489" y="132569"/>
                  </a:lnTo>
                  <a:cubicBezTo>
                    <a:pt x="675261" y="130476"/>
                    <a:pt x="678498" y="130676"/>
                    <a:pt x="680621" y="130676"/>
                  </a:cubicBezTo>
                  <a:cubicBezTo>
                    <a:pt x="682658" y="130676"/>
                    <a:pt x="683543" y="132331"/>
                    <a:pt x="685476" y="132569"/>
                  </a:cubicBezTo>
                  <a:cubicBezTo>
                    <a:pt x="685571" y="132579"/>
                    <a:pt x="685657" y="132588"/>
                    <a:pt x="685742" y="132598"/>
                  </a:cubicBezTo>
                  <a:cubicBezTo>
                    <a:pt x="686114" y="132617"/>
                    <a:pt x="686447" y="132607"/>
                    <a:pt x="686771" y="132569"/>
                  </a:cubicBezTo>
                  <a:cubicBezTo>
                    <a:pt x="688218" y="132417"/>
                    <a:pt x="689255" y="131789"/>
                    <a:pt x="690874" y="131313"/>
                  </a:cubicBezTo>
                  <a:cubicBezTo>
                    <a:pt x="692387" y="130866"/>
                    <a:pt x="693139" y="129943"/>
                    <a:pt x="694720" y="130029"/>
                  </a:cubicBezTo>
                  <a:cubicBezTo>
                    <a:pt x="696395" y="130133"/>
                    <a:pt x="696881" y="131998"/>
                    <a:pt x="698566" y="131951"/>
                  </a:cubicBezTo>
                  <a:cubicBezTo>
                    <a:pt x="701041" y="131894"/>
                    <a:pt x="701212" y="129134"/>
                    <a:pt x="703050" y="127469"/>
                  </a:cubicBezTo>
                  <a:cubicBezTo>
                    <a:pt x="704497" y="126165"/>
                    <a:pt x="704944" y="124357"/>
                    <a:pt x="706896" y="124272"/>
                  </a:cubicBezTo>
                  <a:cubicBezTo>
                    <a:pt x="708238" y="124205"/>
                    <a:pt x="708819" y="125138"/>
                    <a:pt x="710104" y="125547"/>
                  </a:cubicBezTo>
                  <a:cubicBezTo>
                    <a:pt x="712998" y="126489"/>
                    <a:pt x="714807" y="127431"/>
                    <a:pt x="717796" y="126831"/>
                  </a:cubicBezTo>
                  <a:cubicBezTo>
                    <a:pt x="720309" y="126318"/>
                    <a:pt x="721138" y="124510"/>
                    <a:pt x="723556" y="123625"/>
                  </a:cubicBezTo>
                  <a:cubicBezTo>
                    <a:pt x="726640" y="122492"/>
                    <a:pt x="728849" y="123596"/>
                    <a:pt x="731895" y="122350"/>
                  </a:cubicBezTo>
                  <a:cubicBezTo>
                    <a:pt x="734713" y="121189"/>
                    <a:pt x="735798" y="119609"/>
                    <a:pt x="738302" y="117859"/>
                  </a:cubicBezTo>
                  <a:cubicBezTo>
                    <a:pt x="741539" y="115604"/>
                    <a:pt x="743386" y="114357"/>
                    <a:pt x="746632" y="112102"/>
                  </a:cubicBezTo>
                  <a:cubicBezTo>
                    <a:pt x="749136" y="110351"/>
                    <a:pt x="750945" y="109828"/>
                    <a:pt x="753039" y="107611"/>
                  </a:cubicBezTo>
                  <a:cubicBezTo>
                    <a:pt x="755429" y="105089"/>
                    <a:pt x="754172" y="100817"/>
                    <a:pt x="757523" y="99923"/>
                  </a:cubicBezTo>
                  <a:cubicBezTo>
                    <a:pt x="758742" y="99618"/>
                    <a:pt x="759494" y="100132"/>
                    <a:pt x="760731" y="99923"/>
                  </a:cubicBezTo>
                  <a:cubicBezTo>
                    <a:pt x="763606" y="99456"/>
                    <a:pt x="764349" y="96925"/>
                    <a:pt x="767138" y="96078"/>
                  </a:cubicBezTo>
                  <a:cubicBezTo>
                    <a:pt x="768833" y="95574"/>
                    <a:pt x="769899" y="95812"/>
                    <a:pt x="771622" y="95450"/>
                  </a:cubicBezTo>
                  <a:cubicBezTo>
                    <a:pt x="773402" y="95070"/>
                    <a:pt x="774735" y="95346"/>
                    <a:pt x="776115" y="94166"/>
                  </a:cubicBezTo>
                  <a:cubicBezTo>
                    <a:pt x="777553" y="92919"/>
                    <a:pt x="778486" y="91530"/>
                    <a:pt x="778038" y="89684"/>
                  </a:cubicBezTo>
                  <a:cubicBezTo>
                    <a:pt x="777743" y="88466"/>
                    <a:pt x="776211" y="88362"/>
                    <a:pt x="776115" y="87115"/>
                  </a:cubicBezTo>
                  <a:cubicBezTo>
                    <a:pt x="775982" y="85355"/>
                    <a:pt x="777705" y="84641"/>
                    <a:pt x="779314" y="83918"/>
                  </a:cubicBezTo>
                  <a:cubicBezTo>
                    <a:pt x="781599" y="82881"/>
                    <a:pt x="783217" y="84451"/>
                    <a:pt x="785731" y="84556"/>
                  </a:cubicBezTo>
                  <a:cubicBezTo>
                    <a:pt x="787473" y="84622"/>
                    <a:pt x="788491" y="84261"/>
                    <a:pt x="790205" y="84556"/>
                  </a:cubicBezTo>
                  <a:cubicBezTo>
                    <a:pt x="791766" y="84812"/>
                    <a:pt x="793080" y="84584"/>
                    <a:pt x="794061" y="85831"/>
                  </a:cubicBezTo>
                  <a:cubicBezTo>
                    <a:pt x="794841" y="86839"/>
                    <a:pt x="793994" y="87981"/>
                    <a:pt x="794698" y="89037"/>
                  </a:cubicBezTo>
                  <a:cubicBezTo>
                    <a:pt x="796241" y="91321"/>
                    <a:pt x="799002" y="89037"/>
                    <a:pt x="801753" y="89037"/>
                  </a:cubicBezTo>
                  <a:cubicBezTo>
                    <a:pt x="803247" y="89037"/>
                    <a:pt x="804228" y="89665"/>
                    <a:pt x="805589" y="89037"/>
                  </a:cubicBezTo>
                  <a:cubicBezTo>
                    <a:pt x="807046" y="88371"/>
                    <a:pt x="807646" y="87343"/>
                    <a:pt x="808160" y="85831"/>
                  </a:cubicBezTo>
                  <a:cubicBezTo>
                    <a:pt x="808636" y="84413"/>
                    <a:pt x="807255" y="83185"/>
                    <a:pt x="808160" y="81996"/>
                  </a:cubicBezTo>
                  <a:cubicBezTo>
                    <a:pt x="809216" y="80578"/>
                    <a:pt x="810921" y="80949"/>
                    <a:pt x="812644" y="81349"/>
                  </a:cubicBezTo>
                  <a:cubicBezTo>
                    <a:pt x="814062" y="81682"/>
                    <a:pt x="814652" y="82443"/>
                    <a:pt x="815852" y="83271"/>
                  </a:cubicBezTo>
                  <a:cubicBezTo>
                    <a:pt x="817166" y="84184"/>
                    <a:pt x="817565" y="85241"/>
                    <a:pt x="819060" y="85831"/>
                  </a:cubicBezTo>
                  <a:cubicBezTo>
                    <a:pt x="820907" y="86563"/>
                    <a:pt x="822202" y="86116"/>
                    <a:pt x="824182" y="85831"/>
                  </a:cubicBezTo>
                  <a:cubicBezTo>
                    <a:pt x="827076" y="85421"/>
                    <a:pt x="828494" y="84308"/>
                    <a:pt x="831227" y="83271"/>
                  </a:cubicBezTo>
                  <a:cubicBezTo>
                    <a:pt x="835006" y="81844"/>
                    <a:pt x="837300" y="81387"/>
                    <a:pt x="840842" y="79427"/>
                  </a:cubicBezTo>
                  <a:cubicBezTo>
                    <a:pt x="843203" y="78123"/>
                    <a:pt x="844469" y="77229"/>
                    <a:pt x="846611" y="75592"/>
                  </a:cubicBezTo>
                  <a:cubicBezTo>
                    <a:pt x="848724" y="73965"/>
                    <a:pt x="849981" y="73090"/>
                    <a:pt x="851733" y="71101"/>
                  </a:cubicBezTo>
                  <a:cubicBezTo>
                    <a:pt x="853161" y="69493"/>
                    <a:pt x="855474" y="68703"/>
                    <a:pt x="854941" y="66619"/>
                  </a:cubicBezTo>
                  <a:cubicBezTo>
                    <a:pt x="854912" y="66496"/>
                    <a:pt x="854874" y="66382"/>
                    <a:pt x="854817" y="66286"/>
                  </a:cubicBezTo>
                  <a:cubicBezTo>
                    <a:pt x="854084" y="64793"/>
                    <a:pt x="851447" y="65658"/>
                    <a:pt x="850457" y="64060"/>
                  </a:cubicBezTo>
                  <a:cubicBezTo>
                    <a:pt x="849257" y="62147"/>
                    <a:pt x="850457" y="60539"/>
                    <a:pt x="850457" y="58284"/>
                  </a:cubicBezTo>
                  <a:cubicBezTo>
                    <a:pt x="850457" y="56295"/>
                    <a:pt x="849314" y="54811"/>
                    <a:pt x="850457" y="53165"/>
                  </a:cubicBezTo>
                  <a:cubicBezTo>
                    <a:pt x="851276" y="51966"/>
                    <a:pt x="852294" y="51757"/>
                    <a:pt x="853656" y="51243"/>
                  </a:cubicBezTo>
                  <a:cubicBezTo>
                    <a:pt x="855312" y="50624"/>
                    <a:pt x="856588" y="49768"/>
                    <a:pt x="858139" y="50605"/>
                  </a:cubicBezTo>
                  <a:cubicBezTo>
                    <a:pt x="859244" y="51195"/>
                    <a:pt x="858977" y="52556"/>
                    <a:pt x="860072" y="53165"/>
                  </a:cubicBezTo>
                  <a:cubicBezTo>
                    <a:pt x="861376" y="53898"/>
                    <a:pt x="862490" y="53612"/>
                    <a:pt x="863909" y="53165"/>
                  </a:cubicBezTo>
                  <a:cubicBezTo>
                    <a:pt x="865784" y="52594"/>
                    <a:pt x="866841" y="51681"/>
                    <a:pt x="867755" y="49958"/>
                  </a:cubicBezTo>
                  <a:cubicBezTo>
                    <a:pt x="868592" y="48407"/>
                    <a:pt x="867850" y="47161"/>
                    <a:pt x="868402" y="45477"/>
                  </a:cubicBezTo>
                  <a:cubicBezTo>
                    <a:pt x="869030" y="43564"/>
                    <a:pt x="872172" y="42613"/>
                    <a:pt x="870963" y="40995"/>
                  </a:cubicBezTo>
                  <a:cubicBezTo>
                    <a:pt x="870049" y="39777"/>
                    <a:pt x="868631" y="40481"/>
                    <a:pt x="867126" y="40358"/>
                  </a:cubicBezTo>
                  <a:cubicBezTo>
                    <a:pt x="865622" y="40224"/>
                    <a:pt x="864661" y="40919"/>
                    <a:pt x="863271" y="40358"/>
                  </a:cubicBezTo>
                  <a:cubicBezTo>
                    <a:pt x="861281" y="39549"/>
                    <a:pt x="861681" y="37294"/>
                    <a:pt x="860072" y="35876"/>
                  </a:cubicBezTo>
                  <a:cubicBezTo>
                    <a:pt x="858558" y="34534"/>
                    <a:pt x="857445" y="34078"/>
                    <a:pt x="855579" y="33307"/>
                  </a:cubicBezTo>
                  <a:cubicBezTo>
                    <a:pt x="851399" y="31575"/>
                    <a:pt x="848572" y="32222"/>
                    <a:pt x="844050" y="32032"/>
                  </a:cubicBezTo>
                  <a:cubicBezTo>
                    <a:pt x="841051" y="31899"/>
                    <a:pt x="839281" y="31375"/>
                    <a:pt x="836348" y="32032"/>
                  </a:cubicBezTo>
                  <a:cubicBezTo>
                    <a:pt x="833083" y="32755"/>
                    <a:pt x="830874" y="33345"/>
                    <a:pt x="828666" y="35876"/>
                  </a:cubicBezTo>
                  <a:cubicBezTo>
                    <a:pt x="827190" y="37560"/>
                    <a:pt x="826924" y="38921"/>
                    <a:pt x="826105" y="40995"/>
                  </a:cubicBezTo>
                  <a:cubicBezTo>
                    <a:pt x="825048" y="43640"/>
                    <a:pt x="826238" y="46076"/>
                    <a:pt x="824182" y="48036"/>
                  </a:cubicBezTo>
                  <a:cubicBezTo>
                    <a:pt x="822468" y="49682"/>
                    <a:pt x="820745" y="49578"/>
                    <a:pt x="818413" y="49958"/>
                  </a:cubicBezTo>
                  <a:cubicBezTo>
                    <a:pt x="815947" y="50377"/>
                    <a:pt x="814005" y="48464"/>
                    <a:pt x="812006" y="49958"/>
                  </a:cubicBezTo>
                  <a:cubicBezTo>
                    <a:pt x="810111" y="51386"/>
                    <a:pt x="811435" y="53793"/>
                    <a:pt x="810083" y="55725"/>
                  </a:cubicBezTo>
                  <a:cubicBezTo>
                    <a:pt x="808093" y="58570"/>
                    <a:pt x="805523" y="58722"/>
                    <a:pt x="802391" y="60206"/>
                  </a:cubicBezTo>
                  <a:cubicBezTo>
                    <a:pt x="799963" y="61377"/>
                    <a:pt x="798516" y="61890"/>
                    <a:pt x="795984" y="62775"/>
                  </a:cubicBezTo>
                  <a:cubicBezTo>
                    <a:pt x="793508" y="63632"/>
                    <a:pt x="791852" y="63441"/>
                    <a:pt x="789567" y="64697"/>
                  </a:cubicBezTo>
                  <a:cubicBezTo>
                    <a:pt x="788720" y="65164"/>
                    <a:pt x="788120" y="65715"/>
                    <a:pt x="787577" y="66286"/>
                  </a:cubicBezTo>
                  <a:cubicBezTo>
                    <a:pt x="786654" y="67285"/>
                    <a:pt x="785921" y="68361"/>
                    <a:pt x="784445" y="69179"/>
                  </a:cubicBezTo>
                  <a:cubicBezTo>
                    <a:pt x="782370" y="70330"/>
                    <a:pt x="781037" y="70882"/>
                    <a:pt x="778676" y="71101"/>
                  </a:cubicBezTo>
                  <a:cubicBezTo>
                    <a:pt x="775354" y="71415"/>
                    <a:pt x="772403" y="71796"/>
                    <a:pt x="770346" y="69179"/>
                  </a:cubicBezTo>
                  <a:cubicBezTo>
                    <a:pt x="769585" y="68218"/>
                    <a:pt x="769385" y="67285"/>
                    <a:pt x="769299" y="66286"/>
                  </a:cubicBezTo>
                  <a:cubicBezTo>
                    <a:pt x="769223" y="65411"/>
                    <a:pt x="769242" y="64479"/>
                    <a:pt x="769061" y="63413"/>
                  </a:cubicBezTo>
                  <a:cubicBezTo>
                    <a:pt x="768719" y="61424"/>
                    <a:pt x="767681" y="60168"/>
                    <a:pt x="768423" y="58284"/>
                  </a:cubicBezTo>
                  <a:cubicBezTo>
                    <a:pt x="769452" y="55696"/>
                    <a:pt x="772279" y="56229"/>
                    <a:pt x="774830" y="55087"/>
                  </a:cubicBezTo>
                  <a:cubicBezTo>
                    <a:pt x="777286" y="53983"/>
                    <a:pt x="779514" y="54592"/>
                    <a:pt x="781237" y="52527"/>
                  </a:cubicBezTo>
                  <a:cubicBezTo>
                    <a:pt x="783027" y="50377"/>
                    <a:pt x="783322" y="48160"/>
                    <a:pt x="782522" y="45477"/>
                  </a:cubicBezTo>
                  <a:cubicBezTo>
                    <a:pt x="781999" y="43754"/>
                    <a:pt x="781418" y="42689"/>
                    <a:pt x="779962" y="41642"/>
                  </a:cubicBezTo>
                  <a:cubicBezTo>
                    <a:pt x="777524" y="39882"/>
                    <a:pt x="775240" y="41195"/>
                    <a:pt x="772260" y="41642"/>
                  </a:cubicBezTo>
                  <a:cubicBezTo>
                    <a:pt x="770232" y="41937"/>
                    <a:pt x="768880" y="41813"/>
                    <a:pt x="767138" y="42917"/>
                  </a:cubicBezTo>
                  <a:cubicBezTo>
                    <a:pt x="764853" y="44354"/>
                    <a:pt x="765425" y="47028"/>
                    <a:pt x="763292" y="48683"/>
                  </a:cubicBezTo>
                  <a:cubicBezTo>
                    <a:pt x="761969" y="49711"/>
                    <a:pt x="760931" y="49825"/>
                    <a:pt x="759446" y="50605"/>
                  </a:cubicBezTo>
                  <a:cubicBezTo>
                    <a:pt x="757171" y="51795"/>
                    <a:pt x="756009" y="54906"/>
                    <a:pt x="753686" y="53802"/>
                  </a:cubicBezTo>
                  <a:cubicBezTo>
                    <a:pt x="750935" y="52499"/>
                    <a:pt x="754124" y="49045"/>
                    <a:pt x="754972" y="46114"/>
                  </a:cubicBezTo>
                  <a:cubicBezTo>
                    <a:pt x="755552" y="44068"/>
                    <a:pt x="755381" y="42517"/>
                    <a:pt x="756885" y="40995"/>
                  </a:cubicBezTo>
                  <a:cubicBezTo>
                    <a:pt x="758551" y="39311"/>
                    <a:pt x="761598" y="41195"/>
                    <a:pt x="762654" y="39073"/>
                  </a:cubicBezTo>
                  <a:cubicBezTo>
                    <a:pt x="763711" y="36951"/>
                    <a:pt x="762626" y="34734"/>
                    <a:pt x="760731" y="33307"/>
                  </a:cubicBezTo>
                  <a:cubicBezTo>
                    <a:pt x="758732" y="31813"/>
                    <a:pt x="756800" y="33002"/>
                    <a:pt x="754324" y="33307"/>
                  </a:cubicBezTo>
                  <a:cubicBezTo>
                    <a:pt x="751487" y="33659"/>
                    <a:pt x="748508" y="37798"/>
                    <a:pt x="747270" y="35229"/>
                  </a:cubicBezTo>
                  <a:cubicBezTo>
                    <a:pt x="746737" y="34106"/>
                    <a:pt x="746984" y="33240"/>
                    <a:pt x="747270" y="32032"/>
                  </a:cubicBezTo>
                  <a:cubicBezTo>
                    <a:pt x="747984" y="29101"/>
                    <a:pt x="750135" y="27683"/>
                    <a:pt x="753039" y="26903"/>
                  </a:cubicBezTo>
                  <a:cubicBezTo>
                    <a:pt x="754734" y="26446"/>
                    <a:pt x="756257" y="28112"/>
                    <a:pt x="757523" y="26903"/>
                  </a:cubicBezTo>
                  <a:cubicBezTo>
                    <a:pt x="758627" y="25856"/>
                    <a:pt x="758361" y="24562"/>
                    <a:pt x="758170" y="23059"/>
                  </a:cubicBezTo>
                  <a:cubicBezTo>
                    <a:pt x="757913" y="21061"/>
                    <a:pt x="755695" y="20585"/>
                    <a:pt x="755600" y="18577"/>
                  </a:cubicBezTo>
                  <a:cubicBezTo>
                    <a:pt x="755533" y="16998"/>
                    <a:pt x="756457" y="16256"/>
                    <a:pt x="756885" y="14733"/>
                  </a:cubicBezTo>
                  <a:cubicBezTo>
                    <a:pt x="757571" y="12278"/>
                    <a:pt x="758865" y="10784"/>
                    <a:pt x="758170" y="8329"/>
                  </a:cubicBezTo>
                  <a:cubicBezTo>
                    <a:pt x="757352" y="5437"/>
                    <a:pt x="754991" y="4723"/>
                    <a:pt x="752401" y="3201"/>
                  </a:cubicBezTo>
                  <a:cubicBezTo>
                    <a:pt x="750754" y="2240"/>
                    <a:pt x="749717" y="1888"/>
                    <a:pt x="747917" y="1279"/>
                  </a:cubicBezTo>
                  <a:cubicBezTo>
                    <a:pt x="745728" y="556"/>
                    <a:pt x="744452" y="-53"/>
                    <a:pt x="742139" y="4"/>
                  </a:cubicBezTo>
                  <a:cubicBezTo>
                    <a:pt x="739540" y="51"/>
                    <a:pt x="738245" y="1203"/>
                    <a:pt x="735741" y="1916"/>
                  </a:cubicBezTo>
                  <a:cubicBezTo>
                    <a:pt x="733000" y="2697"/>
                    <a:pt x="730448" y="1602"/>
                    <a:pt x="728687" y="3838"/>
                  </a:cubicBezTo>
                  <a:cubicBezTo>
                    <a:pt x="727859" y="4895"/>
                    <a:pt x="728411" y="6151"/>
                    <a:pt x="727411" y="7045"/>
                  </a:cubicBezTo>
                  <a:cubicBezTo>
                    <a:pt x="725907" y="8377"/>
                    <a:pt x="724165" y="6379"/>
                    <a:pt x="722280" y="7045"/>
                  </a:cubicBezTo>
                  <a:cubicBezTo>
                    <a:pt x="719072" y="8177"/>
                    <a:pt x="719653" y="11793"/>
                    <a:pt x="717149" y="14096"/>
                  </a:cubicBezTo>
                  <a:cubicBezTo>
                    <a:pt x="715568" y="15552"/>
                    <a:pt x="714131" y="15732"/>
                    <a:pt x="712665" y="17293"/>
                  </a:cubicBezTo>
                  <a:cubicBezTo>
                    <a:pt x="711427" y="18606"/>
                    <a:pt x="711332" y="19824"/>
                    <a:pt x="710104" y="21137"/>
                  </a:cubicBezTo>
                  <a:cubicBezTo>
                    <a:pt x="709009" y="22307"/>
                    <a:pt x="708267" y="22878"/>
                    <a:pt x="706896" y="23706"/>
                  </a:cubicBezTo>
                  <a:cubicBezTo>
                    <a:pt x="705058" y="24791"/>
                    <a:pt x="703154" y="24001"/>
                    <a:pt x="701774" y="25628"/>
                  </a:cubicBezTo>
                  <a:cubicBezTo>
                    <a:pt x="700594" y="27008"/>
                    <a:pt x="699908" y="28378"/>
                    <a:pt x="700489" y="30110"/>
                  </a:cubicBezTo>
                  <a:cubicBezTo>
                    <a:pt x="701327" y="32574"/>
                    <a:pt x="704497" y="31023"/>
                    <a:pt x="706896" y="32032"/>
                  </a:cubicBezTo>
                  <a:cubicBezTo>
                    <a:pt x="708438" y="32669"/>
                    <a:pt x="709238" y="33202"/>
                    <a:pt x="710742" y="33954"/>
                  </a:cubicBezTo>
                  <a:cubicBezTo>
                    <a:pt x="713741" y="35448"/>
                    <a:pt x="718015" y="34468"/>
                    <a:pt x="718434" y="37788"/>
                  </a:cubicBezTo>
                  <a:cubicBezTo>
                    <a:pt x="718710" y="40005"/>
                    <a:pt x="717482" y="41366"/>
                    <a:pt x="715873" y="42917"/>
                  </a:cubicBezTo>
                  <a:cubicBezTo>
                    <a:pt x="712970" y="45715"/>
                    <a:pt x="709114" y="42194"/>
                    <a:pt x="705620" y="44192"/>
                  </a:cubicBezTo>
                  <a:cubicBezTo>
                    <a:pt x="704230" y="44991"/>
                    <a:pt x="702583" y="45172"/>
                    <a:pt x="702412" y="46761"/>
                  </a:cubicBezTo>
                  <a:cubicBezTo>
                    <a:pt x="702231" y="48350"/>
                    <a:pt x="703630" y="49092"/>
                    <a:pt x="704973" y="49958"/>
                  </a:cubicBezTo>
                  <a:cubicBezTo>
                    <a:pt x="707286" y="51462"/>
                    <a:pt x="709714" y="48474"/>
                    <a:pt x="712027" y="49958"/>
                  </a:cubicBezTo>
                  <a:cubicBezTo>
                    <a:pt x="713369" y="50834"/>
                    <a:pt x="715369" y="51776"/>
                    <a:pt x="714588" y="53165"/>
                  </a:cubicBezTo>
                  <a:cubicBezTo>
                    <a:pt x="713845" y="54469"/>
                    <a:pt x="712237" y="53108"/>
                    <a:pt x="710742" y="53165"/>
                  </a:cubicBezTo>
                  <a:cubicBezTo>
                    <a:pt x="708229" y="53260"/>
                    <a:pt x="706486" y="52508"/>
                    <a:pt x="704335" y="53802"/>
                  </a:cubicBezTo>
                  <a:cubicBezTo>
                    <a:pt x="703126" y="54535"/>
                    <a:pt x="702840" y="55439"/>
                    <a:pt x="701774" y="56372"/>
                  </a:cubicBezTo>
                  <a:cubicBezTo>
                    <a:pt x="700156" y="57789"/>
                    <a:pt x="699337" y="58941"/>
                    <a:pt x="697281" y="59569"/>
                  </a:cubicBezTo>
                  <a:cubicBezTo>
                    <a:pt x="695377" y="60159"/>
                    <a:pt x="694158" y="59569"/>
                    <a:pt x="692149" y="59569"/>
                  </a:cubicBezTo>
                  <a:lnTo>
                    <a:pt x="687028" y="59569"/>
                  </a:lnTo>
                  <a:lnTo>
                    <a:pt x="686390" y="58931"/>
                  </a:lnTo>
                  <a:cubicBezTo>
                    <a:pt x="684391" y="60178"/>
                    <a:pt x="683496" y="61396"/>
                    <a:pt x="681258" y="62128"/>
                  </a:cubicBezTo>
                  <a:cubicBezTo>
                    <a:pt x="679821" y="62614"/>
                    <a:pt x="678479" y="61691"/>
                    <a:pt x="677412" y="62775"/>
                  </a:cubicBezTo>
                  <a:cubicBezTo>
                    <a:pt x="676403" y="63803"/>
                    <a:pt x="677251" y="64964"/>
                    <a:pt x="677755" y="66286"/>
                  </a:cubicBezTo>
                  <a:cubicBezTo>
                    <a:pt x="677955" y="66800"/>
                    <a:pt x="678098" y="67333"/>
                    <a:pt x="678050" y="67894"/>
                  </a:cubicBezTo>
                  <a:cubicBezTo>
                    <a:pt x="677860" y="70816"/>
                    <a:pt x="678031" y="73489"/>
                    <a:pt x="675489" y="74945"/>
                  </a:cubicBezTo>
                  <a:cubicBezTo>
                    <a:pt x="673538" y="76058"/>
                    <a:pt x="671653" y="76116"/>
                    <a:pt x="669720" y="74945"/>
                  </a:cubicBezTo>
                  <a:cubicBezTo>
                    <a:pt x="667616" y="73661"/>
                    <a:pt x="667074" y="71643"/>
                    <a:pt x="667160" y="69179"/>
                  </a:cubicBezTo>
                  <a:cubicBezTo>
                    <a:pt x="667207" y="67942"/>
                    <a:pt x="667654" y="67067"/>
                    <a:pt x="668292" y="66286"/>
                  </a:cubicBezTo>
                  <a:cubicBezTo>
                    <a:pt x="669225" y="65145"/>
                    <a:pt x="670568" y="64231"/>
                    <a:pt x="671653" y="62775"/>
                  </a:cubicBezTo>
                  <a:cubicBezTo>
                    <a:pt x="673338" y="60482"/>
                    <a:pt x="677174" y="59664"/>
                    <a:pt x="676127" y="57009"/>
                  </a:cubicBezTo>
                  <a:cubicBezTo>
                    <a:pt x="675185" y="54583"/>
                    <a:pt x="672262" y="55715"/>
                    <a:pt x="669720" y="55087"/>
                  </a:cubicBezTo>
                  <a:cubicBezTo>
                    <a:pt x="667255" y="54478"/>
                    <a:pt x="665846" y="54107"/>
                    <a:pt x="663323" y="53802"/>
                  </a:cubicBezTo>
                  <a:cubicBezTo>
                    <a:pt x="659344" y="53327"/>
                    <a:pt x="656630" y="51985"/>
                    <a:pt x="653060" y="53802"/>
                  </a:cubicBezTo>
                  <a:cubicBezTo>
                    <a:pt x="651318" y="54687"/>
                    <a:pt x="650699" y="55744"/>
                    <a:pt x="649224" y="57009"/>
                  </a:cubicBezTo>
                  <a:cubicBezTo>
                    <a:pt x="646663" y="59198"/>
                    <a:pt x="644987" y="60216"/>
                    <a:pt x="642807" y="62775"/>
                  </a:cubicBezTo>
                  <a:cubicBezTo>
                    <a:pt x="641789" y="63965"/>
                    <a:pt x="641560" y="65278"/>
                    <a:pt x="640770" y="66286"/>
                  </a:cubicBezTo>
                  <a:cubicBezTo>
                    <a:pt x="640485" y="66657"/>
                    <a:pt x="640113" y="66991"/>
                    <a:pt x="639599" y="67257"/>
                  </a:cubicBezTo>
                  <a:cubicBezTo>
                    <a:pt x="637619" y="68304"/>
                    <a:pt x="636077" y="67447"/>
                    <a:pt x="633830" y="67257"/>
                  </a:cubicBezTo>
                  <a:cubicBezTo>
                    <a:pt x="632059" y="67105"/>
                    <a:pt x="630660" y="66724"/>
                    <a:pt x="629327" y="66286"/>
                  </a:cubicBezTo>
                  <a:cubicBezTo>
                    <a:pt x="627566" y="65715"/>
                    <a:pt x="625890" y="65049"/>
                    <a:pt x="623577" y="64697"/>
                  </a:cubicBezTo>
                  <a:cubicBezTo>
                    <a:pt x="620854" y="64279"/>
                    <a:pt x="619284" y="63936"/>
                    <a:pt x="616532" y="64060"/>
                  </a:cubicBezTo>
                  <a:cubicBezTo>
                    <a:pt x="613067" y="64203"/>
                    <a:pt x="611068" y="65563"/>
                    <a:pt x="608098" y="66286"/>
                  </a:cubicBezTo>
                  <a:cubicBezTo>
                    <a:pt x="607536" y="66420"/>
                    <a:pt x="606936" y="66543"/>
                    <a:pt x="606279" y="66619"/>
                  </a:cubicBezTo>
                  <a:cubicBezTo>
                    <a:pt x="602309" y="67095"/>
                    <a:pt x="599777" y="67999"/>
                    <a:pt x="596017" y="66619"/>
                  </a:cubicBezTo>
                  <a:cubicBezTo>
                    <a:pt x="595741" y="66515"/>
                    <a:pt x="595474" y="66401"/>
                    <a:pt x="595227" y="66286"/>
                  </a:cubicBezTo>
                  <a:cubicBezTo>
                    <a:pt x="593551" y="65516"/>
                    <a:pt x="592618" y="64526"/>
                    <a:pt x="590895" y="63413"/>
                  </a:cubicBezTo>
                  <a:cubicBezTo>
                    <a:pt x="588620" y="61957"/>
                    <a:pt x="587725" y="60301"/>
                    <a:pt x="585135" y="59569"/>
                  </a:cubicBezTo>
                  <a:cubicBezTo>
                    <a:pt x="581727" y="58617"/>
                    <a:pt x="579404" y="62242"/>
                    <a:pt x="576158" y="60853"/>
                  </a:cubicBezTo>
                  <a:cubicBezTo>
                    <a:pt x="574359" y="60083"/>
                    <a:pt x="573807" y="58912"/>
                    <a:pt x="572312" y="57647"/>
                  </a:cubicBezTo>
                  <a:cubicBezTo>
                    <a:pt x="570551" y="56162"/>
                    <a:pt x="568361" y="56048"/>
                    <a:pt x="567828" y="53802"/>
                  </a:cubicBezTo>
                  <a:cubicBezTo>
                    <a:pt x="567476" y="52328"/>
                    <a:pt x="568847" y="51433"/>
                    <a:pt x="568466" y="49958"/>
                  </a:cubicBezTo>
                  <a:cubicBezTo>
                    <a:pt x="567761" y="47266"/>
                    <a:pt x="564810" y="47218"/>
                    <a:pt x="562059" y="46761"/>
                  </a:cubicBezTo>
                  <a:cubicBezTo>
                    <a:pt x="559051" y="46276"/>
                    <a:pt x="557290" y="47199"/>
                    <a:pt x="554367" y="48036"/>
                  </a:cubicBezTo>
                  <a:cubicBezTo>
                    <a:pt x="551777" y="48788"/>
                    <a:pt x="550540" y="49863"/>
                    <a:pt x="547950" y="50605"/>
                  </a:cubicBezTo>
                  <a:cubicBezTo>
                    <a:pt x="545037" y="51443"/>
                    <a:pt x="543276" y="51433"/>
                    <a:pt x="540268" y="51880"/>
                  </a:cubicBezTo>
                  <a:cubicBezTo>
                    <a:pt x="538516" y="52147"/>
                    <a:pt x="537526" y="52252"/>
                    <a:pt x="535784" y="52527"/>
                  </a:cubicBezTo>
                  <a:cubicBezTo>
                    <a:pt x="533023" y="52956"/>
                    <a:pt x="531386" y="52946"/>
                    <a:pt x="528730" y="53802"/>
                  </a:cubicBezTo>
                  <a:cubicBezTo>
                    <a:pt x="526921" y="54392"/>
                    <a:pt x="524646" y="53869"/>
                    <a:pt x="524246" y="55725"/>
                  </a:cubicBezTo>
                  <a:cubicBezTo>
                    <a:pt x="524027" y="56733"/>
                    <a:pt x="524284" y="57456"/>
                    <a:pt x="524884" y="58284"/>
                  </a:cubicBezTo>
                  <a:cubicBezTo>
                    <a:pt x="526064" y="59921"/>
                    <a:pt x="528006" y="58722"/>
                    <a:pt x="530015" y="58931"/>
                  </a:cubicBezTo>
                  <a:cubicBezTo>
                    <a:pt x="540201" y="59987"/>
                    <a:pt x="556290" y="52623"/>
                    <a:pt x="556290" y="58931"/>
                  </a:cubicBezTo>
                  <a:cubicBezTo>
                    <a:pt x="556290" y="63413"/>
                    <a:pt x="541677" y="60891"/>
                    <a:pt x="533213" y="64697"/>
                  </a:cubicBezTo>
                  <a:cubicBezTo>
                    <a:pt x="531843" y="65316"/>
                    <a:pt x="530672" y="65782"/>
                    <a:pt x="529567" y="66286"/>
                  </a:cubicBezTo>
                  <a:cubicBezTo>
                    <a:pt x="527987" y="67010"/>
                    <a:pt x="526559" y="67790"/>
                    <a:pt x="524884" y="69179"/>
                  </a:cubicBezTo>
                  <a:cubicBezTo>
                    <a:pt x="523522" y="70302"/>
                    <a:pt x="522684" y="70920"/>
                    <a:pt x="521685" y="72386"/>
                  </a:cubicBezTo>
                  <a:cubicBezTo>
                    <a:pt x="520609" y="73946"/>
                    <a:pt x="521180" y="75602"/>
                    <a:pt x="519762" y="76867"/>
                  </a:cubicBezTo>
                  <a:cubicBezTo>
                    <a:pt x="516439" y="79788"/>
                    <a:pt x="514707" y="72138"/>
                    <a:pt x="511432" y="69179"/>
                  </a:cubicBezTo>
                  <a:cubicBezTo>
                    <a:pt x="510280" y="68151"/>
                    <a:pt x="509518" y="67171"/>
                    <a:pt x="508671" y="66286"/>
                  </a:cubicBezTo>
                  <a:cubicBezTo>
                    <a:pt x="507862" y="65440"/>
                    <a:pt x="506986" y="64678"/>
                    <a:pt x="505663" y="64060"/>
                  </a:cubicBezTo>
                  <a:cubicBezTo>
                    <a:pt x="503797" y="63175"/>
                    <a:pt x="502588" y="62861"/>
                    <a:pt x="500531" y="62775"/>
                  </a:cubicBezTo>
                  <a:cubicBezTo>
                    <a:pt x="497142" y="62633"/>
                    <a:pt x="495533" y="64678"/>
                    <a:pt x="492201" y="65335"/>
                  </a:cubicBezTo>
                  <a:cubicBezTo>
                    <a:pt x="487537" y="66258"/>
                    <a:pt x="484785" y="65887"/>
                    <a:pt x="480025" y="65972"/>
                  </a:cubicBezTo>
                  <a:cubicBezTo>
                    <a:pt x="477027" y="66039"/>
                    <a:pt x="475332" y="65906"/>
                    <a:pt x="472333" y="65972"/>
                  </a:cubicBezTo>
                  <a:cubicBezTo>
                    <a:pt x="470420" y="66020"/>
                    <a:pt x="468887" y="66153"/>
                    <a:pt x="467402" y="66286"/>
                  </a:cubicBezTo>
                  <a:cubicBezTo>
                    <a:pt x="465555" y="66448"/>
                    <a:pt x="463784" y="66610"/>
                    <a:pt x="461442" y="66619"/>
                  </a:cubicBezTo>
                  <a:cubicBezTo>
                    <a:pt x="459776" y="66619"/>
                    <a:pt x="458387" y="66467"/>
                    <a:pt x="457063" y="66286"/>
                  </a:cubicBezTo>
                  <a:cubicBezTo>
                    <a:pt x="454788" y="65982"/>
                    <a:pt x="452732" y="65630"/>
                    <a:pt x="449904" y="65972"/>
                  </a:cubicBezTo>
                  <a:cubicBezTo>
                    <a:pt x="449476" y="66029"/>
                    <a:pt x="449066" y="66134"/>
                    <a:pt x="448676" y="66286"/>
                  </a:cubicBezTo>
                  <a:cubicBezTo>
                    <a:pt x="446230" y="67200"/>
                    <a:pt x="444345" y="69503"/>
                    <a:pt x="442212" y="67894"/>
                  </a:cubicBezTo>
                  <a:cubicBezTo>
                    <a:pt x="441574" y="67419"/>
                    <a:pt x="441136" y="66886"/>
                    <a:pt x="440832" y="66286"/>
                  </a:cubicBezTo>
                  <a:cubicBezTo>
                    <a:pt x="440327" y="65278"/>
                    <a:pt x="440232" y="64117"/>
                    <a:pt x="440289" y="62775"/>
                  </a:cubicBezTo>
                  <a:cubicBezTo>
                    <a:pt x="440375" y="60872"/>
                    <a:pt x="440879" y="59645"/>
                    <a:pt x="442212" y="58284"/>
                  </a:cubicBezTo>
                  <a:cubicBezTo>
                    <a:pt x="444668" y="55782"/>
                    <a:pt x="447677" y="57751"/>
                    <a:pt x="451180" y="57647"/>
                  </a:cubicBezTo>
                  <a:cubicBezTo>
                    <a:pt x="453684" y="57580"/>
                    <a:pt x="455150" y="58170"/>
                    <a:pt x="457596" y="57647"/>
                  </a:cubicBezTo>
                  <a:cubicBezTo>
                    <a:pt x="460005" y="57142"/>
                    <a:pt x="462109" y="57209"/>
                    <a:pt x="463365" y="55087"/>
                  </a:cubicBezTo>
                  <a:cubicBezTo>
                    <a:pt x="464632" y="52927"/>
                    <a:pt x="464051" y="50805"/>
                    <a:pt x="462718" y="48683"/>
                  </a:cubicBezTo>
                  <a:cubicBezTo>
                    <a:pt x="460995" y="45924"/>
                    <a:pt x="458225" y="46067"/>
                    <a:pt x="455026" y="45477"/>
                  </a:cubicBezTo>
                  <a:cubicBezTo>
                    <a:pt x="451332" y="44801"/>
                    <a:pt x="449171" y="46000"/>
                    <a:pt x="445411" y="46114"/>
                  </a:cubicBezTo>
                  <a:cubicBezTo>
                    <a:pt x="441917" y="46228"/>
                    <a:pt x="439937" y="46276"/>
                    <a:pt x="436443" y="46114"/>
                  </a:cubicBezTo>
                  <a:cubicBezTo>
                    <a:pt x="433444" y="45981"/>
                    <a:pt x="431702" y="46086"/>
                    <a:pt x="428751" y="45477"/>
                  </a:cubicBezTo>
                  <a:cubicBezTo>
                    <a:pt x="424248" y="44544"/>
                    <a:pt x="422306" y="42156"/>
                    <a:pt x="417860" y="40995"/>
                  </a:cubicBezTo>
                  <a:cubicBezTo>
                    <a:pt x="414909" y="40224"/>
                    <a:pt x="413167" y="40196"/>
                    <a:pt x="410168" y="39720"/>
                  </a:cubicBezTo>
                  <a:cubicBezTo>
                    <a:pt x="406922" y="39187"/>
                    <a:pt x="404941" y="39520"/>
                    <a:pt x="401838" y="38436"/>
                  </a:cubicBezTo>
                  <a:cubicBezTo>
                    <a:pt x="398230" y="37170"/>
                    <a:pt x="397040" y="34734"/>
                    <a:pt x="393508" y="33307"/>
                  </a:cubicBezTo>
                  <a:cubicBezTo>
                    <a:pt x="390642" y="32155"/>
                    <a:pt x="388872" y="31813"/>
                    <a:pt x="385816" y="31394"/>
                  </a:cubicBezTo>
                  <a:cubicBezTo>
                    <a:pt x="381846" y="30842"/>
                    <a:pt x="379428" y="30367"/>
                    <a:pt x="375563" y="31394"/>
                  </a:cubicBezTo>
                  <a:cubicBezTo>
                    <a:pt x="371993" y="32327"/>
                    <a:pt x="370527" y="34220"/>
                    <a:pt x="367233" y="35876"/>
                  </a:cubicBezTo>
                  <a:cubicBezTo>
                    <a:pt x="364025" y="37474"/>
                    <a:pt x="361683" y="41966"/>
                    <a:pt x="358903" y="39720"/>
                  </a:cubicBezTo>
                  <a:cubicBezTo>
                    <a:pt x="356923" y="38112"/>
                    <a:pt x="358551" y="35676"/>
                    <a:pt x="357608" y="33307"/>
                  </a:cubicBezTo>
                  <a:cubicBezTo>
                    <a:pt x="356875" y="31442"/>
                    <a:pt x="356761" y="29891"/>
                    <a:pt x="355047" y="28825"/>
                  </a:cubicBezTo>
                  <a:cubicBezTo>
                    <a:pt x="353143" y="27636"/>
                    <a:pt x="351287" y="27807"/>
                    <a:pt x="349288" y="28825"/>
                  </a:cubicBezTo>
                  <a:cubicBezTo>
                    <a:pt x="347545" y="29710"/>
                    <a:pt x="347393" y="31223"/>
                    <a:pt x="346079" y="32669"/>
                  </a:cubicBezTo>
                  <a:cubicBezTo>
                    <a:pt x="344642" y="34230"/>
                    <a:pt x="344014" y="35362"/>
                    <a:pt x="342233" y="36513"/>
                  </a:cubicBezTo>
                  <a:cubicBezTo>
                    <a:pt x="340444" y="37665"/>
                    <a:pt x="339244" y="38359"/>
                    <a:pt x="337112" y="38436"/>
                  </a:cubicBezTo>
                  <a:cubicBezTo>
                    <a:pt x="334741" y="38521"/>
                    <a:pt x="332942" y="38255"/>
                    <a:pt x="331343" y="36513"/>
                  </a:cubicBezTo>
                  <a:cubicBezTo>
                    <a:pt x="329610" y="34629"/>
                    <a:pt x="330210" y="32641"/>
                    <a:pt x="330057" y="30110"/>
                  </a:cubicBezTo>
                  <a:cubicBezTo>
                    <a:pt x="329896" y="27350"/>
                    <a:pt x="332552" y="25095"/>
                    <a:pt x="330695" y="23059"/>
                  </a:cubicBezTo>
                  <a:cubicBezTo>
                    <a:pt x="329305" y="21537"/>
                    <a:pt x="327630" y="21651"/>
                    <a:pt x="325573" y="21774"/>
                  </a:cubicBezTo>
                  <a:cubicBezTo>
                    <a:pt x="321832" y="22012"/>
                    <a:pt x="321004" y="25476"/>
                    <a:pt x="317881" y="27541"/>
                  </a:cubicBezTo>
                  <a:cubicBezTo>
                    <a:pt x="315454" y="29158"/>
                    <a:pt x="314149" y="30243"/>
                    <a:pt x="311474" y="31394"/>
                  </a:cubicBezTo>
                  <a:cubicBezTo>
                    <a:pt x="308847" y="32498"/>
                    <a:pt x="307190" y="32631"/>
                    <a:pt x="304420" y="33307"/>
                  </a:cubicBezTo>
                  <a:cubicBezTo>
                    <a:pt x="300707" y="34211"/>
                    <a:pt x="298565" y="34525"/>
                    <a:pt x="294814" y="35229"/>
                  </a:cubicBezTo>
                  <a:cubicBezTo>
                    <a:pt x="290569" y="36028"/>
                    <a:pt x="287798" y="35286"/>
                    <a:pt x="283914" y="37151"/>
                  </a:cubicBezTo>
                  <a:cubicBezTo>
                    <a:pt x="280392" y="38845"/>
                    <a:pt x="279820" y="42051"/>
                    <a:pt x="276212" y="43555"/>
                  </a:cubicBezTo>
                  <a:cubicBezTo>
                    <a:pt x="273423" y="44725"/>
                    <a:pt x="271557" y="44516"/>
                    <a:pt x="268530" y="44839"/>
                  </a:cubicBezTo>
                  <a:cubicBezTo>
                    <a:pt x="263313" y="45382"/>
                    <a:pt x="260171" y="43612"/>
                    <a:pt x="255069" y="44839"/>
                  </a:cubicBezTo>
                  <a:cubicBezTo>
                    <a:pt x="251375" y="45724"/>
                    <a:pt x="249033" y="46247"/>
                    <a:pt x="246101" y="48683"/>
                  </a:cubicBezTo>
                  <a:cubicBezTo>
                    <a:pt x="243911" y="50501"/>
                    <a:pt x="244330" y="53584"/>
                    <a:pt x="241617" y="54440"/>
                  </a:cubicBezTo>
                  <a:cubicBezTo>
                    <a:pt x="238523" y="55430"/>
                    <a:pt x="235581" y="54031"/>
                    <a:pt x="233925" y="51243"/>
                  </a:cubicBezTo>
                  <a:cubicBezTo>
                    <a:pt x="232763" y="49302"/>
                    <a:pt x="232116" y="47418"/>
                    <a:pt x="233277" y="45477"/>
                  </a:cubicBezTo>
                  <a:cubicBezTo>
                    <a:pt x="234724" y="43088"/>
                    <a:pt x="237628" y="44906"/>
                    <a:pt x="240332" y="44192"/>
                  </a:cubicBezTo>
                  <a:cubicBezTo>
                    <a:pt x="242626" y="43593"/>
                    <a:pt x="243940" y="43250"/>
                    <a:pt x="246101" y="42280"/>
                  </a:cubicBezTo>
                  <a:cubicBezTo>
                    <a:pt x="249071" y="40938"/>
                    <a:pt x="250099" y="38940"/>
                    <a:pt x="253146" y="37788"/>
                  </a:cubicBezTo>
                  <a:cubicBezTo>
                    <a:pt x="255773" y="36818"/>
                    <a:pt x="257430" y="36894"/>
                    <a:pt x="260200" y="36513"/>
                  </a:cubicBezTo>
                  <a:cubicBezTo>
                    <a:pt x="262685" y="36171"/>
                    <a:pt x="264103" y="36085"/>
                    <a:pt x="266607" y="35876"/>
                  </a:cubicBezTo>
                  <a:cubicBezTo>
                    <a:pt x="270853" y="35514"/>
                    <a:pt x="273452" y="36561"/>
                    <a:pt x="277507" y="35229"/>
                  </a:cubicBezTo>
                  <a:cubicBezTo>
                    <a:pt x="280801" y="34154"/>
                    <a:pt x="282191" y="32498"/>
                    <a:pt x="285190" y="30747"/>
                  </a:cubicBezTo>
                  <a:lnTo>
                    <a:pt x="291597" y="26903"/>
                  </a:lnTo>
                  <a:cubicBezTo>
                    <a:pt x="289359" y="26399"/>
                    <a:pt x="288131" y="25514"/>
                    <a:pt x="285837" y="25628"/>
                  </a:cubicBezTo>
                  <a:cubicBezTo>
                    <a:pt x="283467" y="25733"/>
                    <a:pt x="282391" y="27084"/>
                    <a:pt x="280068" y="27541"/>
                  </a:cubicBezTo>
                  <a:cubicBezTo>
                    <a:pt x="276393" y="28273"/>
                    <a:pt x="274118" y="26722"/>
                    <a:pt x="270453" y="27541"/>
                  </a:cubicBezTo>
                  <a:cubicBezTo>
                    <a:pt x="267835" y="28131"/>
                    <a:pt x="266569" y="29168"/>
                    <a:pt x="264046" y="30110"/>
                  </a:cubicBezTo>
                  <a:cubicBezTo>
                    <a:pt x="260343" y="31480"/>
                    <a:pt x="258315" y="32574"/>
                    <a:pt x="254431" y="33307"/>
                  </a:cubicBezTo>
                  <a:cubicBezTo>
                    <a:pt x="251480" y="33868"/>
                    <a:pt x="249690" y="33364"/>
                    <a:pt x="246739" y="33954"/>
                  </a:cubicBezTo>
                  <a:cubicBezTo>
                    <a:pt x="244187" y="34449"/>
                    <a:pt x="242835" y="35124"/>
                    <a:pt x="240332" y="35876"/>
                  </a:cubicBezTo>
                  <a:lnTo>
                    <a:pt x="239694" y="35876"/>
                  </a:lnTo>
                  <a:cubicBezTo>
                    <a:pt x="237438" y="35372"/>
                    <a:pt x="236229" y="34648"/>
                    <a:pt x="233925" y="34591"/>
                  </a:cubicBezTo>
                  <a:cubicBezTo>
                    <a:pt x="230288" y="34487"/>
                    <a:pt x="228508" y="36409"/>
                    <a:pt x="224957" y="37151"/>
                  </a:cubicBezTo>
                  <a:cubicBezTo>
                    <a:pt x="221006" y="37969"/>
                    <a:pt x="218578" y="37351"/>
                    <a:pt x="214704" y="38436"/>
                  </a:cubicBezTo>
                  <a:cubicBezTo>
                    <a:pt x="211572" y="39311"/>
                    <a:pt x="209268" y="39301"/>
                    <a:pt x="207002" y="41642"/>
                  </a:cubicBezTo>
                  <a:cubicBezTo>
                    <a:pt x="205612" y="43088"/>
                    <a:pt x="205869" y="44696"/>
                    <a:pt x="204441" y="46114"/>
                  </a:cubicBezTo>
                  <a:cubicBezTo>
                    <a:pt x="203023" y="47542"/>
                    <a:pt x="201890" y="48103"/>
                    <a:pt x="199957" y="48683"/>
                  </a:cubicBezTo>
                  <a:cubicBezTo>
                    <a:pt x="196064" y="49844"/>
                    <a:pt x="193636" y="47836"/>
                    <a:pt x="189705" y="46761"/>
                  </a:cubicBezTo>
                  <a:cubicBezTo>
                    <a:pt x="186125" y="45772"/>
                    <a:pt x="184069" y="45182"/>
                    <a:pt x="180727" y="43555"/>
                  </a:cubicBezTo>
                  <a:cubicBezTo>
                    <a:pt x="178109" y="42280"/>
                    <a:pt x="176881" y="41109"/>
                    <a:pt x="174320" y="39720"/>
                  </a:cubicBezTo>
                  <a:cubicBezTo>
                    <a:pt x="171874" y="38369"/>
                    <a:pt x="170598" y="37275"/>
                    <a:pt x="167913" y="36513"/>
                  </a:cubicBezTo>
                  <a:cubicBezTo>
                    <a:pt x="165257" y="35762"/>
                    <a:pt x="163620" y="36009"/>
                    <a:pt x="160868" y="35876"/>
                  </a:cubicBezTo>
                  <a:cubicBezTo>
                    <a:pt x="157365" y="35695"/>
                    <a:pt x="155242" y="36885"/>
                    <a:pt x="151891" y="35876"/>
                  </a:cubicBezTo>
                  <a:cubicBezTo>
                    <a:pt x="150330" y="35400"/>
                    <a:pt x="149235" y="34744"/>
                    <a:pt x="148197" y="33982"/>
                  </a:cubicBezTo>
                  <a:lnTo>
                    <a:pt x="149007" y="35552"/>
                  </a:lnTo>
                  <a:cubicBezTo>
                    <a:pt x="136259" y="45543"/>
                    <a:pt x="130643" y="49549"/>
                    <a:pt x="117924" y="59569"/>
                  </a:cubicBezTo>
                  <a:cubicBezTo>
                    <a:pt x="114763" y="62062"/>
                    <a:pt x="111945" y="64250"/>
                    <a:pt x="109299" y="66286"/>
                  </a:cubicBezTo>
                  <a:cubicBezTo>
                    <a:pt x="101883" y="72015"/>
                    <a:pt x="95790" y="76648"/>
                    <a:pt x="87165" y="83918"/>
                  </a:cubicBezTo>
                  <a:cubicBezTo>
                    <a:pt x="74303" y="94737"/>
                    <a:pt x="67554" y="101416"/>
                    <a:pt x="55121" y="112739"/>
                  </a:cubicBezTo>
                  <a:cubicBezTo>
                    <a:pt x="46534" y="120561"/>
                    <a:pt x="41041" y="124862"/>
                    <a:pt x="33320" y="132569"/>
                  </a:cubicBezTo>
                  <a:cubicBezTo>
                    <a:pt x="32692" y="133197"/>
                    <a:pt x="32063" y="133844"/>
                    <a:pt x="31406" y="134510"/>
                  </a:cubicBezTo>
                  <a:cubicBezTo>
                    <a:pt x="21515" y="144663"/>
                    <a:pt x="16927" y="151304"/>
                    <a:pt x="7692" y="162066"/>
                  </a:cubicBezTo>
                  <a:cubicBezTo>
                    <a:pt x="4693" y="165558"/>
                    <a:pt x="2999" y="167528"/>
                    <a:pt x="0" y="171029"/>
                  </a:cubicBezTo>
                  <a:lnTo>
                    <a:pt x="3199" y="178080"/>
                  </a:lnTo>
                  <a:cubicBezTo>
                    <a:pt x="5293" y="179717"/>
                    <a:pt x="6340" y="180916"/>
                    <a:pt x="7692" y="183199"/>
                  </a:cubicBezTo>
                  <a:cubicBezTo>
                    <a:pt x="9425" y="186120"/>
                    <a:pt x="9986" y="188138"/>
                    <a:pt x="10253" y="191525"/>
                  </a:cubicBezTo>
                  <a:cubicBezTo>
                    <a:pt x="10615" y="196121"/>
                    <a:pt x="8996" y="198633"/>
                    <a:pt x="7692" y="203057"/>
                  </a:cubicBezTo>
                  <a:cubicBezTo>
                    <a:pt x="7026" y="205332"/>
                    <a:pt x="6521" y="206578"/>
                    <a:pt x="5769" y="208824"/>
                  </a:cubicBezTo>
                  <a:cubicBezTo>
                    <a:pt x="5017" y="211069"/>
                    <a:pt x="2989" y="212382"/>
                    <a:pt x="3846" y="214590"/>
                  </a:cubicBezTo>
                  <a:cubicBezTo>
                    <a:pt x="5188" y="218053"/>
                    <a:pt x="9215" y="212287"/>
                    <a:pt x="12823" y="211383"/>
                  </a:cubicBezTo>
                  <a:cubicBezTo>
                    <a:pt x="15765" y="210641"/>
                    <a:pt x="17717" y="211298"/>
                    <a:pt x="20506" y="210099"/>
                  </a:cubicBezTo>
                  <a:cubicBezTo>
                    <a:pt x="23771" y="208709"/>
                    <a:pt x="24533" y="206188"/>
                    <a:pt x="27560" y="204342"/>
                  </a:cubicBezTo>
                  <a:cubicBezTo>
                    <a:pt x="29464" y="203172"/>
                    <a:pt x="30578" y="202515"/>
                    <a:pt x="32692" y="201773"/>
                  </a:cubicBezTo>
                  <a:cubicBezTo>
                    <a:pt x="35319" y="200850"/>
                    <a:pt x="36966" y="200136"/>
                    <a:pt x="39736" y="200498"/>
                  </a:cubicBezTo>
                  <a:cubicBezTo>
                    <a:pt x="41859" y="200764"/>
                    <a:pt x="43706" y="200622"/>
                    <a:pt x="44858" y="202420"/>
                  </a:cubicBezTo>
                  <a:cubicBezTo>
                    <a:pt x="46096" y="204313"/>
                    <a:pt x="44430" y="205922"/>
                    <a:pt x="44220" y="208186"/>
                  </a:cubicBezTo>
                  <a:cubicBezTo>
                    <a:pt x="43849" y="212173"/>
                    <a:pt x="43230" y="214438"/>
                    <a:pt x="43582" y="218424"/>
                  </a:cubicBezTo>
                  <a:cubicBezTo>
                    <a:pt x="43944" y="222535"/>
                    <a:pt x="46362" y="224562"/>
                    <a:pt x="46153" y="228672"/>
                  </a:cubicBezTo>
                  <a:cubicBezTo>
                    <a:pt x="46020" y="230984"/>
                    <a:pt x="45229" y="232174"/>
                    <a:pt x="44858" y="234439"/>
                  </a:cubicBezTo>
                  <a:cubicBezTo>
                    <a:pt x="44420" y="237169"/>
                    <a:pt x="44658" y="238768"/>
                    <a:pt x="44220" y="241489"/>
                  </a:cubicBezTo>
                  <a:cubicBezTo>
                    <a:pt x="43849" y="243763"/>
                    <a:pt x="43230" y="244972"/>
                    <a:pt x="42945" y="247255"/>
                  </a:cubicBezTo>
                  <a:cubicBezTo>
                    <a:pt x="42526" y="250481"/>
                    <a:pt x="41107" y="252898"/>
                    <a:pt x="42945" y="255581"/>
                  </a:cubicBezTo>
                  <a:cubicBezTo>
                    <a:pt x="44392" y="257713"/>
                    <a:pt x="46867" y="256999"/>
                    <a:pt x="48714" y="258788"/>
                  </a:cubicBezTo>
                  <a:cubicBezTo>
                    <a:pt x="50399" y="260424"/>
                    <a:pt x="51189" y="261661"/>
                    <a:pt x="51912" y="263907"/>
                  </a:cubicBezTo>
                  <a:cubicBezTo>
                    <a:pt x="52055" y="264335"/>
                    <a:pt x="52160" y="264744"/>
                    <a:pt x="52246" y="265144"/>
                  </a:cubicBezTo>
                  <a:cubicBezTo>
                    <a:pt x="52969" y="268370"/>
                    <a:pt x="52217" y="270939"/>
                    <a:pt x="50627" y="274164"/>
                  </a:cubicBezTo>
                  <a:cubicBezTo>
                    <a:pt x="49152" y="277171"/>
                    <a:pt x="47429" y="278399"/>
                    <a:pt x="44858" y="280568"/>
                  </a:cubicBezTo>
                  <a:cubicBezTo>
                    <a:pt x="40765" y="284022"/>
                    <a:pt x="37480" y="284545"/>
                    <a:pt x="32692" y="286962"/>
                  </a:cubicBezTo>
                  <a:cubicBezTo>
                    <a:pt x="31187" y="287723"/>
                    <a:pt x="30340" y="288142"/>
                    <a:pt x="28846" y="288894"/>
                  </a:cubicBezTo>
                  <a:lnTo>
                    <a:pt x="27932" y="287961"/>
                  </a:lnTo>
                  <a:cubicBezTo>
                    <a:pt x="28170" y="289503"/>
                    <a:pt x="28303" y="290835"/>
                    <a:pt x="28198" y="292728"/>
                  </a:cubicBezTo>
                  <a:cubicBezTo>
                    <a:pt x="27989" y="296611"/>
                    <a:pt x="28389" y="299608"/>
                    <a:pt x="25637" y="302339"/>
                  </a:cubicBezTo>
                  <a:cubicBezTo>
                    <a:pt x="24209" y="303766"/>
                    <a:pt x="22934" y="303966"/>
                    <a:pt x="21153" y="304908"/>
                  </a:cubicBezTo>
                  <a:cubicBezTo>
                    <a:pt x="19668" y="305688"/>
                    <a:pt x="18545" y="305698"/>
                    <a:pt x="17307" y="306830"/>
                  </a:cubicBezTo>
                  <a:cubicBezTo>
                    <a:pt x="15308" y="308638"/>
                    <a:pt x="14413" y="310560"/>
                    <a:pt x="14746" y="313234"/>
                  </a:cubicBezTo>
                  <a:cubicBezTo>
                    <a:pt x="15032" y="315574"/>
                    <a:pt x="15622" y="317953"/>
                    <a:pt x="17955" y="318362"/>
                  </a:cubicBezTo>
                  <a:cubicBezTo>
                    <a:pt x="19935" y="318695"/>
                    <a:pt x="21087" y="317297"/>
                    <a:pt x="22429" y="315793"/>
                  </a:cubicBezTo>
                  <a:cubicBezTo>
                    <a:pt x="23552" y="314547"/>
                    <a:pt x="22762" y="312482"/>
                    <a:pt x="24352" y="311949"/>
                  </a:cubicBezTo>
                  <a:cubicBezTo>
                    <a:pt x="25942" y="311426"/>
                    <a:pt x="27341" y="312434"/>
                    <a:pt x="28198" y="313871"/>
                  </a:cubicBezTo>
                  <a:cubicBezTo>
                    <a:pt x="29417" y="315907"/>
                    <a:pt x="27551" y="317639"/>
                    <a:pt x="26275" y="319637"/>
                  </a:cubicBezTo>
                  <a:cubicBezTo>
                    <a:pt x="25133" y="321426"/>
                    <a:pt x="22838" y="321398"/>
                    <a:pt x="22429" y="323481"/>
                  </a:cubicBezTo>
                  <a:cubicBezTo>
                    <a:pt x="21896" y="326279"/>
                    <a:pt x="24904" y="327230"/>
                    <a:pt x="26922" y="329248"/>
                  </a:cubicBezTo>
                  <a:cubicBezTo>
                    <a:pt x="28008" y="330342"/>
                    <a:pt x="29245" y="330818"/>
                    <a:pt x="30340" y="331427"/>
                  </a:cubicBezTo>
                  <a:cubicBezTo>
                    <a:pt x="31273" y="331950"/>
                    <a:pt x="32101" y="332559"/>
                    <a:pt x="32692" y="333729"/>
                  </a:cubicBezTo>
                  <a:cubicBezTo>
                    <a:pt x="33691" y="335747"/>
                    <a:pt x="34643" y="337669"/>
                    <a:pt x="33329" y="339495"/>
                  </a:cubicBezTo>
                  <a:cubicBezTo>
                    <a:pt x="31721" y="341722"/>
                    <a:pt x="28589" y="338002"/>
                    <a:pt x="26275" y="339495"/>
                  </a:cubicBezTo>
                  <a:cubicBezTo>
                    <a:pt x="23619" y="341208"/>
                    <a:pt x="25133" y="344358"/>
                    <a:pt x="23714" y="347184"/>
                  </a:cubicBezTo>
                  <a:cubicBezTo>
                    <a:pt x="22334" y="349905"/>
                    <a:pt x="19173" y="350543"/>
                    <a:pt x="19221" y="353587"/>
                  </a:cubicBezTo>
                  <a:cubicBezTo>
                    <a:pt x="19268" y="355824"/>
                    <a:pt x="19973" y="357422"/>
                    <a:pt x="21791" y="358716"/>
                  </a:cubicBezTo>
                  <a:cubicBezTo>
                    <a:pt x="24038" y="360305"/>
                    <a:pt x="26132" y="358259"/>
                    <a:pt x="28846" y="358716"/>
                  </a:cubicBezTo>
                  <a:cubicBezTo>
                    <a:pt x="30635" y="359021"/>
                    <a:pt x="31825" y="358964"/>
                    <a:pt x="33329" y="359991"/>
                  </a:cubicBezTo>
                  <a:cubicBezTo>
                    <a:pt x="35452" y="361447"/>
                    <a:pt x="34691" y="363959"/>
                    <a:pt x="36528" y="365757"/>
                  </a:cubicBezTo>
                  <a:cubicBezTo>
                    <a:pt x="38527" y="367718"/>
                    <a:pt x="40374" y="367860"/>
                    <a:pt x="42945" y="368964"/>
                  </a:cubicBezTo>
                  <a:cubicBezTo>
                    <a:pt x="44906" y="369801"/>
                    <a:pt x="46505" y="369430"/>
                    <a:pt x="48076" y="370886"/>
                  </a:cubicBezTo>
                  <a:cubicBezTo>
                    <a:pt x="50656" y="373284"/>
                    <a:pt x="48228" y="376500"/>
                    <a:pt x="49352" y="379859"/>
                  </a:cubicBezTo>
                  <a:cubicBezTo>
                    <a:pt x="50237" y="382504"/>
                    <a:pt x="50056" y="384997"/>
                    <a:pt x="52550" y="386263"/>
                  </a:cubicBezTo>
                  <a:cubicBezTo>
                    <a:pt x="53474" y="386719"/>
                    <a:pt x="54178" y="386472"/>
                    <a:pt x="55121" y="386900"/>
                  </a:cubicBezTo>
                  <a:cubicBezTo>
                    <a:pt x="57215" y="387861"/>
                    <a:pt x="58129" y="389231"/>
                    <a:pt x="58967" y="391382"/>
                  </a:cubicBezTo>
                  <a:cubicBezTo>
                    <a:pt x="59586" y="392980"/>
                    <a:pt x="59195" y="394236"/>
                    <a:pt x="59005" y="395664"/>
                  </a:cubicBezTo>
                  <a:lnTo>
                    <a:pt x="60081" y="395854"/>
                  </a:lnTo>
                  <a:lnTo>
                    <a:pt x="319804" y="394588"/>
                  </a:lnTo>
                  <a:lnTo>
                    <a:pt x="459519" y="394588"/>
                  </a:lnTo>
                  <a:lnTo>
                    <a:pt x="464641" y="392666"/>
                  </a:lnTo>
                  <a:cubicBezTo>
                    <a:pt x="464841" y="390525"/>
                    <a:pt x="465888" y="389060"/>
                    <a:pt x="467840" y="388185"/>
                  </a:cubicBezTo>
                  <a:cubicBezTo>
                    <a:pt x="469439" y="387461"/>
                    <a:pt x="470801" y="387328"/>
                    <a:pt x="472333" y="388185"/>
                  </a:cubicBezTo>
                  <a:cubicBezTo>
                    <a:pt x="474770" y="389536"/>
                    <a:pt x="474628" y="392619"/>
                    <a:pt x="473609" y="395226"/>
                  </a:cubicBezTo>
                  <a:cubicBezTo>
                    <a:pt x="473133" y="396453"/>
                    <a:pt x="471800" y="396748"/>
                    <a:pt x="471267" y="397719"/>
                  </a:cubicBezTo>
                  <a:cubicBezTo>
                    <a:pt x="471153" y="397919"/>
                    <a:pt x="471077" y="398147"/>
                    <a:pt x="471048" y="398423"/>
                  </a:cubicBezTo>
                  <a:cubicBezTo>
                    <a:pt x="470924" y="399765"/>
                    <a:pt x="471334" y="400735"/>
                    <a:pt x="472333" y="401630"/>
                  </a:cubicBezTo>
                  <a:cubicBezTo>
                    <a:pt x="474018" y="403142"/>
                    <a:pt x="475884" y="400545"/>
                    <a:pt x="478102" y="400992"/>
                  </a:cubicBezTo>
                  <a:cubicBezTo>
                    <a:pt x="479426" y="401258"/>
                    <a:pt x="479968" y="402134"/>
                    <a:pt x="481301" y="402277"/>
                  </a:cubicBezTo>
                  <a:cubicBezTo>
                    <a:pt x="483119" y="402457"/>
                    <a:pt x="484033" y="401439"/>
                    <a:pt x="485794" y="400992"/>
                  </a:cubicBezTo>
                  <a:cubicBezTo>
                    <a:pt x="488022" y="400412"/>
                    <a:pt x="489260" y="399574"/>
                    <a:pt x="491564" y="399707"/>
                  </a:cubicBezTo>
                  <a:cubicBezTo>
                    <a:pt x="494905" y="399907"/>
                    <a:pt x="496495" y="401649"/>
                    <a:pt x="499246" y="403552"/>
                  </a:cubicBezTo>
                  <a:cubicBezTo>
                    <a:pt x="501436" y="405065"/>
                    <a:pt x="502283" y="406406"/>
                    <a:pt x="504378" y="408043"/>
                  </a:cubicBezTo>
                  <a:cubicBezTo>
                    <a:pt x="506072" y="409356"/>
                    <a:pt x="506805" y="410621"/>
                    <a:pt x="508861" y="411249"/>
                  </a:cubicBezTo>
                  <a:cubicBezTo>
                    <a:pt x="511270" y="411954"/>
                    <a:pt x="513069" y="411811"/>
                    <a:pt x="515268" y="410602"/>
                  </a:cubicBezTo>
                  <a:cubicBezTo>
                    <a:pt x="516811" y="409746"/>
                    <a:pt x="516963" y="408300"/>
                    <a:pt x="518477" y="407396"/>
                  </a:cubicBezTo>
                  <a:cubicBezTo>
                    <a:pt x="520247" y="406340"/>
                    <a:pt x="521542" y="406064"/>
                    <a:pt x="523608" y="406121"/>
                  </a:cubicBezTo>
                  <a:cubicBezTo>
                    <a:pt x="526302" y="406178"/>
                    <a:pt x="527797" y="407148"/>
                    <a:pt x="530015" y="408680"/>
                  </a:cubicBezTo>
                  <a:cubicBezTo>
                    <a:pt x="531747" y="409879"/>
                    <a:pt x="532357" y="411021"/>
                    <a:pt x="533851" y="412524"/>
                  </a:cubicBezTo>
                  <a:lnTo>
                    <a:pt x="534851" y="412229"/>
                  </a:lnTo>
                  <a:cubicBezTo>
                    <a:pt x="536460" y="411896"/>
                    <a:pt x="537783" y="412315"/>
                    <a:pt x="539620" y="411887"/>
                  </a:cubicBezTo>
                  <a:cubicBezTo>
                    <a:pt x="542238" y="411249"/>
                    <a:pt x="543876" y="410926"/>
                    <a:pt x="546037" y="409318"/>
                  </a:cubicBezTo>
                  <a:cubicBezTo>
                    <a:pt x="547884" y="407938"/>
                    <a:pt x="548017" y="406187"/>
                    <a:pt x="549883" y="40482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199" name="任意形状 184"/>
            <p:cNvSpPr/>
            <p:nvPr/>
          </p:nvSpPr>
          <p:spPr>
            <a:xfrm>
              <a:off x="13328582" y="3762448"/>
              <a:ext cx="9" cy="1284"/>
            </a:xfrm>
            <a:custGeom>
              <a:avLst/>
              <a:gdLst>
                <a:gd name="connsiteX0" fmla="*/ 0 w 9"/>
                <a:gd name="connsiteY0" fmla="*/ 1285 h 1284"/>
                <a:gd name="connsiteX1" fmla="*/ 9 w 9"/>
                <a:gd name="connsiteY1" fmla="*/ 1256 h 1284"/>
                <a:gd name="connsiteX2" fmla="*/ 0 w 9"/>
                <a:gd name="connsiteY2" fmla="*/ 0 h 1284"/>
                <a:gd name="connsiteX3" fmla="*/ 0 w 9"/>
                <a:gd name="connsiteY3" fmla="*/ 128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" h="1284">
                  <a:moveTo>
                    <a:pt x="0" y="1285"/>
                  </a:moveTo>
                  <a:cubicBezTo>
                    <a:pt x="9" y="1275"/>
                    <a:pt x="9" y="1266"/>
                    <a:pt x="9" y="1256"/>
                  </a:cubicBezTo>
                  <a:cubicBezTo>
                    <a:pt x="9" y="856"/>
                    <a:pt x="0" y="466"/>
                    <a:pt x="0" y="0"/>
                  </a:cubicBezTo>
                  <a:lnTo>
                    <a:pt x="0" y="128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0" name="任意形状 185"/>
            <p:cNvSpPr/>
            <p:nvPr/>
          </p:nvSpPr>
          <p:spPr>
            <a:xfrm>
              <a:off x="12994788" y="3515210"/>
              <a:ext cx="103521" cy="28911"/>
            </a:xfrm>
            <a:custGeom>
              <a:avLst/>
              <a:gdLst>
                <a:gd name="connsiteX0" fmla="*/ 7164 w 103521"/>
                <a:gd name="connsiteY0" fmla="*/ 26886 h 28911"/>
                <a:gd name="connsiteX1" fmla="*/ 13571 w 103521"/>
                <a:gd name="connsiteY1" fmla="*/ 26886 h 28911"/>
                <a:gd name="connsiteX2" fmla="*/ 19988 w 103521"/>
                <a:gd name="connsiteY2" fmla="*/ 28808 h 28911"/>
                <a:gd name="connsiteX3" fmla="*/ 26395 w 103521"/>
                <a:gd name="connsiteY3" fmla="*/ 28171 h 28911"/>
                <a:gd name="connsiteX4" fmla="*/ 32154 w 103521"/>
                <a:gd name="connsiteY4" fmla="*/ 24974 h 28911"/>
                <a:gd name="connsiteX5" fmla="*/ 37923 w 103521"/>
                <a:gd name="connsiteY5" fmla="*/ 21767 h 28911"/>
                <a:gd name="connsiteX6" fmla="*/ 42417 w 103521"/>
                <a:gd name="connsiteY6" fmla="*/ 23052 h 28911"/>
                <a:gd name="connsiteX7" fmla="*/ 46253 w 103521"/>
                <a:gd name="connsiteY7" fmla="*/ 22404 h 28911"/>
                <a:gd name="connsiteX8" fmla="*/ 53308 w 103521"/>
                <a:gd name="connsiteY8" fmla="*/ 19845 h 28911"/>
                <a:gd name="connsiteX9" fmla="*/ 59715 w 103521"/>
                <a:gd name="connsiteY9" fmla="*/ 19207 h 28911"/>
                <a:gd name="connsiteX10" fmla="*/ 61638 w 103521"/>
                <a:gd name="connsiteY10" fmla="*/ 22404 h 28911"/>
                <a:gd name="connsiteX11" fmla="*/ 69330 w 103521"/>
                <a:gd name="connsiteY11" fmla="*/ 18560 h 28911"/>
                <a:gd name="connsiteX12" fmla="*/ 75099 w 103521"/>
                <a:gd name="connsiteY12" fmla="*/ 15363 h 28911"/>
                <a:gd name="connsiteX13" fmla="*/ 84076 w 103521"/>
                <a:gd name="connsiteY13" fmla="*/ 15363 h 28911"/>
                <a:gd name="connsiteX14" fmla="*/ 90483 w 103521"/>
                <a:gd name="connsiteY14" fmla="*/ 11519 h 28911"/>
                <a:gd name="connsiteX15" fmla="*/ 96890 w 103521"/>
                <a:gd name="connsiteY15" fmla="*/ 7675 h 28911"/>
                <a:gd name="connsiteX16" fmla="*/ 102012 w 103521"/>
                <a:gd name="connsiteY16" fmla="*/ 8313 h 28911"/>
                <a:gd name="connsiteX17" fmla="*/ 103297 w 103521"/>
                <a:gd name="connsiteY17" fmla="*/ 3831 h 28911"/>
                <a:gd name="connsiteX18" fmla="*/ 99460 w 103521"/>
                <a:gd name="connsiteY18" fmla="*/ 624 h 28911"/>
                <a:gd name="connsiteX19" fmla="*/ 89836 w 103521"/>
                <a:gd name="connsiteY19" fmla="*/ 1909 h 28911"/>
                <a:gd name="connsiteX20" fmla="*/ 85352 w 103521"/>
                <a:gd name="connsiteY20" fmla="*/ 3831 h 28911"/>
                <a:gd name="connsiteX21" fmla="*/ 77660 w 103521"/>
                <a:gd name="connsiteY21" fmla="*/ 3831 h 28911"/>
                <a:gd name="connsiteX22" fmla="*/ 69330 w 103521"/>
                <a:gd name="connsiteY22" fmla="*/ 5753 h 28911"/>
                <a:gd name="connsiteX23" fmla="*/ 62275 w 103521"/>
                <a:gd name="connsiteY23" fmla="*/ 6390 h 28911"/>
                <a:gd name="connsiteX24" fmla="*/ 58439 w 103521"/>
                <a:gd name="connsiteY24" fmla="*/ 2556 h 28911"/>
                <a:gd name="connsiteX25" fmla="*/ 53308 w 103521"/>
                <a:gd name="connsiteY25" fmla="*/ 1909 h 28911"/>
                <a:gd name="connsiteX26" fmla="*/ 48824 w 103521"/>
                <a:gd name="connsiteY26" fmla="*/ 7675 h 28911"/>
                <a:gd name="connsiteX27" fmla="*/ 41132 w 103521"/>
                <a:gd name="connsiteY27" fmla="*/ 9597 h 28911"/>
                <a:gd name="connsiteX28" fmla="*/ 33449 w 103521"/>
                <a:gd name="connsiteY28" fmla="*/ 11519 h 28911"/>
                <a:gd name="connsiteX29" fmla="*/ 28318 w 103521"/>
                <a:gd name="connsiteY29" fmla="*/ 14079 h 28911"/>
                <a:gd name="connsiteX30" fmla="*/ 21263 w 103521"/>
                <a:gd name="connsiteY30" fmla="*/ 15363 h 28911"/>
                <a:gd name="connsiteX31" fmla="*/ 14857 w 103521"/>
                <a:gd name="connsiteY31" fmla="*/ 17923 h 28911"/>
                <a:gd name="connsiteX32" fmla="*/ 7164 w 103521"/>
                <a:gd name="connsiteY32" fmla="*/ 18560 h 28911"/>
                <a:gd name="connsiteX33" fmla="*/ 120 w 103521"/>
                <a:gd name="connsiteY33" fmla="*/ 23052 h 28911"/>
                <a:gd name="connsiteX34" fmla="*/ 1395 w 103521"/>
                <a:gd name="connsiteY34" fmla="*/ 27533 h 28911"/>
                <a:gd name="connsiteX35" fmla="*/ 7164 w 103521"/>
                <a:gd name="connsiteY35" fmla="*/ 26886 h 2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3521" h="28911">
                  <a:moveTo>
                    <a:pt x="7164" y="26886"/>
                  </a:moveTo>
                  <a:cubicBezTo>
                    <a:pt x="9659" y="26753"/>
                    <a:pt x="11096" y="26534"/>
                    <a:pt x="13571" y="26886"/>
                  </a:cubicBezTo>
                  <a:cubicBezTo>
                    <a:pt x="16161" y="27257"/>
                    <a:pt x="17389" y="28570"/>
                    <a:pt x="19988" y="28808"/>
                  </a:cubicBezTo>
                  <a:cubicBezTo>
                    <a:pt x="22492" y="29037"/>
                    <a:pt x="23986" y="28913"/>
                    <a:pt x="26395" y="28171"/>
                  </a:cubicBezTo>
                  <a:cubicBezTo>
                    <a:pt x="28851" y="27409"/>
                    <a:pt x="29917" y="26220"/>
                    <a:pt x="32154" y="24974"/>
                  </a:cubicBezTo>
                  <a:cubicBezTo>
                    <a:pt x="34411" y="23718"/>
                    <a:pt x="35362" y="21881"/>
                    <a:pt x="37923" y="21767"/>
                  </a:cubicBezTo>
                  <a:cubicBezTo>
                    <a:pt x="39742" y="21691"/>
                    <a:pt x="40589" y="22985"/>
                    <a:pt x="42417" y="23052"/>
                  </a:cubicBezTo>
                  <a:cubicBezTo>
                    <a:pt x="43931" y="23109"/>
                    <a:pt x="44778" y="22747"/>
                    <a:pt x="46253" y="22404"/>
                  </a:cubicBezTo>
                  <a:cubicBezTo>
                    <a:pt x="49109" y="21748"/>
                    <a:pt x="50452" y="20463"/>
                    <a:pt x="53308" y="19845"/>
                  </a:cubicBezTo>
                  <a:cubicBezTo>
                    <a:pt x="55754" y="19312"/>
                    <a:pt x="57696" y="17714"/>
                    <a:pt x="59715" y="19207"/>
                  </a:cubicBezTo>
                  <a:cubicBezTo>
                    <a:pt x="60895" y="20064"/>
                    <a:pt x="60467" y="21548"/>
                    <a:pt x="61638" y="22404"/>
                  </a:cubicBezTo>
                  <a:cubicBezTo>
                    <a:pt x="64351" y="24393"/>
                    <a:pt x="66369" y="20140"/>
                    <a:pt x="69330" y="18560"/>
                  </a:cubicBezTo>
                  <a:cubicBezTo>
                    <a:pt x="71605" y="17352"/>
                    <a:pt x="72633" y="16105"/>
                    <a:pt x="75099" y="15363"/>
                  </a:cubicBezTo>
                  <a:cubicBezTo>
                    <a:pt x="78450" y="14345"/>
                    <a:pt x="80725" y="16372"/>
                    <a:pt x="84076" y="15363"/>
                  </a:cubicBezTo>
                  <a:cubicBezTo>
                    <a:pt x="86856" y="14507"/>
                    <a:pt x="87979" y="13013"/>
                    <a:pt x="90483" y="11519"/>
                  </a:cubicBezTo>
                  <a:cubicBezTo>
                    <a:pt x="92977" y="10016"/>
                    <a:pt x="94006" y="8094"/>
                    <a:pt x="96890" y="7675"/>
                  </a:cubicBezTo>
                  <a:cubicBezTo>
                    <a:pt x="98880" y="7380"/>
                    <a:pt x="100384" y="9502"/>
                    <a:pt x="102012" y="8313"/>
                  </a:cubicBezTo>
                  <a:cubicBezTo>
                    <a:pt x="103487" y="7247"/>
                    <a:pt x="103801" y="5582"/>
                    <a:pt x="103297" y="3831"/>
                  </a:cubicBezTo>
                  <a:cubicBezTo>
                    <a:pt x="102764" y="1956"/>
                    <a:pt x="101231" y="1424"/>
                    <a:pt x="99460" y="624"/>
                  </a:cubicBezTo>
                  <a:cubicBezTo>
                    <a:pt x="95995" y="-917"/>
                    <a:pt x="93434" y="738"/>
                    <a:pt x="89836" y="1909"/>
                  </a:cubicBezTo>
                  <a:cubicBezTo>
                    <a:pt x="88027" y="2499"/>
                    <a:pt x="87199" y="3365"/>
                    <a:pt x="85352" y="3831"/>
                  </a:cubicBezTo>
                  <a:cubicBezTo>
                    <a:pt x="82448" y="4564"/>
                    <a:pt x="80649" y="3507"/>
                    <a:pt x="77660" y="3831"/>
                  </a:cubicBezTo>
                  <a:cubicBezTo>
                    <a:pt x="74356" y="4183"/>
                    <a:pt x="72624" y="5249"/>
                    <a:pt x="69330" y="5753"/>
                  </a:cubicBezTo>
                  <a:cubicBezTo>
                    <a:pt x="66607" y="6172"/>
                    <a:pt x="64817" y="7494"/>
                    <a:pt x="62275" y="6390"/>
                  </a:cubicBezTo>
                  <a:cubicBezTo>
                    <a:pt x="60333" y="5544"/>
                    <a:pt x="60352" y="3460"/>
                    <a:pt x="58439" y="2556"/>
                  </a:cubicBezTo>
                  <a:cubicBezTo>
                    <a:pt x="56621" y="1680"/>
                    <a:pt x="55240" y="1319"/>
                    <a:pt x="53308" y="1909"/>
                  </a:cubicBezTo>
                  <a:cubicBezTo>
                    <a:pt x="50585" y="2737"/>
                    <a:pt x="51185" y="6086"/>
                    <a:pt x="48824" y="7675"/>
                  </a:cubicBezTo>
                  <a:cubicBezTo>
                    <a:pt x="46253" y="9397"/>
                    <a:pt x="44130" y="8845"/>
                    <a:pt x="41132" y="9597"/>
                  </a:cubicBezTo>
                  <a:cubicBezTo>
                    <a:pt x="38133" y="10349"/>
                    <a:pt x="36315" y="10396"/>
                    <a:pt x="33449" y="11519"/>
                  </a:cubicBezTo>
                  <a:cubicBezTo>
                    <a:pt x="31364" y="12328"/>
                    <a:pt x="30422" y="13346"/>
                    <a:pt x="28318" y="14079"/>
                  </a:cubicBezTo>
                  <a:cubicBezTo>
                    <a:pt x="25681" y="15011"/>
                    <a:pt x="23958" y="14583"/>
                    <a:pt x="21263" y="15363"/>
                  </a:cubicBezTo>
                  <a:cubicBezTo>
                    <a:pt x="18674" y="16115"/>
                    <a:pt x="17474" y="17285"/>
                    <a:pt x="14857" y="17923"/>
                  </a:cubicBezTo>
                  <a:cubicBezTo>
                    <a:pt x="11934" y="18636"/>
                    <a:pt x="10030" y="17637"/>
                    <a:pt x="7164" y="18560"/>
                  </a:cubicBezTo>
                  <a:cubicBezTo>
                    <a:pt x="4070" y="19578"/>
                    <a:pt x="615" y="19826"/>
                    <a:pt x="120" y="23052"/>
                  </a:cubicBezTo>
                  <a:cubicBezTo>
                    <a:pt x="-166" y="24840"/>
                    <a:pt x="-14" y="26382"/>
                    <a:pt x="1395" y="27533"/>
                  </a:cubicBezTo>
                  <a:cubicBezTo>
                    <a:pt x="3156" y="28960"/>
                    <a:pt x="4899" y="27019"/>
                    <a:pt x="7164" y="268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1" name="任意形状 186"/>
            <p:cNvSpPr/>
            <p:nvPr/>
          </p:nvSpPr>
          <p:spPr>
            <a:xfrm>
              <a:off x="12880517" y="3561055"/>
              <a:ext cx="143294" cy="54351"/>
            </a:xfrm>
            <a:custGeom>
              <a:avLst/>
              <a:gdLst>
                <a:gd name="connsiteX0" fmla="*/ 6053 w 143294"/>
                <a:gd name="connsiteY0" fmla="*/ 43821 h 54351"/>
                <a:gd name="connsiteX1" fmla="*/ 6691 w 143294"/>
                <a:gd name="connsiteY1" fmla="*/ 48303 h 54351"/>
                <a:gd name="connsiteX2" fmla="*/ 7976 w 143294"/>
                <a:gd name="connsiteY2" fmla="*/ 52785 h 54351"/>
                <a:gd name="connsiteX3" fmla="*/ 18229 w 143294"/>
                <a:gd name="connsiteY3" fmla="*/ 52785 h 54351"/>
                <a:gd name="connsiteX4" fmla="*/ 25274 w 143294"/>
                <a:gd name="connsiteY4" fmla="*/ 50863 h 54351"/>
                <a:gd name="connsiteX5" fmla="*/ 31681 w 143294"/>
                <a:gd name="connsiteY5" fmla="*/ 47666 h 54351"/>
                <a:gd name="connsiteX6" fmla="*/ 39373 w 143294"/>
                <a:gd name="connsiteY6" fmla="*/ 47666 h 54351"/>
                <a:gd name="connsiteX7" fmla="*/ 45789 w 143294"/>
                <a:gd name="connsiteY7" fmla="*/ 47666 h 54351"/>
                <a:gd name="connsiteX8" fmla="*/ 55395 w 143294"/>
                <a:gd name="connsiteY8" fmla="*/ 40615 h 54351"/>
                <a:gd name="connsiteX9" fmla="*/ 61811 w 143294"/>
                <a:gd name="connsiteY9" fmla="*/ 36133 h 54351"/>
                <a:gd name="connsiteX10" fmla="*/ 70779 w 143294"/>
                <a:gd name="connsiteY10" fmla="*/ 36133 h 54351"/>
                <a:gd name="connsiteX11" fmla="*/ 79119 w 143294"/>
                <a:gd name="connsiteY11" fmla="*/ 31651 h 54351"/>
                <a:gd name="connsiteX12" fmla="*/ 85516 w 143294"/>
                <a:gd name="connsiteY12" fmla="*/ 27160 h 54351"/>
                <a:gd name="connsiteX13" fmla="*/ 95769 w 143294"/>
                <a:gd name="connsiteY13" fmla="*/ 25238 h 54351"/>
                <a:gd name="connsiteX14" fmla="*/ 107307 w 143294"/>
                <a:gd name="connsiteY14" fmla="*/ 23326 h 54351"/>
                <a:gd name="connsiteX15" fmla="*/ 116285 w 143294"/>
                <a:gd name="connsiteY15" fmla="*/ 20119 h 54351"/>
                <a:gd name="connsiteX16" fmla="*/ 123967 w 143294"/>
                <a:gd name="connsiteY16" fmla="*/ 18835 h 54351"/>
                <a:gd name="connsiteX17" fmla="*/ 132307 w 143294"/>
                <a:gd name="connsiteY17" fmla="*/ 18197 h 54351"/>
                <a:gd name="connsiteX18" fmla="*/ 140637 w 143294"/>
                <a:gd name="connsiteY18" fmla="*/ 16275 h 54351"/>
                <a:gd name="connsiteX19" fmla="*/ 139351 w 143294"/>
                <a:gd name="connsiteY19" fmla="*/ 15628 h 54351"/>
                <a:gd name="connsiteX20" fmla="*/ 143198 w 143294"/>
                <a:gd name="connsiteY20" fmla="*/ 14353 h 54351"/>
                <a:gd name="connsiteX21" fmla="*/ 142560 w 143294"/>
                <a:gd name="connsiteY21" fmla="*/ 11793 h 54351"/>
                <a:gd name="connsiteX22" fmla="*/ 137429 w 143294"/>
                <a:gd name="connsiteY22" fmla="*/ 7949 h 54351"/>
                <a:gd name="connsiteX23" fmla="*/ 131659 w 143294"/>
                <a:gd name="connsiteY23" fmla="*/ 4105 h 54351"/>
                <a:gd name="connsiteX24" fmla="*/ 125900 w 143294"/>
                <a:gd name="connsiteY24" fmla="*/ 2821 h 54351"/>
                <a:gd name="connsiteX25" fmla="*/ 117570 w 143294"/>
                <a:gd name="connsiteY25" fmla="*/ 5390 h 54351"/>
                <a:gd name="connsiteX26" fmla="*/ 109230 w 143294"/>
                <a:gd name="connsiteY26" fmla="*/ 7302 h 54351"/>
                <a:gd name="connsiteX27" fmla="*/ 101538 w 143294"/>
                <a:gd name="connsiteY27" fmla="*/ 5390 h 54351"/>
                <a:gd name="connsiteX28" fmla="*/ 96407 w 143294"/>
                <a:gd name="connsiteY28" fmla="*/ 1545 h 54351"/>
                <a:gd name="connsiteX29" fmla="*/ 90010 w 143294"/>
                <a:gd name="connsiteY29" fmla="*/ 908 h 54351"/>
                <a:gd name="connsiteX30" fmla="*/ 77834 w 143294"/>
                <a:gd name="connsiteY30" fmla="*/ 261 h 54351"/>
                <a:gd name="connsiteX31" fmla="*/ 65010 w 143294"/>
                <a:gd name="connsiteY31" fmla="*/ 261 h 54351"/>
                <a:gd name="connsiteX32" fmla="*/ 57318 w 143294"/>
                <a:gd name="connsiteY32" fmla="*/ 1545 h 54351"/>
                <a:gd name="connsiteX33" fmla="*/ 54119 w 143294"/>
                <a:gd name="connsiteY33" fmla="*/ 4743 h 54351"/>
                <a:gd name="connsiteX34" fmla="*/ 51549 w 143294"/>
                <a:gd name="connsiteY34" fmla="*/ 13706 h 54351"/>
                <a:gd name="connsiteX35" fmla="*/ 47065 w 143294"/>
                <a:gd name="connsiteY35" fmla="*/ 15628 h 54351"/>
                <a:gd name="connsiteX36" fmla="*/ 40658 w 143294"/>
                <a:gd name="connsiteY36" fmla="*/ 17560 h 54351"/>
                <a:gd name="connsiteX37" fmla="*/ 30405 w 143294"/>
                <a:gd name="connsiteY37" fmla="*/ 22679 h 54351"/>
                <a:gd name="connsiteX38" fmla="*/ 23351 w 143294"/>
                <a:gd name="connsiteY38" fmla="*/ 26523 h 54351"/>
                <a:gd name="connsiteX39" fmla="*/ 16296 w 143294"/>
                <a:gd name="connsiteY39" fmla="*/ 31004 h 54351"/>
                <a:gd name="connsiteX40" fmla="*/ 8614 w 143294"/>
                <a:gd name="connsiteY40" fmla="*/ 34221 h 54351"/>
                <a:gd name="connsiteX41" fmla="*/ 274 w 143294"/>
                <a:gd name="connsiteY41" fmla="*/ 36133 h 54351"/>
                <a:gd name="connsiteX42" fmla="*/ 922 w 143294"/>
                <a:gd name="connsiteY42" fmla="*/ 40615 h 54351"/>
                <a:gd name="connsiteX43" fmla="*/ 6053 w 143294"/>
                <a:gd name="connsiteY43" fmla="*/ 43821 h 5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3294" h="54351">
                  <a:moveTo>
                    <a:pt x="6053" y="43821"/>
                  </a:moveTo>
                  <a:lnTo>
                    <a:pt x="6691" y="48303"/>
                  </a:lnTo>
                  <a:cubicBezTo>
                    <a:pt x="7186" y="50054"/>
                    <a:pt x="6872" y="51338"/>
                    <a:pt x="7976" y="52785"/>
                  </a:cubicBezTo>
                  <a:cubicBezTo>
                    <a:pt x="10385" y="55972"/>
                    <a:pt x="14269" y="53413"/>
                    <a:pt x="18229" y="52785"/>
                  </a:cubicBezTo>
                  <a:cubicBezTo>
                    <a:pt x="21037" y="52347"/>
                    <a:pt x="22608" y="51881"/>
                    <a:pt x="25274" y="50863"/>
                  </a:cubicBezTo>
                  <a:cubicBezTo>
                    <a:pt x="27892" y="49873"/>
                    <a:pt x="28967" y="48322"/>
                    <a:pt x="31681" y="47666"/>
                  </a:cubicBezTo>
                  <a:cubicBezTo>
                    <a:pt x="34603" y="46952"/>
                    <a:pt x="36374" y="47666"/>
                    <a:pt x="39373" y="47666"/>
                  </a:cubicBezTo>
                  <a:cubicBezTo>
                    <a:pt x="41877" y="47666"/>
                    <a:pt x="43343" y="48198"/>
                    <a:pt x="45789" y="47666"/>
                  </a:cubicBezTo>
                  <a:cubicBezTo>
                    <a:pt x="50321" y="46657"/>
                    <a:pt x="51606" y="43317"/>
                    <a:pt x="55395" y="40615"/>
                  </a:cubicBezTo>
                  <a:cubicBezTo>
                    <a:pt x="57880" y="38845"/>
                    <a:pt x="58917" y="37113"/>
                    <a:pt x="61811" y="36133"/>
                  </a:cubicBezTo>
                  <a:cubicBezTo>
                    <a:pt x="65115" y="35010"/>
                    <a:pt x="67381" y="36961"/>
                    <a:pt x="70779" y="36133"/>
                  </a:cubicBezTo>
                  <a:cubicBezTo>
                    <a:pt x="74368" y="35258"/>
                    <a:pt x="75977" y="33602"/>
                    <a:pt x="79119" y="31651"/>
                  </a:cubicBezTo>
                  <a:cubicBezTo>
                    <a:pt x="81699" y="30034"/>
                    <a:pt x="82746" y="28435"/>
                    <a:pt x="85516" y="27160"/>
                  </a:cubicBezTo>
                  <a:cubicBezTo>
                    <a:pt x="89219" y="25476"/>
                    <a:pt x="91761" y="25952"/>
                    <a:pt x="95769" y="25238"/>
                  </a:cubicBezTo>
                  <a:cubicBezTo>
                    <a:pt x="100262" y="24449"/>
                    <a:pt x="102909" y="24506"/>
                    <a:pt x="107307" y="23326"/>
                  </a:cubicBezTo>
                  <a:cubicBezTo>
                    <a:pt x="110896" y="22355"/>
                    <a:pt x="112677" y="21023"/>
                    <a:pt x="116285" y="20119"/>
                  </a:cubicBezTo>
                  <a:cubicBezTo>
                    <a:pt x="119226" y="19377"/>
                    <a:pt x="120959" y="19206"/>
                    <a:pt x="123967" y="18835"/>
                  </a:cubicBezTo>
                  <a:cubicBezTo>
                    <a:pt x="127204" y="18444"/>
                    <a:pt x="129079" y="18682"/>
                    <a:pt x="132307" y="18197"/>
                  </a:cubicBezTo>
                  <a:cubicBezTo>
                    <a:pt x="135601" y="17702"/>
                    <a:pt x="137390" y="17027"/>
                    <a:pt x="140637" y="16275"/>
                  </a:cubicBezTo>
                  <a:lnTo>
                    <a:pt x="139351" y="15628"/>
                  </a:lnTo>
                  <a:cubicBezTo>
                    <a:pt x="140856" y="15133"/>
                    <a:pt x="142712" y="15856"/>
                    <a:pt x="143198" y="14353"/>
                  </a:cubicBezTo>
                  <a:cubicBezTo>
                    <a:pt x="143512" y="13373"/>
                    <a:pt x="142998" y="12726"/>
                    <a:pt x="142560" y="11793"/>
                  </a:cubicBezTo>
                  <a:cubicBezTo>
                    <a:pt x="141494" y="9529"/>
                    <a:pt x="139475" y="9396"/>
                    <a:pt x="137429" y="7949"/>
                  </a:cubicBezTo>
                  <a:cubicBezTo>
                    <a:pt x="135229" y="6389"/>
                    <a:pt x="134163" y="5123"/>
                    <a:pt x="131659" y="4105"/>
                  </a:cubicBezTo>
                  <a:cubicBezTo>
                    <a:pt x="129527" y="3230"/>
                    <a:pt x="128194" y="2849"/>
                    <a:pt x="125900" y="2821"/>
                  </a:cubicBezTo>
                  <a:cubicBezTo>
                    <a:pt x="122492" y="2782"/>
                    <a:pt x="120845" y="4505"/>
                    <a:pt x="117570" y="5390"/>
                  </a:cubicBezTo>
                  <a:cubicBezTo>
                    <a:pt x="114343" y="6256"/>
                    <a:pt x="112562" y="7369"/>
                    <a:pt x="109230" y="7302"/>
                  </a:cubicBezTo>
                  <a:cubicBezTo>
                    <a:pt x="106136" y="7255"/>
                    <a:pt x="104308" y="6779"/>
                    <a:pt x="101538" y="5390"/>
                  </a:cubicBezTo>
                  <a:cubicBezTo>
                    <a:pt x="99301" y="4267"/>
                    <a:pt x="98749" y="2449"/>
                    <a:pt x="96407" y="1545"/>
                  </a:cubicBezTo>
                  <a:cubicBezTo>
                    <a:pt x="94075" y="632"/>
                    <a:pt x="92504" y="1117"/>
                    <a:pt x="90010" y="908"/>
                  </a:cubicBezTo>
                  <a:cubicBezTo>
                    <a:pt x="85269" y="508"/>
                    <a:pt x="82575" y="385"/>
                    <a:pt x="77834" y="261"/>
                  </a:cubicBezTo>
                  <a:cubicBezTo>
                    <a:pt x="72826" y="128"/>
                    <a:pt x="69989" y="-253"/>
                    <a:pt x="65010" y="261"/>
                  </a:cubicBezTo>
                  <a:cubicBezTo>
                    <a:pt x="61983" y="565"/>
                    <a:pt x="59898" y="-72"/>
                    <a:pt x="57318" y="1545"/>
                  </a:cubicBezTo>
                  <a:cubicBezTo>
                    <a:pt x="55823" y="2488"/>
                    <a:pt x="55138" y="3306"/>
                    <a:pt x="54119" y="4743"/>
                  </a:cubicBezTo>
                  <a:cubicBezTo>
                    <a:pt x="51996" y="7702"/>
                    <a:pt x="54338" y="11365"/>
                    <a:pt x="51549" y="13706"/>
                  </a:cubicBezTo>
                  <a:cubicBezTo>
                    <a:pt x="50102" y="14943"/>
                    <a:pt x="48845" y="14971"/>
                    <a:pt x="47065" y="15628"/>
                  </a:cubicBezTo>
                  <a:cubicBezTo>
                    <a:pt x="44618" y="16551"/>
                    <a:pt x="43105" y="16646"/>
                    <a:pt x="40658" y="17560"/>
                  </a:cubicBezTo>
                  <a:cubicBezTo>
                    <a:pt x="36469" y="19111"/>
                    <a:pt x="34356" y="20595"/>
                    <a:pt x="30405" y="22679"/>
                  </a:cubicBezTo>
                  <a:cubicBezTo>
                    <a:pt x="27625" y="24135"/>
                    <a:pt x="26045" y="24934"/>
                    <a:pt x="23351" y="26523"/>
                  </a:cubicBezTo>
                  <a:cubicBezTo>
                    <a:pt x="20552" y="28178"/>
                    <a:pt x="19200" y="29501"/>
                    <a:pt x="16296" y="31004"/>
                  </a:cubicBezTo>
                  <a:cubicBezTo>
                    <a:pt x="13421" y="32508"/>
                    <a:pt x="11708" y="33212"/>
                    <a:pt x="8614" y="34221"/>
                  </a:cubicBezTo>
                  <a:cubicBezTo>
                    <a:pt x="5434" y="35229"/>
                    <a:pt x="1350" y="32974"/>
                    <a:pt x="274" y="36133"/>
                  </a:cubicBezTo>
                  <a:cubicBezTo>
                    <a:pt x="-287" y="37798"/>
                    <a:pt x="55" y="39073"/>
                    <a:pt x="922" y="40615"/>
                  </a:cubicBezTo>
                  <a:cubicBezTo>
                    <a:pt x="2074" y="42670"/>
                    <a:pt x="4054" y="42565"/>
                    <a:pt x="6053" y="4382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2" name="任意形状 187"/>
            <p:cNvSpPr/>
            <p:nvPr/>
          </p:nvSpPr>
          <p:spPr>
            <a:xfrm>
              <a:off x="12937874" y="3580730"/>
              <a:ext cx="201077" cy="76273"/>
            </a:xfrm>
            <a:custGeom>
              <a:avLst/>
              <a:gdLst>
                <a:gd name="connsiteX0" fmla="*/ 177556 w 201077"/>
                <a:gd name="connsiteY0" fmla="*/ 56813 h 76273"/>
                <a:gd name="connsiteX1" fmla="*/ 182040 w 201077"/>
                <a:gd name="connsiteY1" fmla="*/ 53616 h 76273"/>
                <a:gd name="connsiteX2" fmla="*/ 187171 w 201077"/>
                <a:gd name="connsiteY2" fmla="*/ 54891 h 76273"/>
                <a:gd name="connsiteX3" fmla="*/ 192931 w 201077"/>
                <a:gd name="connsiteY3" fmla="*/ 54253 h 76273"/>
                <a:gd name="connsiteX4" fmla="*/ 198700 w 201077"/>
                <a:gd name="connsiteY4" fmla="*/ 54253 h 76273"/>
                <a:gd name="connsiteX5" fmla="*/ 200623 w 201077"/>
                <a:gd name="connsiteY5" fmla="*/ 49124 h 76273"/>
                <a:gd name="connsiteX6" fmla="*/ 196787 w 201077"/>
                <a:gd name="connsiteY6" fmla="*/ 47849 h 76273"/>
                <a:gd name="connsiteX7" fmla="*/ 189085 w 201077"/>
                <a:gd name="connsiteY7" fmla="*/ 44005 h 76273"/>
                <a:gd name="connsiteX8" fmla="*/ 182040 w 201077"/>
                <a:gd name="connsiteY8" fmla="*/ 40161 h 76273"/>
                <a:gd name="connsiteX9" fmla="*/ 177556 w 201077"/>
                <a:gd name="connsiteY9" fmla="*/ 41446 h 76273"/>
                <a:gd name="connsiteX10" fmla="*/ 174986 w 201077"/>
                <a:gd name="connsiteY10" fmla="*/ 38239 h 76273"/>
                <a:gd name="connsiteX11" fmla="*/ 174986 w 201077"/>
                <a:gd name="connsiteY11" fmla="*/ 34395 h 76273"/>
                <a:gd name="connsiteX12" fmla="*/ 178194 w 201077"/>
                <a:gd name="connsiteY12" fmla="*/ 28629 h 76273"/>
                <a:gd name="connsiteX13" fmla="*/ 183316 w 201077"/>
                <a:gd name="connsiteY13" fmla="*/ 26060 h 76273"/>
                <a:gd name="connsiteX14" fmla="*/ 183316 w 201077"/>
                <a:gd name="connsiteY14" fmla="*/ 20303 h 76273"/>
                <a:gd name="connsiteX15" fmla="*/ 185248 w 201077"/>
                <a:gd name="connsiteY15" fmla="*/ 13252 h 76273"/>
                <a:gd name="connsiteX16" fmla="*/ 186524 w 201077"/>
                <a:gd name="connsiteY16" fmla="*/ 8780 h 76273"/>
                <a:gd name="connsiteX17" fmla="*/ 185886 w 201077"/>
                <a:gd name="connsiteY17" fmla="*/ 4926 h 76273"/>
                <a:gd name="connsiteX18" fmla="*/ 182040 w 201077"/>
                <a:gd name="connsiteY18" fmla="*/ 1092 h 76273"/>
                <a:gd name="connsiteX19" fmla="*/ 173710 w 201077"/>
                <a:gd name="connsiteY19" fmla="*/ 445 h 76273"/>
                <a:gd name="connsiteX20" fmla="*/ 166656 w 201077"/>
                <a:gd name="connsiteY20" fmla="*/ 445 h 76273"/>
                <a:gd name="connsiteX21" fmla="*/ 163457 w 201077"/>
                <a:gd name="connsiteY21" fmla="*/ 2367 h 76273"/>
                <a:gd name="connsiteX22" fmla="*/ 160249 w 201077"/>
                <a:gd name="connsiteY22" fmla="*/ 7486 h 76273"/>
                <a:gd name="connsiteX23" fmla="*/ 156412 w 201077"/>
                <a:gd name="connsiteY23" fmla="*/ 10693 h 76273"/>
                <a:gd name="connsiteX24" fmla="*/ 156412 w 201077"/>
                <a:gd name="connsiteY24" fmla="*/ 15174 h 76273"/>
                <a:gd name="connsiteX25" fmla="*/ 153195 w 201077"/>
                <a:gd name="connsiteY25" fmla="*/ 22863 h 76273"/>
                <a:gd name="connsiteX26" fmla="*/ 147435 w 201077"/>
                <a:gd name="connsiteY26" fmla="*/ 25422 h 76273"/>
                <a:gd name="connsiteX27" fmla="*/ 141656 w 201077"/>
                <a:gd name="connsiteY27" fmla="*/ 23500 h 76273"/>
                <a:gd name="connsiteX28" fmla="*/ 145512 w 201077"/>
                <a:gd name="connsiteY28" fmla="*/ 16459 h 76273"/>
                <a:gd name="connsiteX29" fmla="*/ 147435 w 201077"/>
                <a:gd name="connsiteY29" fmla="*/ 11330 h 76273"/>
                <a:gd name="connsiteX30" fmla="*/ 142304 w 201077"/>
                <a:gd name="connsiteY30" fmla="*/ 6849 h 76273"/>
                <a:gd name="connsiteX31" fmla="*/ 136535 w 201077"/>
                <a:gd name="connsiteY31" fmla="*/ 4289 h 76273"/>
                <a:gd name="connsiteX32" fmla="*/ 132698 w 201077"/>
                <a:gd name="connsiteY32" fmla="*/ 6211 h 76273"/>
                <a:gd name="connsiteX33" fmla="*/ 128843 w 201077"/>
                <a:gd name="connsiteY33" fmla="*/ 10055 h 76273"/>
                <a:gd name="connsiteX34" fmla="*/ 121798 w 201077"/>
                <a:gd name="connsiteY34" fmla="*/ 10055 h 76273"/>
                <a:gd name="connsiteX35" fmla="*/ 114743 w 201077"/>
                <a:gd name="connsiteY35" fmla="*/ 10055 h 76273"/>
                <a:gd name="connsiteX36" fmla="*/ 112820 w 201077"/>
                <a:gd name="connsiteY36" fmla="*/ 6849 h 76273"/>
                <a:gd name="connsiteX37" fmla="*/ 108336 w 201077"/>
                <a:gd name="connsiteY37" fmla="*/ 4289 h 76273"/>
                <a:gd name="connsiteX38" fmla="*/ 103853 w 201077"/>
                <a:gd name="connsiteY38" fmla="*/ 4289 h 76273"/>
                <a:gd name="connsiteX39" fmla="*/ 98084 w 201077"/>
                <a:gd name="connsiteY39" fmla="*/ 8133 h 76273"/>
                <a:gd name="connsiteX40" fmla="*/ 93600 w 201077"/>
                <a:gd name="connsiteY40" fmla="*/ 10055 h 76273"/>
                <a:gd name="connsiteX41" fmla="*/ 86545 w 201077"/>
                <a:gd name="connsiteY41" fmla="*/ 10693 h 76273"/>
                <a:gd name="connsiteX42" fmla="*/ 91677 w 201077"/>
                <a:gd name="connsiteY42" fmla="*/ 2367 h 76273"/>
                <a:gd name="connsiteX43" fmla="*/ 88468 w 201077"/>
                <a:gd name="connsiteY43" fmla="*/ 1092 h 76273"/>
                <a:gd name="connsiteX44" fmla="*/ 80138 w 201077"/>
                <a:gd name="connsiteY44" fmla="*/ 3651 h 76273"/>
                <a:gd name="connsiteX45" fmla="*/ 71171 w 201077"/>
                <a:gd name="connsiteY45" fmla="*/ 6211 h 76273"/>
                <a:gd name="connsiteX46" fmla="*/ 60280 w 201077"/>
                <a:gd name="connsiteY46" fmla="*/ 8133 h 76273"/>
                <a:gd name="connsiteX47" fmla="*/ 48732 w 201077"/>
                <a:gd name="connsiteY47" fmla="*/ 10693 h 76273"/>
                <a:gd name="connsiteX48" fmla="*/ 39117 w 201077"/>
                <a:gd name="connsiteY48" fmla="*/ 12615 h 76273"/>
                <a:gd name="connsiteX49" fmla="*/ 32072 w 201077"/>
                <a:gd name="connsiteY49" fmla="*/ 15821 h 76273"/>
                <a:gd name="connsiteX50" fmla="*/ 24380 w 201077"/>
                <a:gd name="connsiteY50" fmla="*/ 19656 h 76273"/>
                <a:gd name="connsiteX51" fmla="*/ 17326 w 201077"/>
                <a:gd name="connsiteY51" fmla="*/ 22225 h 76273"/>
                <a:gd name="connsiteX52" fmla="*/ 16050 w 201077"/>
                <a:gd name="connsiteY52" fmla="*/ 26060 h 76273"/>
                <a:gd name="connsiteX53" fmla="*/ 22457 w 201077"/>
                <a:gd name="connsiteY53" fmla="*/ 27354 h 76273"/>
                <a:gd name="connsiteX54" fmla="*/ 29511 w 201077"/>
                <a:gd name="connsiteY54" fmla="*/ 30551 h 76273"/>
                <a:gd name="connsiteX55" fmla="*/ 30787 w 201077"/>
                <a:gd name="connsiteY55" fmla="*/ 35032 h 76273"/>
                <a:gd name="connsiteX56" fmla="*/ 25665 w 201077"/>
                <a:gd name="connsiteY56" fmla="*/ 35032 h 76273"/>
                <a:gd name="connsiteX57" fmla="*/ 19896 w 201077"/>
                <a:gd name="connsiteY57" fmla="*/ 34395 h 76273"/>
                <a:gd name="connsiteX58" fmla="*/ 13489 w 201077"/>
                <a:gd name="connsiteY58" fmla="*/ 35680 h 76273"/>
                <a:gd name="connsiteX59" fmla="*/ 7082 w 201077"/>
                <a:gd name="connsiteY59" fmla="*/ 37592 h 76273"/>
                <a:gd name="connsiteX60" fmla="*/ 6854 w 201077"/>
                <a:gd name="connsiteY60" fmla="*/ 38239 h 76273"/>
                <a:gd name="connsiteX61" fmla="*/ 8358 w 201077"/>
                <a:gd name="connsiteY61" fmla="*/ 42721 h 76273"/>
                <a:gd name="connsiteX62" fmla="*/ 14774 w 201077"/>
                <a:gd name="connsiteY62" fmla="*/ 43358 h 76273"/>
                <a:gd name="connsiteX63" fmla="*/ 22457 w 201077"/>
                <a:gd name="connsiteY63" fmla="*/ 42721 h 76273"/>
                <a:gd name="connsiteX64" fmla="*/ 28226 w 201077"/>
                <a:gd name="connsiteY64" fmla="*/ 42721 h 76273"/>
                <a:gd name="connsiteX65" fmla="*/ 32719 w 201077"/>
                <a:gd name="connsiteY65" fmla="*/ 42083 h 76273"/>
                <a:gd name="connsiteX66" fmla="*/ 42325 w 201077"/>
                <a:gd name="connsiteY66" fmla="*/ 41446 h 76273"/>
                <a:gd name="connsiteX67" fmla="*/ 48732 w 201077"/>
                <a:gd name="connsiteY67" fmla="*/ 41446 h 76273"/>
                <a:gd name="connsiteX68" fmla="*/ 57709 w 201077"/>
                <a:gd name="connsiteY68" fmla="*/ 40799 h 76273"/>
                <a:gd name="connsiteX69" fmla="*/ 64116 w 201077"/>
                <a:gd name="connsiteY69" fmla="*/ 40799 h 76273"/>
                <a:gd name="connsiteX70" fmla="*/ 69885 w 201077"/>
                <a:gd name="connsiteY70" fmla="*/ 44005 h 76273"/>
                <a:gd name="connsiteX71" fmla="*/ 69885 w 201077"/>
                <a:gd name="connsiteY71" fmla="*/ 49124 h 76273"/>
                <a:gd name="connsiteX72" fmla="*/ 62841 w 201077"/>
                <a:gd name="connsiteY72" fmla="*/ 51047 h 76273"/>
                <a:gd name="connsiteX73" fmla="*/ 53226 w 201077"/>
                <a:gd name="connsiteY73" fmla="*/ 49771 h 76273"/>
                <a:gd name="connsiteX74" fmla="*/ 42325 w 201077"/>
                <a:gd name="connsiteY74" fmla="*/ 49771 h 76273"/>
                <a:gd name="connsiteX75" fmla="*/ 29511 w 201077"/>
                <a:gd name="connsiteY75" fmla="*/ 49771 h 76273"/>
                <a:gd name="connsiteX76" fmla="*/ 17326 w 201077"/>
                <a:gd name="connsiteY76" fmla="*/ 50409 h 76273"/>
                <a:gd name="connsiteX77" fmla="*/ 8358 w 201077"/>
                <a:gd name="connsiteY77" fmla="*/ 50409 h 76273"/>
                <a:gd name="connsiteX78" fmla="*/ 2589 w 201077"/>
                <a:gd name="connsiteY78" fmla="*/ 51694 h 76273"/>
                <a:gd name="connsiteX79" fmla="*/ 28 w 201077"/>
                <a:gd name="connsiteY79" fmla="*/ 56175 h 76273"/>
                <a:gd name="connsiteX80" fmla="*/ 3874 w 201077"/>
                <a:gd name="connsiteY80" fmla="*/ 60019 h 76273"/>
                <a:gd name="connsiteX81" fmla="*/ 11566 w 201077"/>
                <a:gd name="connsiteY81" fmla="*/ 61304 h 76273"/>
                <a:gd name="connsiteX82" fmla="*/ 19249 w 201077"/>
                <a:gd name="connsiteY82" fmla="*/ 61304 h 76273"/>
                <a:gd name="connsiteX83" fmla="*/ 28864 w 201077"/>
                <a:gd name="connsiteY83" fmla="*/ 60657 h 76273"/>
                <a:gd name="connsiteX84" fmla="*/ 34633 w 201077"/>
                <a:gd name="connsiteY84" fmla="*/ 61304 h 76273"/>
                <a:gd name="connsiteX85" fmla="*/ 32719 w 201077"/>
                <a:gd name="connsiteY85" fmla="*/ 67698 h 76273"/>
                <a:gd name="connsiteX86" fmla="*/ 28226 w 201077"/>
                <a:gd name="connsiteY86" fmla="*/ 71542 h 76273"/>
                <a:gd name="connsiteX87" fmla="*/ 33348 w 201077"/>
                <a:gd name="connsiteY87" fmla="*/ 75386 h 76273"/>
                <a:gd name="connsiteX88" fmla="*/ 40402 w 201077"/>
                <a:gd name="connsiteY88" fmla="*/ 76024 h 76273"/>
                <a:gd name="connsiteX89" fmla="*/ 48094 w 201077"/>
                <a:gd name="connsiteY89" fmla="*/ 76024 h 76273"/>
                <a:gd name="connsiteX90" fmla="*/ 55786 w 201077"/>
                <a:gd name="connsiteY90" fmla="*/ 73464 h 76273"/>
                <a:gd name="connsiteX91" fmla="*/ 64754 w 201077"/>
                <a:gd name="connsiteY91" fmla="*/ 71542 h 76273"/>
                <a:gd name="connsiteX92" fmla="*/ 73094 w 201077"/>
                <a:gd name="connsiteY92" fmla="*/ 70267 h 76273"/>
                <a:gd name="connsiteX93" fmla="*/ 82709 w 201077"/>
                <a:gd name="connsiteY93" fmla="*/ 67061 h 76273"/>
                <a:gd name="connsiteX94" fmla="*/ 92952 w 201077"/>
                <a:gd name="connsiteY94" fmla="*/ 67061 h 76273"/>
                <a:gd name="connsiteX95" fmla="*/ 102567 w 201077"/>
                <a:gd name="connsiteY95" fmla="*/ 66423 h 76273"/>
                <a:gd name="connsiteX96" fmla="*/ 108974 w 201077"/>
                <a:gd name="connsiteY96" fmla="*/ 65776 h 76273"/>
                <a:gd name="connsiteX97" fmla="*/ 117952 w 201077"/>
                <a:gd name="connsiteY97" fmla="*/ 63226 h 76273"/>
                <a:gd name="connsiteX98" fmla="*/ 123083 w 201077"/>
                <a:gd name="connsiteY98" fmla="*/ 60019 h 76273"/>
                <a:gd name="connsiteX99" fmla="*/ 131413 w 201077"/>
                <a:gd name="connsiteY99" fmla="*/ 64501 h 76273"/>
                <a:gd name="connsiteX100" fmla="*/ 135259 w 201077"/>
                <a:gd name="connsiteY100" fmla="*/ 68345 h 76273"/>
                <a:gd name="connsiteX101" fmla="*/ 146150 w 201077"/>
                <a:gd name="connsiteY101" fmla="*/ 68983 h 76273"/>
                <a:gd name="connsiteX102" fmla="*/ 156412 w 201077"/>
                <a:gd name="connsiteY102" fmla="*/ 68345 h 76273"/>
                <a:gd name="connsiteX103" fmla="*/ 169217 w 201077"/>
                <a:gd name="connsiteY103" fmla="*/ 66423 h 76273"/>
                <a:gd name="connsiteX104" fmla="*/ 178194 w 201077"/>
                <a:gd name="connsiteY104" fmla="*/ 64501 h 76273"/>
                <a:gd name="connsiteX105" fmla="*/ 174986 w 201077"/>
                <a:gd name="connsiteY105" fmla="*/ 60019 h 76273"/>
                <a:gd name="connsiteX106" fmla="*/ 177556 w 201077"/>
                <a:gd name="connsiteY106" fmla="*/ 56813 h 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01077" h="76273">
                  <a:moveTo>
                    <a:pt x="177556" y="56813"/>
                  </a:moveTo>
                  <a:cubicBezTo>
                    <a:pt x="179089" y="55300"/>
                    <a:pt x="179927" y="53987"/>
                    <a:pt x="182040" y="53616"/>
                  </a:cubicBezTo>
                  <a:cubicBezTo>
                    <a:pt x="184068" y="53245"/>
                    <a:pt x="185106" y="54738"/>
                    <a:pt x="187171" y="54891"/>
                  </a:cubicBezTo>
                  <a:cubicBezTo>
                    <a:pt x="189418" y="55062"/>
                    <a:pt x="190675" y="54377"/>
                    <a:pt x="192931" y="54253"/>
                  </a:cubicBezTo>
                  <a:cubicBezTo>
                    <a:pt x="195178" y="54129"/>
                    <a:pt x="196872" y="55566"/>
                    <a:pt x="198700" y="54253"/>
                  </a:cubicBezTo>
                  <a:cubicBezTo>
                    <a:pt x="200433" y="53007"/>
                    <a:pt x="201832" y="50885"/>
                    <a:pt x="200623" y="49124"/>
                  </a:cubicBezTo>
                  <a:cubicBezTo>
                    <a:pt x="199728" y="47821"/>
                    <a:pt x="198253" y="48411"/>
                    <a:pt x="196787" y="47849"/>
                  </a:cubicBezTo>
                  <a:cubicBezTo>
                    <a:pt x="193654" y="46641"/>
                    <a:pt x="192065" y="45556"/>
                    <a:pt x="189085" y="44005"/>
                  </a:cubicBezTo>
                  <a:cubicBezTo>
                    <a:pt x="186315" y="42549"/>
                    <a:pt x="185172" y="40161"/>
                    <a:pt x="182040" y="40161"/>
                  </a:cubicBezTo>
                  <a:cubicBezTo>
                    <a:pt x="180222" y="40152"/>
                    <a:pt x="179317" y="41902"/>
                    <a:pt x="177556" y="41446"/>
                  </a:cubicBezTo>
                  <a:cubicBezTo>
                    <a:pt x="175966" y="41027"/>
                    <a:pt x="175252" y="39762"/>
                    <a:pt x="174986" y="38239"/>
                  </a:cubicBezTo>
                  <a:cubicBezTo>
                    <a:pt x="174786" y="37040"/>
                    <a:pt x="174852" y="35670"/>
                    <a:pt x="174986" y="34395"/>
                  </a:cubicBezTo>
                  <a:cubicBezTo>
                    <a:pt x="175271" y="31835"/>
                    <a:pt x="176300" y="30370"/>
                    <a:pt x="178194" y="28629"/>
                  </a:cubicBezTo>
                  <a:cubicBezTo>
                    <a:pt x="179841" y="27125"/>
                    <a:pt x="182145" y="27972"/>
                    <a:pt x="183316" y="26060"/>
                  </a:cubicBezTo>
                  <a:cubicBezTo>
                    <a:pt x="184506" y="24157"/>
                    <a:pt x="183068" y="22530"/>
                    <a:pt x="183316" y="20303"/>
                  </a:cubicBezTo>
                  <a:cubicBezTo>
                    <a:pt x="183658" y="17467"/>
                    <a:pt x="184477" y="16002"/>
                    <a:pt x="185248" y="13252"/>
                  </a:cubicBezTo>
                  <a:cubicBezTo>
                    <a:pt x="185734" y="11511"/>
                    <a:pt x="186457" y="10598"/>
                    <a:pt x="186524" y="8780"/>
                  </a:cubicBezTo>
                  <a:cubicBezTo>
                    <a:pt x="186581" y="7248"/>
                    <a:pt x="186515" y="6316"/>
                    <a:pt x="185886" y="4926"/>
                  </a:cubicBezTo>
                  <a:cubicBezTo>
                    <a:pt x="185020" y="2995"/>
                    <a:pt x="183887" y="2120"/>
                    <a:pt x="182040" y="1092"/>
                  </a:cubicBezTo>
                  <a:cubicBezTo>
                    <a:pt x="179194" y="-507"/>
                    <a:pt x="176966" y="559"/>
                    <a:pt x="173710" y="445"/>
                  </a:cubicBezTo>
                  <a:cubicBezTo>
                    <a:pt x="170959" y="350"/>
                    <a:pt x="169236" y="-507"/>
                    <a:pt x="166656" y="445"/>
                  </a:cubicBezTo>
                  <a:cubicBezTo>
                    <a:pt x="165294" y="949"/>
                    <a:pt x="164552" y="1406"/>
                    <a:pt x="163457" y="2367"/>
                  </a:cubicBezTo>
                  <a:cubicBezTo>
                    <a:pt x="161677" y="3918"/>
                    <a:pt x="161829" y="5735"/>
                    <a:pt x="160249" y="7486"/>
                  </a:cubicBezTo>
                  <a:cubicBezTo>
                    <a:pt x="158935" y="8942"/>
                    <a:pt x="157193" y="8904"/>
                    <a:pt x="156412" y="10693"/>
                  </a:cubicBezTo>
                  <a:cubicBezTo>
                    <a:pt x="155708" y="12301"/>
                    <a:pt x="156641" y="13443"/>
                    <a:pt x="156412" y="15174"/>
                  </a:cubicBezTo>
                  <a:cubicBezTo>
                    <a:pt x="155965" y="18390"/>
                    <a:pt x="155594" y="20674"/>
                    <a:pt x="153195" y="22863"/>
                  </a:cubicBezTo>
                  <a:cubicBezTo>
                    <a:pt x="151386" y="24528"/>
                    <a:pt x="149891" y="25327"/>
                    <a:pt x="147435" y="25422"/>
                  </a:cubicBezTo>
                  <a:cubicBezTo>
                    <a:pt x="145065" y="25517"/>
                    <a:pt x="142875" y="25546"/>
                    <a:pt x="141656" y="23500"/>
                  </a:cubicBezTo>
                  <a:cubicBezTo>
                    <a:pt x="140057" y="20817"/>
                    <a:pt x="144246" y="19323"/>
                    <a:pt x="145512" y="16459"/>
                  </a:cubicBezTo>
                  <a:cubicBezTo>
                    <a:pt x="146378" y="14508"/>
                    <a:pt x="147797" y="13433"/>
                    <a:pt x="147435" y="11330"/>
                  </a:cubicBezTo>
                  <a:cubicBezTo>
                    <a:pt x="146988" y="8723"/>
                    <a:pt x="144560" y="8266"/>
                    <a:pt x="142304" y="6849"/>
                  </a:cubicBezTo>
                  <a:cubicBezTo>
                    <a:pt x="140228" y="5535"/>
                    <a:pt x="138981" y="4013"/>
                    <a:pt x="136535" y="4289"/>
                  </a:cubicBezTo>
                  <a:cubicBezTo>
                    <a:pt x="134869" y="4479"/>
                    <a:pt x="134079" y="5250"/>
                    <a:pt x="132698" y="6211"/>
                  </a:cubicBezTo>
                  <a:cubicBezTo>
                    <a:pt x="130946" y="7419"/>
                    <a:pt x="130756" y="9142"/>
                    <a:pt x="128843" y="10055"/>
                  </a:cubicBezTo>
                  <a:cubicBezTo>
                    <a:pt x="126367" y="11235"/>
                    <a:pt x="124549" y="10055"/>
                    <a:pt x="121798" y="10055"/>
                  </a:cubicBezTo>
                  <a:cubicBezTo>
                    <a:pt x="119046" y="10055"/>
                    <a:pt x="116876" y="11796"/>
                    <a:pt x="114743" y="10055"/>
                  </a:cubicBezTo>
                  <a:cubicBezTo>
                    <a:pt x="113620" y="9132"/>
                    <a:pt x="113830" y="7905"/>
                    <a:pt x="112820" y="6849"/>
                  </a:cubicBezTo>
                  <a:cubicBezTo>
                    <a:pt x="111450" y="5383"/>
                    <a:pt x="110298" y="4774"/>
                    <a:pt x="108336" y="4289"/>
                  </a:cubicBezTo>
                  <a:cubicBezTo>
                    <a:pt x="106642" y="3870"/>
                    <a:pt x="105557" y="3889"/>
                    <a:pt x="103853" y="4289"/>
                  </a:cubicBezTo>
                  <a:cubicBezTo>
                    <a:pt x="101225" y="4907"/>
                    <a:pt x="100483" y="6877"/>
                    <a:pt x="98084" y="8133"/>
                  </a:cubicBezTo>
                  <a:cubicBezTo>
                    <a:pt x="96398" y="9009"/>
                    <a:pt x="95428" y="9532"/>
                    <a:pt x="93600" y="10055"/>
                  </a:cubicBezTo>
                  <a:cubicBezTo>
                    <a:pt x="90944" y="10807"/>
                    <a:pt x="88649" y="12491"/>
                    <a:pt x="86545" y="10693"/>
                  </a:cubicBezTo>
                  <a:cubicBezTo>
                    <a:pt x="83651" y="8228"/>
                    <a:pt x="94504" y="4917"/>
                    <a:pt x="91677" y="2367"/>
                  </a:cubicBezTo>
                  <a:cubicBezTo>
                    <a:pt x="90677" y="1463"/>
                    <a:pt x="89792" y="1339"/>
                    <a:pt x="88468" y="1092"/>
                  </a:cubicBezTo>
                  <a:cubicBezTo>
                    <a:pt x="85136" y="435"/>
                    <a:pt x="83394" y="2681"/>
                    <a:pt x="80138" y="3651"/>
                  </a:cubicBezTo>
                  <a:cubicBezTo>
                    <a:pt x="76654" y="4679"/>
                    <a:pt x="74712" y="5383"/>
                    <a:pt x="71171" y="6211"/>
                  </a:cubicBezTo>
                  <a:cubicBezTo>
                    <a:pt x="66963" y="7201"/>
                    <a:pt x="64507" y="7286"/>
                    <a:pt x="60280" y="8133"/>
                  </a:cubicBezTo>
                  <a:cubicBezTo>
                    <a:pt x="55748" y="9028"/>
                    <a:pt x="53245" y="9751"/>
                    <a:pt x="48732" y="10693"/>
                  </a:cubicBezTo>
                  <a:cubicBezTo>
                    <a:pt x="45000" y="11482"/>
                    <a:pt x="42744" y="11387"/>
                    <a:pt x="39117" y="12615"/>
                  </a:cubicBezTo>
                  <a:cubicBezTo>
                    <a:pt x="36270" y="13576"/>
                    <a:pt x="34804" y="14518"/>
                    <a:pt x="32072" y="15821"/>
                  </a:cubicBezTo>
                  <a:cubicBezTo>
                    <a:pt x="29045" y="17258"/>
                    <a:pt x="27474" y="18352"/>
                    <a:pt x="24380" y="19656"/>
                  </a:cubicBezTo>
                  <a:cubicBezTo>
                    <a:pt x="21686" y="20807"/>
                    <a:pt x="19058" y="19856"/>
                    <a:pt x="17326" y="22225"/>
                  </a:cubicBezTo>
                  <a:cubicBezTo>
                    <a:pt x="16402" y="23500"/>
                    <a:pt x="15641" y="24547"/>
                    <a:pt x="16050" y="26060"/>
                  </a:cubicBezTo>
                  <a:cubicBezTo>
                    <a:pt x="16726" y="28524"/>
                    <a:pt x="20029" y="26593"/>
                    <a:pt x="22457" y="27354"/>
                  </a:cubicBezTo>
                  <a:cubicBezTo>
                    <a:pt x="25342" y="28248"/>
                    <a:pt x="27817" y="28048"/>
                    <a:pt x="29511" y="30551"/>
                  </a:cubicBezTo>
                  <a:cubicBezTo>
                    <a:pt x="30530" y="32054"/>
                    <a:pt x="31786" y="33520"/>
                    <a:pt x="30787" y="35032"/>
                  </a:cubicBezTo>
                  <a:cubicBezTo>
                    <a:pt x="29683" y="36698"/>
                    <a:pt x="27655" y="35137"/>
                    <a:pt x="25665" y="35032"/>
                  </a:cubicBezTo>
                  <a:cubicBezTo>
                    <a:pt x="23409" y="34918"/>
                    <a:pt x="22162" y="34319"/>
                    <a:pt x="19896" y="34395"/>
                  </a:cubicBezTo>
                  <a:cubicBezTo>
                    <a:pt x="17345" y="34481"/>
                    <a:pt x="15964" y="35061"/>
                    <a:pt x="13489" y="35680"/>
                  </a:cubicBezTo>
                  <a:cubicBezTo>
                    <a:pt x="10957" y="36308"/>
                    <a:pt x="8110" y="35204"/>
                    <a:pt x="7082" y="37592"/>
                  </a:cubicBezTo>
                  <a:cubicBezTo>
                    <a:pt x="6987" y="37811"/>
                    <a:pt x="6911" y="38030"/>
                    <a:pt x="6854" y="38239"/>
                  </a:cubicBezTo>
                  <a:cubicBezTo>
                    <a:pt x="6416" y="39895"/>
                    <a:pt x="7073" y="41436"/>
                    <a:pt x="8358" y="42721"/>
                  </a:cubicBezTo>
                  <a:cubicBezTo>
                    <a:pt x="10138" y="44491"/>
                    <a:pt x="12252" y="43320"/>
                    <a:pt x="14774" y="43358"/>
                  </a:cubicBezTo>
                  <a:cubicBezTo>
                    <a:pt x="17783" y="43415"/>
                    <a:pt x="19458" y="42835"/>
                    <a:pt x="22457" y="42721"/>
                  </a:cubicBezTo>
                  <a:cubicBezTo>
                    <a:pt x="24704" y="42645"/>
                    <a:pt x="25989" y="42902"/>
                    <a:pt x="28226" y="42721"/>
                  </a:cubicBezTo>
                  <a:cubicBezTo>
                    <a:pt x="29987" y="42578"/>
                    <a:pt x="30958" y="42293"/>
                    <a:pt x="32719" y="42083"/>
                  </a:cubicBezTo>
                  <a:cubicBezTo>
                    <a:pt x="36442" y="41636"/>
                    <a:pt x="38574" y="41531"/>
                    <a:pt x="42325" y="41446"/>
                  </a:cubicBezTo>
                  <a:cubicBezTo>
                    <a:pt x="44829" y="41370"/>
                    <a:pt x="46238" y="41522"/>
                    <a:pt x="48732" y="41446"/>
                  </a:cubicBezTo>
                  <a:cubicBezTo>
                    <a:pt x="52245" y="41332"/>
                    <a:pt x="54206" y="40903"/>
                    <a:pt x="57709" y="40799"/>
                  </a:cubicBezTo>
                  <a:cubicBezTo>
                    <a:pt x="60213" y="40723"/>
                    <a:pt x="61689" y="40180"/>
                    <a:pt x="64116" y="40799"/>
                  </a:cubicBezTo>
                  <a:cubicBezTo>
                    <a:pt x="66610" y="41436"/>
                    <a:pt x="68753" y="41693"/>
                    <a:pt x="69885" y="44005"/>
                  </a:cubicBezTo>
                  <a:cubicBezTo>
                    <a:pt x="70771" y="45794"/>
                    <a:pt x="70875" y="47393"/>
                    <a:pt x="69885" y="49124"/>
                  </a:cubicBezTo>
                  <a:cubicBezTo>
                    <a:pt x="68476" y="51598"/>
                    <a:pt x="65668" y="50780"/>
                    <a:pt x="62841" y="51047"/>
                  </a:cubicBezTo>
                  <a:cubicBezTo>
                    <a:pt x="59071" y="51408"/>
                    <a:pt x="56995" y="50038"/>
                    <a:pt x="53226" y="49771"/>
                  </a:cubicBezTo>
                  <a:cubicBezTo>
                    <a:pt x="48989" y="49467"/>
                    <a:pt x="46580" y="49771"/>
                    <a:pt x="42325" y="49771"/>
                  </a:cubicBezTo>
                  <a:cubicBezTo>
                    <a:pt x="37327" y="49771"/>
                    <a:pt x="34509" y="49638"/>
                    <a:pt x="29511" y="49771"/>
                  </a:cubicBezTo>
                  <a:cubicBezTo>
                    <a:pt x="24761" y="49895"/>
                    <a:pt x="22086" y="50304"/>
                    <a:pt x="17326" y="50409"/>
                  </a:cubicBezTo>
                  <a:cubicBezTo>
                    <a:pt x="13832" y="50485"/>
                    <a:pt x="11823" y="49943"/>
                    <a:pt x="8358" y="50409"/>
                  </a:cubicBezTo>
                  <a:cubicBezTo>
                    <a:pt x="6073" y="50713"/>
                    <a:pt x="4407" y="50266"/>
                    <a:pt x="2589" y="51694"/>
                  </a:cubicBezTo>
                  <a:cubicBezTo>
                    <a:pt x="1008" y="52931"/>
                    <a:pt x="-201" y="54177"/>
                    <a:pt x="28" y="56175"/>
                  </a:cubicBezTo>
                  <a:cubicBezTo>
                    <a:pt x="266" y="58278"/>
                    <a:pt x="2046" y="58944"/>
                    <a:pt x="3874" y="60019"/>
                  </a:cubicBezTo>
                  <a:cubicBezTo>
                    <a:pt x="6492" y="61561"/>
                    <a:pt x="8539" y="61047"/>
                    <a:pt x="11566" y="61304"/>
                  </a:cubicBezTo>
                  <a:cubicBezTo>
                    <a:pt x="14555" y="61542"/>
                    <a:pt x="16259" y="61380"/>
                    <a:pt x="19249" y="61304"/>
                  </a:cubicBezTo>
                  <a:cubicBezTo>
                    <a:pt x="23019" y="61190"/>
                    <a:pt x="25113" y="60486"/>
                    <a:pt x="28864" y="60657"/>
                  </a:cubicBezTo>
                  <a:cubicBezTo>
                    <a:pt x="31139" y="60752"/>
                    <a:pt x="33234" y="59525"/>
                    <a:pt x="34633" y="61304"/>
                  </a:cubicBezTo>
                  <a:cubicBezTo>
                    <a:pt x="36261" y="63340"/>
                    <a:pt x="34176" y="65538"/>
                    <a:pt x="32719" y="67698"/>
                  </a:cubicBezTo>
                  <a:cubicBezTo>
                    <a:pt x="31425" y="69611"/>
                    <a:pt x="28264" y="69249"/>
                    <a:pt x="28226" y="71542"/>
                  </a:cubicBezTo>
                  <a:cubicBezTo>
                    <a:pt x="28178" y="74045"/>
                    <a:pt x="31034" y="74463"/>
                    <a:pt x="33348" y="75386"/>
                  </a:cubicBezTo>
                  <a:cubicBezTo>
                    <a:pt x="35918" y="76414"/>
                    <a:pt x="37641" y="75900"/>
                    <a:pt x="40402" y="76024"/>
                  </a:cubicBezTo>
                  <a:cubicBezTo>
                    <a:pt x="43401" y="76176"/>
                    <a:pt x="45133" y="76500"/>
                    <a:pt x="48094" y="76024"/>
                  </a:cubicBezTo>
                  <a:cubicBezTo>
                    <a:pt x="51217" y="75539"/>
                    <a:pt x="52740" y="74311"/>
                    <a:pt x="55786" y="73464"/>
                  </a:cubicBezTo>
                  <a:cubicBezTo>
                    <a:pt x="59233" y="72513"/>
                    <a:pt x="61241" y="72189"/>
                    <a:pt x="64754" y="71542"/>
                  </a:cubicBezTo>
                  <a:cubicBezTo>
                    <a:pt x="68000" y="70962"/>
                    <a:pt x="69885" y="71019"/>
                    <a:pt x="73094" y="70267"/>
                  </a:cubicBezTo>
                  <a:cubicBezTo>
                    <a:pt x="76940" y="69373"/>
                    <a:pt x="78796" y="67698"/>
                    <a:pt x="82709" y="67061"/>
                  </a:cubicBezTo>
                  <a:cubicBezTo>
                    <a:pt x="86650" y="66423"/>
                    <a:pt x="88963" y="67194"/>
                    <a:pt x="92952" y="67061"/>
                  </a:cubicBezTo>
                  <a:cubicBezTo>
                    <a:pt x="96713" y="66937"/>
                    <a:pt x="98826" y="66747"/>
                    <a:pt x="102567" y="66423"/>
                  </a:cubicBezTo>
                  <a:cubicBezTo>
                    <a:pt x="105071" y="66204"/>
                    <a:pt x="106509" y="66214"/>
                    <a:pt x="108974" y="65776"/>
                  </a:cubicBezTo>
                  <a:cubicBezTo>
                    <a:pt x="112563" y="65158"/>
                    <a:pt x="114667" y="64796"/>
                    <a:pt x="117952" y="63226"/>
                  </a:cubicBezTo>
                  <a:cubicBezTo>
                    <a:pt x="120075" y="62198"/>
                    <a:pt x="120751" y="60390"/>
                    <a:pt x="123083" y="60019"/>
                  </a:cubicBezTo>
                  <a:cubicBezTo>
                    <a:pt x="126729" y="59429"/>
                    <a:pt x="128538" y="62179"/>
                    <a:pt x="131413" y="64501"/>
                  </a:cubicBezTo>
                  <a:cubicBezTo>
                    <a:pt x="133060" y="65833"/>
                    <a:pt x="133441" y="67241"/>
                    <a:pt x="135259" y="68345"/>
                  </a:cubicBezTo>
                  <a:cubicBezTo>
                    <a:pt x="138896" y="70562"/>
                    <a:pt x="141894" y="69002"/>
                    <a:pt x="146150" y="68983"/>
                  </a:cubicBezTo>
                  <a:cubicBezTo>
                    <a:pt x="150158" y="68964"/>
                    <a:pt x="152414" y="68745"/>
                    <a:pt x="156412" y="68345"/>
                  </a:cubicBezTo>
                  <a:cubicBezTo>
                    <a:pt x="161439" y="67841"/>
                    <a:pt x="164257" y="67356"/>
                    <a:pt x="169217" y="66423"/>
                  </a:cubicBezTo>
                  <a:cubicBezTo>
                    <a:pt x="172739" y="65757"/>
                    <a:pt x="178166" y="68079"/>
                    <a:pt x="178194" y="64501"/>
                  </a:cubicBezTo>
                  <a:cubicBezTo>
                    <a:pt x="178213" y="62351"/>
                    <a:pt x="174691" y="62141"/>
                    <a:pt x="174986" y="60019"/>
                  </a:cubicBezTo>
                  <a:cubicBezTo>
                    <a:pt x="175214" y="58430"/>
                    <a:pt x="176414" y="57936"/>
                    <a:pt x="177556" y="5681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3" name="任意形状 188"/>
            <p:cNvSpPr/>
            <p:nvPr/>
          </p:nvSpPr>
          <p:spPr>
            <a:xfrm>
              <a:off x="13124432" y="3507488"/>
              <a:ext cx="20709" cy="10122"/>
            </a:xfrm>
            <a:custGeom>
              <a:avLst/>
              <a:gdLst>
                <a:gd name="connsiteX0" fmla="*/ 2042 w 20709"/>
                <a:gd name="connsiteY0" fmla="*/ 9631 h 10122"/>
                <a:gd name="connsiteX1" fmla="*/ 7801 w 20709"/>
                <a:gd name="connsiteY1" fmla="*/ 8984 h 10122"/>
                <a:gd name="connsiteX2" fmla="*/ 11010 w 20709"/>
                <a:gd name="connsiteY2" fmla="*/ 8346 h 10122"/>
                <a:gd name="connsiteX3" fmla="*/ 16779 w 20709"/>
                <a:gd name="connsiteY3" fmla="*/ 5786 h 10122"/>
                <a:gd name="connsiteX4" fmla="*/ 20625 w 20709"/>
                <a:gd name="connsiteY4" fmla="*/ 1942 h 10122"/>
                <a:gd name="connsiteX5" fmla="*/ 10372 w 20709"/>
                <a:gd name="connsiteY5" fmla="*/ 1305 h 10122"/>
                <a:gd name="connsiteX6" fmla="*/ 3317 w 20709"/>
                <a:gd name="connsiteY6" fmla="*/ 1942 h 10122"/>
                <a:gd name="connsiteX7" fmla="*/ 109 w 20709"/>
                <a:gd name="connsiteY7" fmla="*/ 5139 h 10122"/>
                <a:gd name="connsiteX8" fmla="*/ 2042 w 20709"/>
                <a:gd name="connsiteY8" fmla="*/ 963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9" h="10122">
                  <a:moveTo>
                    <a:pt x="2042" y="9631"/>
                  </a:moveTo>
                  <a:cubicBezTo>
                    <a:pt x="3917" y="10896"/>
                    <a:pt x="5574" y="9364"/>
                    <a:pt x="7801" y="8984"/>
                  </a:cubicBezTo>
                  <a:cubicBezTo>
                    <a:pt x="9068" y="8774"/>
                    <a:pt x="9782" y="8698"/>
                    <a:pt x="11010" y="8346"/>
                  </a:cubicBezTo>
                  <a:cubicBezTo>
                    <a:pt x="13380" y="7689"/>
                    <a:pt x="14770" y="7204"/>
                    <a:pt x="16779" y="5786"/>
                  </a:cubicBezTo>
                  <a:cubicBezTo>
                    <a:pt x="18511" y="4559"/>
                    <a:pt x="20120" y="4007"/>
                    <a:pt x="20625" y="1942"/>
                  </a:cubicBezTo>
                  <a:cubicBezTo>
                    <a:pt x="21567" y="-1949"/>
                    <a:pt x="14370" y="1191"/>
                    <a:pt x="10372" y="1305"/>
                  </a:cubicBezTo>
                  <a:cubicBezTo>
                    <a:pt x="7611" y="1381"/>
                    <a:pt x="5716" y="582"/>
                    <a:pt x="3317" y="1942"/>
                  </a:cubicBezTo>
                  <a:cubicBezTo>
                    <a:pt x="1785" y="2818"/>
                    <a:pt x="490" y="3417"/>
                    <a:pt x="109" y="5139"/>
                  </a:cubicBezTo>
                  <a:cubicBezTo>
                    <a:pt x="-300" y="7004"/>
                    <a:pt x="461" y="8565"/>
                    <a:pt x="2042" y="96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4" name="任意形状 189"/>
            <p:cNvSpPr/>
            <p:nvPr/>
          </p:nvSpPr>
          <p:spPr>
            <a:xfrm>
              <a:off x="13138631" y="3508447"/>
              <a:ext cx="40470" cy="13318"/>
            </a:xfrm>
            <a:custGeom>
              <a:avLst/>
              <a:gdLst>
                <a:gd name="connsiteX0" fmla="*/ 28 w 40470"/>
                <a:gd name="connsiteY0" fmla="*/ 9633 h 13318"/>
                <a:gd name="connsiteX1" fmla="*/ 1314 w 40470"/>
                <a:gd name="connsiteY1" fmla="*/ 12839 h 13318"/>
                <a:gd name="connsiteX2" fmla="*/ 6445 w 40470"/>
                <a:gd name="connsiteY2" fmla="*/ 12192 h 13318"/>
                <a:gd name="connsiteX3" fmla="*/ 13490 w 40470"/>
                <a:gd name="connsiteY3" fmla="*/ 10917 h 13318"/>
                <a:gd name="connsiteX4" fmla="*/ 19906 w 40470"/>
                <a:gd name="connsiteY4" fmla="*/ 11555 h 13318"/>
                <a:gd name="connsiteX5" fmla="*/ 26951 w 40470"/>
                <a:gd name="connsiteY5" fmla="*/ 9633 h 13318"/>
                <a:gd name="connsiteX6" fmla="*/ 31435 w 40470"/>
                <a:gd name="connsiteY6" fmla="*/ 6426 h 13318"/>
                <a:gd name="connsiteX7" fmla="*/ 40412 w 40470"/>
                <a:gd name="connsiteY7" fmla="*/ 5788 h 13318"/>
                <a:gd name="connsiteX8" fmla="*/ 38479 w 40470"/>
                <a:gd name="connsiteY8" fmla="*/ 1307 h 13318"/>
                <a:gd name="connsiteX9" fmla="*/ 34005 w 40470"/>
                <a:gd name="connsiteY9" fmla="*/ 22 h 13318"/>
                <a:gd name="connsiteX10" fmla="*/ 25666 w 40470"/>
                <a:gd name="connsiteY10" fmla="*/ 2591 h 13318"/>
                <a:gd name="connsiteX11" fmla="*/ 18621 w 40470"/>
                <a:gd name="connsiteY11" fmla="*/ 3229 h 13318"/>
                <a:gd name="connsiteX12" fmla="*/ 9653 w 40470"/>
                <a:gd name="connsiteY12" fmla="*/ 3229 h 13318"/>
                <a:gd name="connsiteX13" fmla="*/ 3884 w 40470"/>
                <a:gd name="connsiteY13" fmla="*/ 6426 h 13318"/>
                <a:gd name="connsiteX14" fmla="*/ 28 w 40470"/>
                <a:gd name="connsiteY14" fmla="*/ 9633 h 1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470" h="13318">
                  <a:moveTo>
                    <a:pt x="28" y="9633"/>
                  </a:moveTo>
                  <a:cubicBezTo>
                    <a:pt x="-114" y="10965"/>
                    <a:pt x="276" y="11983"/>
                    <a:pt x="1314" y="12839"/>
                  </a:cubicBezTo>
                  <a:cubicBezTo>
                    <a:pt x="2875" y="14105"/>
                    <a:pt x="4446" y="12497"/>
                    <a:pt x="6445" y="12192"/>
                  </a:cubicBezTo>
                  <a:cubicBezTo>
                    <a:pt x="9206" y="11783"/>
                    <a:pt x="10691" y="11003"/>
                    <a:pt x="13490" y="10917"/>
                  </a:cubicBezTo>
                  <a:cubicBezTo>
                    <a:pt x="16003" y="10831"/>
                    <a:pt x="17393" y="11735"/>
                    <a:pt x="19906" y="11555"/>
                  </a:cubicBezTo>
                  <a:cubicBezTo>
                    <a:pt x="22743" y="11345"/>
                    <a:pt x="24409" y="10917"/>
                    <a:pt x="26951" y="9633"/>
                  </a:cubicBezTo>
                  <a:cubicBezTo>
                    <a:pt x="28874" y="8662"/>
                    <a:pt x="29464" y="7292"/>
                    <a:pt x="31435" y="6426"/>
                  </a:cubicBezTo>
                  <a:cubicBezTo>
                    <a:pt x="34653" y="5018"/>
                    <a:pt x="39879" y="9252"/>
                    <a:pt x="40412" y="5788"/>
                  </a:cubicBezTo>
                  <a:cubicBezTo>
                    <a:pt x="40698" y="3904"/>
                    <a:pt x="39927" y="2553"/>
                    <a:pt x="38479" y="1307"/>
                  </a:cubicBezTo>
                  <a:cubicBezTo>
                    <a:pt x="37109" y="117"/>
                    <a:pt x="35814" y="165"/>
                    <a:pt x="34005" y="22"/>
                  </a:cubicBezTo>
                  <a:cubicBezTo>
                    <a:pt x="30616" y="-244"/>
                    <a:pt x="29007" y="1963"/>
                    <a:pt x="25666" y="2591"/>
                  </a:cubicBezTo>
                  <a:cubicBezTo>
                    <a:pt x="22962" y="3096"/>
                    <a:pt x="21382" y="3086"/>
                    <a:pt x="18621" y="3229"/>
                  </a:cubicBezTo>
                  <a:cubicBezTo>
                    <a:pt x="15127" y="3400"/>
                    <a:pt x="12995" y="2211"/>
                    <a:pt x="9653" y="3229"/>
                  </a:cubicBezTo>
                  <a:cubicBezTo>
                    <a:pt x="7178" y="3971"/>
                    <a:pt x="5978" y="4951"/>
                    <a:pt x="3884" y="6426"/>
                  </a:cubicBezTo>
                  <a:cubicBezTo>
                    <a:pt x="2285" y="7549"/>
                    <a:pt x="257" y="7691"/>
                    <a:pt x="28" y="96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5" name="任意形状 190"/>
            <p:cNvSpPr/>
            <p:nvPr/>
          </p:nvSpPr>
          <p:spPr>
            <a:xfrm>
              <a:off x="13161542" y="3496474"/>
              <a:ext cx="33559" cy="12032"/>
            </a:xfrm>
            <a:custGeom>
              <a:avLst/>
              <a:gdLst>
                <a:gd name="connsiteX0" fmla="*/ 2725 w 33559"/>
                <a:gd name="connsiteY0" fmla="*/ 11995 h 12032"/>
                <a:gd name="connsiteX1" fmla="*/ 6571 w 33559"/>
                <a:gd name="connsiteY1" fmla="*/ 10073 h 12032"/>
                <a:gd name="connsiteX2" fmla="*/ 13626 w 33559"/>
                <a:gd name="connsiteY2" fmla="*/ 8798 h 12032"/>
                <a:gd name="connsiteX3" fmla="*/ 19395 w 33559"/>
                <a:gd name="connsiteY3" fmla="*/ 10073 h 12032"/>
                <a:gd name="connsiteX4" fmla="*/ 28363 w 33559"/>
                <a:gd name="connsiteY4" fmla="*/ 10720 h 12032"/>
                <a:gd name="connsiteX5" fmla="*/ 32846 w 33559"/>
                <a:gd name="connsiteY5" fmla="*/ 8798 h 12032"/>
                <a:gd name="connsiteX6" fmla="*/ 31571 w 33559"/>
                <a:gd name="connsiteY6" fmla="*/ 2385 h 12032"/>
                <a:gd name="connsiteX7" fmla="*/ 25154 w 33559"/>
                <a:gd name="connsiteY7" fmla="*/ 1110 h 12032"/>
                <a:gd name="connsiteX8" fmla="*/ 16824 w 33559"/>
                <a:gd name="connsiteY8" fmla="*/ 1110 h 12032"/>
                <a:gd name="connsiteX9" fmla="*/ 8494 w 33559"/>
                <a:gd name="connsiteY9" fmla="*/ 463 h 12032"/>
                <a:gd name="connsiteX10" fmla="*/ 4648 w 33559"/>
                <a:gd name="connsiteY10" fmla="*/ 3669 h 12032"/>
                <a:gd name="connsiteX11" fmla="*/ 164 w 33559"/>
                <a:gd name="connsiteY11" fmla="*/ 6867 h 12032"/>
                <a:gd name="connsiteX12" fmla="*/ 2725 w 33559"/>
                <a:gd name="connsiteY12" fmla="*/ 11995 h 1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59" h="12032">
                  <a:moveTo>
                    <a:pt x="2725" y="11995"/>
                  </a:moveTo>
                  <a:cubicBezTo>
                    <a:pt x="4382" y="12300"/>
                    <a:pt x="5000" y="10663"/>
                    <a:pt x="6571" y="10073"/>
                  </a:cubicBezTo>
                  <a:cubicBezTo>
                    <a:pt x="9189" y="9103"/>
                    <a:pt x="10827" y="8684"/>
                    <a:pt x="13626" y="8798"/>
                  </a:cubicBezTo>
                  <a:cubicBezTo>
                    <a:pt x="15920" y="8884"/>
                    <a:pt x="17110" y="9712"/>
                    <a:pt x="19395" y="10073"/>
                  </a:cubicBezTo>
                  <a:cubicBezTo>
                    <a:pt x="22850" y="10635"/>
                    <a:pt x="24954" y="11548"/>
                    <a:pt x="28363" y="10720"/>
                  </a:cubicBezTo>
                  <a:cubicBezTo>
                    <a:pt x="30209" y="10263"/>
                    <a:pt x="31780" y="10368"/>
                    <a:pt x="32846" y="8798"/>
                  </a:cubicBezTo>
                  <a:cubicBezTo>
                    <a:pt x="34293" y="6695"/>
                    <a:pt x="33370" y="4183"/>
                    <a:pt x="31571" y="2385"/>
                  </a:cubicBezTo>
                  <a:cubicBezTo>
                    <a:pt x="29771" y="587"/>
                    <a:pt x="27696" y="1386"/>
                    <a:pt x="25154" y="1110"/>
                  </a:cubicBezTo>
                  <a:cubicBezTo>
                    <a:pt x="21927" y="748"/>
                    <a:pt x="20071" y="1224"/>
                    <a:pt x="16824" y="1110"/>
                  </a:cubicBezTo>
                  <a:cubicBezTo>
                    <a:pt x="13568" y="986"/>
                    <a:pt x="11484" y="-831"/>
                    <a:pt x="8494" y="463"/>
                  </a:cubicBezTo>
                  <a:cubicBezTo>
                    <a:pt x="6705" y="1243"/>
                    <a:pt x="6190" y="2471"/>
                    <a:pt x="4648" y="3669"/>
                  </a:cubicBezTo>
                  <a:cubicBezTo>
                    <a:pt x="2944" y="4992"/>
                    <a:pt x="716" y="4792"/>
                    <a:pt x="164" y="6867"/>
                  </a:cubicBezTo>
                  <a:cubicBezTo>
                    <a:pt x="-407" y="9026"/>
                    <a:pt x="526" y="11605"/>
                    <a:pt x="2725" y="1199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6" name="任意形状 191"/>
            <p:cNvSpPr/>
            <p:nvPr/>
          </p:nvSpPr>
          <p:spPr>
            <a:xfrm>
              <a:off x="13032223" y="3527587"/>
              <a:ext cx="145134" cy="37165"/>
            </a:xfrm>
            <a:custGeom>
              <a:avLst/>
              <a:gdLst>
                <a:gd name="connsiteX0" fmla="*/ 60074 w 145134"/>
                <a:gd name="connsiteY0" fmla="*/ 8105 h 37165"/>
                <a:gd name="connsiteX1" fmla="*/ 53019 w 145134"/>
                <a:gd name="connsiteY1" fmla="*/ 6183 h 37165"/>
                <a:gd name="connsiteX2" fmla="*/ 44689 w 145134"/>
                <a:gd name="connsiteY2" fmla="*/ 6830 h 37165"/>
                <a:gd name="connsiteX3" fmla="*/ 37635 w 145134"/>
                <a:gd name="connsiteY3" fmla="*/ 8742 h 37165"/>
                <a:gd name="connsiteX4" fmla="*/ 33151 w 145134"/>
                <a:gd name="connsiteY4" fmla="*/ 11949 h 37165"/>
                <a:gd name="connsiteX5" fmla="*/ 26097 w 145134"/>
                <a:gd name="connsiteY5" fmla="*/ 12596 h 37165"/>
                <a:gd name="connsiteX6" fmla="*/ 19052 w 145134"/>
                <a:gd name="connsiteY6" fmla="*/ 18353 h 37165"/>
                <a:gd name="connsiteX7" fmla="*/ 12645 w 145134"/>
                <a:gd name="connsiteY7" fmla="*/ 17715 h 37165"/>
                <a:gd name="connsiteX8" fmla="*/ 5591 w 145134"/>
                <a:gd name="connsiteY8" fmla="*/ 20922 h 37165"/>
                <a:gd name="connsiteX9" fmla="*/ 1745 w 145134"/>
                <a:gd name="connsiteY9" fmla="*/ 22844 h 37165"/>
                <a:gd name="connsiteX10" fmla="*/ 460 w 145134"/>
                <a:gd name="connsiteY10" fmla="*/ 28610 h 37165"/>
                <a:gd name="connsiteX11" fmla="*/ 9437 w 145134"/>
                <a:gd name="connsiteY11" fmla="*/ 26041 h 37165"/>
                <a:gd name="connsiteX12" fmla="*/ 15206 w 145134"/>
                <a:gd name="connsiteY12" fmla="*/ 27326 h 37165"/>
                <a:gd name="connsiteX13" fmla="*/ 17129 w 145134"/>
                <a:gd name="connsiteY13" fmla="*/ 24119 h 37165"/>
                <a:gd name="connsiteX14" fmla="*/ 25459 w 145134"/>
                <a:gd name="connsiteY14" fmla="*/ 23481 h 37165"/>
                <a:gd name="connsiteX15" fmla="*/ 29953 w 145134"/>
                <a:gd name="connsiteY15" fmla="*/ 24119 h 37165"/>
                <a:gd name="connsiteX16" fmla="*/ 36997 w 145134"/>
                <a:gd name="connsiteY16" fmla="*/ 22197 h 37165"/>
                <a:gd name="connsiteX17" fmla="*/ 44689 w 145134"/>
                <a:gd name="connsiteY17" fmla="*/ 24119 h 37165"/>
                <a:gd name="connsiteX18" fmla="*/ 40843 w 145134"/>
                <a:gd name="connsiteY18" fmla="*/ 28610 h 37165"/>
                <a:gd name="connsiteX19" fmla="*/ 32513 w 145134"/>
                <a:gd name="connsiteY19" fmla="*/ 29248 h 37165"/>
                <a:gd name="connsiteX20" fmla="*/ 27382 w 145134"/>
                <a:gd name="connsiteY20" fmla="*/ 29248 h 37165"/>
                <a:gd name="connsiteX21" fmla="*/ 25459 w 145134"/>
                <a:gd name="connsiteY21" fmla="*/ 33092 h 37165"/>
                <a:gd name="connsiteX22" fmla="*/ 30581 w 145134"/>
                <a:gd name="connsiteY22" fmla="*/ 36289 h 37165"/>
                <a:gd name="connsiteX23" fmla="*/ 41472 w 145134"/>
                <a:gd name="connsiteY23" fmla="*/ 36289 h 37165"/>
                <a:gd name="connsiteX24" fmla="*/ 49173 w 145134"/>
                <a:gd name="connsiteY24" fmla="*/ 33729 h 37165"/>
                <a:gd name="connsiteX25" fmla="*/ 58141 w 145134"/>
                <a:gd name="connsiteY25" fmla="*/ 33729 h 37165"/>
                <a:gd name="connsiteX26" fmla="*/ 69679 w 145134"/>
                <a:gd name="connsiteY26" fmla="*/ 30523 h 37165"/>
                <a:gd name="connsiteX27" fmla="*/ 79932 w 145134"/>
                <a:gd name="connsiteY27" fmla="*/ 27963 h 37165"/>
                <a:gd name="connsiteX28" fmla="*/ 86987 w 145134"/>
                <a:gd name="connsiteY28" fmla="*/ 26041 h 37165"/>
                <a:gd name="connsiteX29" fmla="*/ 95954 w 145134"/>
                <a:gd name="connsiteY29" fmla="*/ 26041 h 37165"/>
                <a:gd name="connsiteX30" fmla="*/ 105560 w 145134"/>
                <a:gd name="connsiteY30" fmla="*/ 26688 h 37165"/>
                <a:gd name="connsiteX31" fmla="*/ 113262 w 145134"/>
                <a:gd name="connsiteY31" fmla="*/ 26688 h 37165"/>
                <a:gd name="connsiteX32" fmla="*/ 120944 w 145134"/>
                <a:gd name="connsiteY32" fmla="*/ 26041 h 37165"/>
                <a:gd name="connsiteX33" fmla="*/ 126714 w 145134"/>
                <a:gd name="connsiteY33" fmla="*/ 24119 h 37165"/>
                <a:gd name="connsiteX34" fmla="*/ 137614 w 145134"/>
                <a:gd name="connsiteY34" fmla="*/ 20922 h 37165"/>
                <a:gd name="connsiteX35" fmla="*/ 144659 w 145134"/>
                <a:gd name="connsiteY35" fmla="*/ 17715 h 37165"/>
                <a:gd name="connsiteX36" fmla="*/ 143383 w 145134"/>
                <a:gd name="connsiteY36" fmla="*/ 11312 h 37165"/>
                <a:gd name="connsiteX37" fmla="*/ 138252 w 145134"/>
                <a:gd name="connsiteY37" fmla="*/ 8742 h 37165"/>
                <a:gd name="connsiteX38" fmla="*/ 131845 w 145134"/>
                <a:gd name="connsiteY38" fmla="*/ 10674 h 37165"/>
                <a:gd name="connsiteX39" fmla="*/ 126085 w 145134"/>
                <a:gd name="connsiteY39" fmla="*/ 15156 h 37165"/>
                <a:gd name="connsiteX40" fmla="*/ 122230 w 145134"/>
                <a:gd name="connsiteY40" fmla="*/ 13871 h 37165"/>
                <a:gd name="connsiteX41" fmla="*/ 124791 w 145134"/>
                <a:gd name="connsiteY41" fmla="*/ 6830 h 37165"/>
                <a:gd name="connsiteX42" fmla="*/ 126085 w 145134"/>
                <a:gd name="connsiteY42" fmla="*/ 1701 h 37165"/>
                <a:gd name="connsiteX43" fmla="*/ 120307 w 145134"/>
                <a:gd name="connsiteY43" fmla="*/ 417 h 37165"/>
                <a:gd name="connsiteX44" fmla="*/ 105560 w 145134"/>
                <a:gd name="connsiteY44" fmla="*/ 2339 h 37165"/>
                <a:gd name="connsiteX45" fmla="*/ 101086 w 145134"/>
                <a:gd name="connsiteY45" fmla="*/ 5545 h 37165"/>
                <a:gd name="connsiteX46" fmla="*/ 103647 w 145134"/>
                <a:gd name="connsiteY46" fmla="*/ 13234 h 37165"/>
                <a:gd name="connsiteX47" fmla="*/ 101086 w 145134"/>
                <a:gd name="connsiteY47" fmla="*/ 19000 h 37165"/>
                <a:gd name="connsiteX48" fmla="*/ 95317 w 145134"/>
                <a:gd name="connsiteY48" fmla="*/ 19637 h 37165"/>
                <a:gd name="connsiteX49" fmla="*/ 81856 w 145134"/>
                <a:gd name="connsiteY49" fmla="*/ 15793 h 37165"/>
                <a:gd name="connsiteX50" fmla="*/ 75449 w 145134"/>
                <a:gd name="connsiteY50" fmla="*/ 15156 h 37165"/>
                <a:gd name="connsiteX51" fmla="*/ 69679 w 145134"/>
                <a:gd name="connsiteY51" fmla="*/ 8105 h 37165"/>
                <a:gd name="connsiteX52" fmla="*/ 60074 w 145134"/>
                <a:gd name="connsiteY52" fmla="*/ 8105 h 3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5134" h="37165">
                  <a:moveTo>
                    <a:pt x="60074" y="8105"/>
                  </a:moveTo>
                  <a:cubicBezTo>
                    <a:pt x="57256" y="7677"/>
                    <a:pt x="55847" y="6487"/>
                    <a:pt x="53019" y="6183"/>
                  </a:cubicBezTo>
                  <a:cubicBezTo>
                    <a:pt x="49783" y="5840"/>
                    <a:pt x="47898" y="6249"/>
                    <a:pt x="44689" y="6830"/>
                  </a:cubicBezTo>
                  <a:cubicBezTo>
                    <a:pt x="41881" y="7334"/>
                    <a:pt x="40186" y="7458"/>
                    <a:pt x="37635" y="8742"/>
                  </a:cubicBezTo>
                  <a:cubicBezTo>
                    <a:pt x="35712" y="9713"/>
                    <a:pt x="35131" y="11131"/>
                    <a:pt x="33151" y="11949"/>
                  </a:cubicBezTo>
                  <a:cubicBezTo>
                    <a:pt x="30600" y="12996"/>
                    <a:pt x="28696" y="11645"/>
                    <a:pt x="26097" y="12596"/>
                  </a:cubicBezTo>
                  <a:cubicBezTo>
                    <a:pt x="22765" y="13805"/>
                    <a:pt x="22518" y="17573"/>
                    <a:pt x="19052" y="18353"/>
                  </a:cubicBezTo>
                  <a:cubicBezTo>
                    <a:pt x="16606" y="18914"/>
                    <a:pt x="15130" y="17373"/>
                    <a:pt x="12645" y="17715"/>
                  </a:cubicBezTo>
                  <a:cubicBezTo>
                    <a:pt x="9656" y="18134"/>
                    <a:pt x="8314" y="19609"/>
                    <a:pt x="5591" y="20922"/>
                  </a:cubicBezTo>
                  <a:cubicBezTo>
                    <a:pt x="4087" y="21655"/>
                    <a:pt x="2878" y="21597"/>
                    <a:pt x="1745" y="22844"/>
                  </a:cubicBezTo>
                  <a:cubicBezTo>
                    <a:pt x="203" y="24538"/>
                    <a:pt x="-549" y="26536"/>
                    <a:pt x="460" y="28610"/>
                  </a:cubicBezTo>
                  <a:cubicBezTo>
                    <a:pt x="2059" y="31874"/>
                    <a:pt x="5791" y="25946"/>
                    <a:pt x="9437" y="26041"/>
                  </a:cubicBezTo>
                  <a:cubicBezTo>
                    <a:pt x="11741" y="26108"/>
                    <a:pt x="13264" y="28563"/>
                    <a:pt x="15206" y="27326"/>
                  </a:cubicBezTo>
                  <a:cubicBezTo>
                    <a:pt x="16434" y="26536"/>
                    <a:pt x="16063" y="25109"/>
                    <a:pt x="17129" y="24119"/>
                  </a:cubicBezTo>
                  <a:cubicBezTo>
                    <a:pt x="19519" y="21902"/>
                    <a:pt x="22213" y="23272"/>
                    <a:pt x="25459" y="23481"/>
                  </a:cubicBezTo>
                  <a:cubicBezTo>
                    <a:pt x="27220" y="23596"/>
                    <a:pt x="28172" y="24148"/>
                    <a:pt x="29953" y="24119"/>
                  </a:cubicBezTo>
                  <a:cubicBezTo>
                    <a:pt x="32790" y="24081"/>
                    <a:pt x="34151" y="22264"/>
                    <a:pt x="36997" y="22197"/>
                  </a:cubicBezTo>
                  <a:cubicBezTo>
                    <a:pt x="40082" y="22130"/>
                    <a:pt x="44452" y="21036"/>
                    <a:pt x="44689" y="24119"/>
                  </a:cubicBezTo>
                  <a:cubicBezTo>
                    <a:pt x="44861" y="26422"/>
                    <a:pt x="42824" y="27421"/>
                    <a:pt x="40843" y="28610"/>
                  </a:cubicBezTo>
                  <a:cubicBezTo>
                    <a:pt x="38045" y="30285"/>
                    <a:pt x="35769" y="29143"/>
                    <a:pt x="32513" y="29248"/>
                  </a:cubicBezTo>
                  <a:cubicBezTo>
                    <a:pt x="30514" y="29305"/>
                    <a:pt x="29020" y="28106"/>
                    <a:pt x="27382" y="29248"/>
                  </a:cubicBezTo>
                  <a:cubicBezTo>
                    <a:pt x="26002" y="30209"/>
                    <a:pt x="25250" y="31427"/>
                    <a:pt x="25459" y="33092"/>
                  </a:cubicBezTo>
                  <a:cubicBezTo>
                    <a:pt x="25745" y="35423"/>
                    <a:pt x="28382" y="35461"/>
                    <a:pt x="30581" y="36289"/>
                  </a:cubicBezTo>
                  <a:cubicBezTo>
                    <a:pt x="34560" y="37792"/>
                    <a:pt x="37302" y="37069"/>
                    <a:pt x="41472" y="36289"/>
                  </a:cubicBezTo>
                  <a:cubicBezTo>
                    <a:pt x="44585" y="35708"/>
                    <a:pt x="46051" y="34262"/>
                    <a:pt x="49173" y="33729"/>
                  </a:cubicBezTo>
                  <a:cubicBezTo>
                    <a:pt x="52620" y="33139"/>
                    <a:pt x="54666" y="34138"/>
                    <a:pt x="58141" y="33729"/>
                  </a:cubicBezTo>
                  <a:cubicBezTo>
                    <a:pt x="62787" y="33196"/>
                    <a:pt x="65167" y="31712"/>
                    <a:pt x="69679" y="30523"/>
                  </a:cubicBezTo>
                  <a:cubicBezTo>
                    <a:pt x="73668" y="29476"/>
                    <a:pt x="75953" y="29010"/>
                    <a:pt x="79932" y="27963"/>
                  </a:cubicBezTo>
                  <a:cubicBezTo>
                    <a:pt x="82693" y="27240"/>
                    <a:pt x="84159" y="26460"/>
                    <a:pt x="86987" y="26041"/>
                  </a:cubicBezTo>
                  <a:cubicBezTo>
                    <a:pt x="90442" y="25527"/>
                    <a:pt x="92451" y="25927"/>
                    <a:pt x="95954" y="26041"/>
                  </a:cubicBezTo>
                  <a:cubicBezTo>
                    <a:pt x="99715" y="26165"/>
                    <a:pt x="101809" y="26574"/>
                    <a:pt x="105560" y="26688"/>
                  </a:cubicBezTo>
                  <a:cubicBezTo>
                    <a:pt x="108569" y="26774"/>
                    <a:pt x="110263" y="26812"/>
                    <a:pt x="113262" y="26688"/>
                  </a:cubicBezTo>
                  <a:cubicBezTo>
                    <a:pt x="116261" y="26564"/>
                    <a:pt x="118012" y="26688"/>
                    <a:pt x="120944" y="26041"/>
                  </a:cubicBezTo>
                  <a:cubicBezTo>
                    <a:pt x="123267" y="25537"/>
                    <a:pt x="124457" y="24842"/>
                    <a:pt x="126714" y="24119"/>
                  </a:cubicBezTo>
                  <a:cubicBezTo>
                    <a:pt x="130931" y="22777"/>
                    <a:pt x="133482" y="22520"/>
                    <a:pt x="137614" y="20922"/>
                  </a:cubicBezTo>
                  <a:cubicBezTo>
                    <a:pt x="140422" y="19828"/>
                    <a:pt x="143469" y="20494"/>
                    <a:pt x="144659" y="17715"/>
                  </a:cubicBezTo>
                  <a:cubicBezTo>
                    <a:pt x="145668" y="15375"/>
                    <a:pt x="144992" y="13291"/>
                    <a:pt x="143383" y="11312"/>
                  </a:cubicBezTo>
                  <a:cubicBezTo>
                    <a:pt x="141965" y="9580"/>
                    <a:pt x="140470" y="9009"/>
                    <a:pt x="138252" y="8742"/>
                  </a:cubicBezTo>
                  <a:cubicBezTo>
                    <a:pt x="135662" y="8447"/>
                    <a:pt x="134177" y="9494"/>
                    <a:pt x="131845" y="10674"/>
                  </a:cubicBezTo>
                  <a:cubicBezTo>
                    <a:pt x="129303" y="11949"/>
                    <a:pt x="128922" y="15108"/>
                    <a:pt x="126085" y="15156"/>
                  </a:cubicBezTo>
                  <a:cubicBezTo>
                    <a:pt x="124495" y="15184"/>
                    <a:pt x="123305" y="15032"/>
                    <a:pt x="122230" y="13871"/>
                  </a:cubicBezTo>
                  <a:cubicBezTo>
                    <a:pt x="120240" y="11730"/>
                    <a:pt x="123962" y="9627"/>
                    <a:pt x="124791" y="6830"/>
                  </a:cubicBezTo>
                  <a:cubicBezTo>
                    <a:pt x="125381" y="4851"/>
                    <a:pt x="127056" y="3519"/>
                    <a:pt x="126085" y="1701"/>
                  </a:cubicBezTo>
                  <a:cubicBezTo>
                    <a:pt x="124981" y="-316"/>
                    <a:pt x="122601" y="702"/>
                    <a:pt x="120307" y="417"/>
                  </a:cubicBezTo>
                  <a:cubicBezTo>
                    <a:pt x="114557" y="-278"/>
                    <a:pt x="110682" y="-383"/>
                    <a:pt x="105560" y="2339"/>
                  </a:cubicBezTo>
                  <a:cubicBezTo>
                    <a:pt x="103675" y="3347"/>
                    <a:pt x="102028" y="3614"/>
                    <a:pt x="101086" y="5545"/>
                  </a:cubicBezTo>
                  <a:cubicBezTo>
                    <a:pt x="99696" y="8390"/>
                    <a:pt x="103951" y="10084"/>
                    <a:pt x="103647" y="13234"/>
                  </a:cubicBezTo>
                  <a:cubicBezTo>
                    <a:pt x="103409" y="15679"/>
                    <a:pt x="103104" y="17592"/>
                    <a:pt x="101086" y="19000"/>
                  </a:cubicBezTo>
                  <a:cubicBezTo>
                    <a:pt x="99220" y="20294"/>
                    <a:pt x="97582" y="19647"/>
                    <a:pt x="95317" y="19637"/>
                  </a:cubicBezTo>
                  <a:cubicBezTo>
                    <a:pt x="89862" y="19618"/>
                    <a:pt x="87253" y="16640"/>
                    <a:pt x="81856" y="15793"/>
                  </a:cubicBezTo>
                  <a:cubicBezTo>
                    <a:pt x="79371" y="15403"/>
                    <a:pt x="77743" y="16174"/>
                    <a:pt x="75449" y="15156"/>
                  </a:cubicBezTo>
                  <a:cubicBezTo>
                    <a:pt x="72202" y="13700"/>
                    <a:pt x="72878" y="9665"/>
                    <a:pt x="69679" y="8105"/>
                  </a:cubicBezTo>
                  <a:cubicBezTo>
                    <a:pt x="66309" y="6459"/>
                    <a:pt x="63767" y="8676"/>
                    <a:pt x="60074" y="810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7" name="任意形状 192"/>
            <p:cNvSpPr/>
            <p:nvPr/>
          </p:nvSpPr>
          <p:spPr>
            <a:xfrm>
              <a:off x="13139931" y="3632387"/>
              <a:ext cx="45338" cy="20720"/>
            </a:xfrm>
            <a:custGeom>
              <a:avLst/>
              <a:gdLst>
                <a:gd name="connsiteX0" fmla="*/ 3392 w 45338"/>
                <a:gd name="connsiteY0" fmla="*/ 17963 h 20720"/>
                <a:gd name="connsiteX1" fmla="*/ 9799 w 45338"/>
                <a:gd name="connsiteY1" fmla="*/ 17325 h 20720"/>
                <a:gd name="connsiteX2" fmla="*/ 17492 w 45338"/>
                <a:gd name="connsiteY2" fmla="*/ 17963 h 20720"/>
                <a:gd name="connsiteX3" fmla="*/ 23899 w 45338"/>
                <a:gd name="connsiteY3" fmla="*/ 19247 h 20720"/>
                <a:gd name="connsiteX4" fmla="*/ 30943 w 45338"/>
                <a:gd name="connsiteY4" fmla="*/ 20532 h 20720"/>
                <a:gd name="connsiteX5" fmla="*/ 39283 w 45338"/>
                <a:gd name="connsiteY5" fmla="*/ 19885 h 20720"/>
                <a:gd name="connsiteX6" fmla="*/ 44404 w 45338"/>
                <a:gd name="connsiteY6" fmla="*/ 16688 h 20720"/>
                <a:gd name="connsiteX7" fmla="*/ 45042 w 45338"/>
                <a:gd name="connsiteY7" fmla="*/ 10922 h 20720"/>
                <a:gd name="connsiteX8" fmla="*/ 42491 w 45338"/>
                <a:gd name="connsiteY8" fmla="*/ 5803 h 20720"/>
                <a:gd name="connsiteX9" fmla="*/ 38635 w 45338"/>
                <a:gd name="connsiteY9" fmla="*/ 7078 h 20720"/>
                <a:gd name="connsiteX10" fmla="*/ 34789 w 45338"/>
                <a:gd name="connsiteY10" fmla="*/ 3880 h 20720"/>
                <a:gd name="connsiteX11" fmla="*/ 30943 w 45338"/>
                <a:gd name="connsiteY11" fmla="*/ 36 h 20720"/>
                <a:gd name="connsiteX12" fmla="*/ 26469 w 45338"/>
                <a:gd name="connsiteY12" fmla="*/ 1958 h 20720"/>
                <a:gd name="connsiteX13" fmla="*/ 21975 w 45338"/>
                <a:gd name="connsiteY13" fmla="*/ 3233 h 20720"/>
                <a:gd name="connsiteX14" fmla="*/ 19415 w 45338"/>
                <a:gd name="connsiteY14" fmla="*/ 7715 h 20720"/>
                <a:gd name="connsiteX15" fmla="*/ 11722 w 45338"/>
                <a:gd name="connsiteY15" fmla="*/ 11569 h 20720"/>
                <a:gd name="connsiteX16" fmla="*/ 4030 w 45338"/>
                <a:gd name="connsiteY16" fmla="*/ 11569 h 20720"/>
                <a:gd name="connsiteX17" fmla="*/ 194 w 45338"/>
                <a:gd name="connsiteY17" fmla="*/ 16041 h 20720"/>
                <a:gd name="connsiteX18" fmla="*/ 3392 w 45338"/>
                <a:gd name="connsiteY18" fmla="*/ 17963 h 2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338" h="20720">
                  <a:moveTo>
                    <a:pt x="3392" y="17963"/>
                  </a:moveTo>
                  <a:cubicBezTo>
                    <a:pt x="5782" y="18734"/>
                    <a:pt x="7286" y="17373"/>
                    <a:pt x="9799" y="17325"/>
                  </a:cubicBezTo>
                  <a:cubicBezTo>
                    <a:pt x="12817" y="17278"/>
                    <a:pt x="14512" y="17535"/>
                    <a:pt x="17492" y="17963"/>
                  </a:cubicBezTo>
                  <a:cubicBezTo>
                    <a:pt x="20014" y="18334"/>
                    <a:pt x="21404" y="18772"/>
                    <a:pt x="23899" y="19247"/>
                  </a:cubicBezTo>
                  <a:cubicBezTo>
                    <a:pt x="26650" y="19780"/>
                    <a:pt x="28163" y="20361"/>
                    <a:pt x="30943" y="20532"/>
                  </a:cubicBezTo>
                  <a:cubicBezTo>
                    <a:pt x="34209" y="20732"/>
                    <a:pt x="36236" y="21027"/>
                    <a:pt x="39283" y="19885"/>
                  </a:cubicBezTo>
                  <a:cubicBezTo>
                    <a:pt x="41491" y="19067"/>
                    <a:pt x="43167" y="18696"/>
                    <a:pt x="44404" y="16688"/>
                  </a:cubicBezTo>
                  <a:cubicBezTo>
                    <a:pt x="45594" y="14766"/>
                    <a:pt x="45452" y="13148"/>
                    <a:pt x="45042" y="10922"/>
                  </a:cubicBezTo>
                  <a:cubicBezTo>
                    <a:pt x="44652" y="8724"/>
                    <a:pt x="44652" y="6335"/>
                    <a:pt x="42491" y="5803"/>
                  </a:cubicBezTo>
                  <a:cubicBezTo>
                    <a:pt x="40958" y="5412"/>
                    <a:pt x="40206" y="7277"/>
                    <a:pt x="38635" y="7078"/>
                  </a:cubicBezTo>
                  <a:cubicBezTo>
                    <a:pt x="36703" y="6830"/>
                    <a:pt x="36236" y="5194"/>
                    <a:pt x="34789" y="3880"/>
                  </a:cubicBezTo>
                  <a:cubicBezTo>
                    <a:pt x="33228" y="2453"/>
                    <a:pt x="33047" y="360"/>
                    <a:pt x="30943" y="36"/>
                  </a:cubicBezTo>
                  <a:cubicBezTo>
                    <a:pt x="29068" y="-259"/>
                    <a:pt x="28259" y="1321"/>
                    <a:pt x="26469" y="1958"/>
                  </a:cubicBezTo>
                  <a:cubicBezTo>
                    <a:pt x="24755" y="2558"/>
                    <a:pt x="23432" y="2139"/>
                    <a:pt x="21975" y="3233"/>
                  </a:cubicBezTo>
                  <a:cubicBezTo>
                    <a:pt x="20367" y="4451"/>
                    <a:pt x="20776" y="6231"/>
                    <a:pt x="19415" y="7715"/>
                  </a:cubicBezTo>
                  <a:cubicBezTo>
                    <a:pt x="17158" y="10199"/>
                    <a:pt x="14997" y="10836"/>
                    <a:pt x="11722" y="11569"/>
                  </a:cubicBezTo>
                  <a:cubicBezTo>
                    <a:pt x="8790" y="12216"/>
                    <a:pt x="6677" y="10141"/>
                    <a:pt x="4030" y="11569"/>
                  </a:cubicBezTo>
                  <a:cubicBezTo>
                    <a:pt x="2003" y="12653"/>
                    <a:pt x="-758" y="13948"/>
                    <a:pt x="194" y="16041"/>
                  </a:cubicBezTo>
                  <a:cubicBezTo>
                    <a:pt x="784" y="17373"/>
                    <a:pt x="2003" y="17525"/>
                    <a:pt x="3392" y="179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8" name="任意形状 193"/>
            <p:cNvSpPr/>
            <p:nvPr/>
          </p:nvSpPr>
          <p:spPr>
            <a:xfrm>
              <a:off x="13130542" y="3571923"/>
              <a:ext cx="27337" cy="14370"/>
            </a:xfrm>
            <a:custGeom>
              <a:avLst/>
              <a:gdLst>
                <a:gd name="connsiteX0" fmla="*/ 20873 w 27337"/>
                <a:gd name="connsiteY0" fmla="*/ 9899 h 14370"/>
                <a:gd name="connsiteX1" fmla="*/ 26643 w 27337"/>
                <a:gd name="connsiteY1" fmla="*/ 8605 h 14370"/>
                <a:gd name="connsiteX2" fmla="*/ 26005 w 27337"/>
                <a:gd name="connsiteY2" fmla="*/ 2838 h 14370"/>
                <a:gd name="connsiteX3" fmla="*/ 22796 w 27337"/>
                <a:gd name="connsiteY3" fmla="*/ 288 h 14370"/>
                <a:gd name="connsiteX4" fmla="*/ 18303 w 27337"/>
                <a:gd name="connsiteY4" fmla="*/ 288 h 14370"/>
                <a:gd name="connsiteX5" fmla="*/ 11906 w 27337"/>
                <a:gd name="connsiteY5" fmla="*/ 926 h 14370"/>
                <a:gd name="connsiteX6" fmla="*/ 4851 w 27337"/>
                <a:gd name="connsiteY6" fmla="*/ 288 h 14370"/>
                <a:gd name="connsiteX7" fmla="*/ 367 w 27337"/>
                <a:gd name="connsiteY7" fmla="*/ 1563 h 14370"/>
                <a:gd name="connsiteX8" fmla="*/ 1005 w 27337"/>
                <a:gd name="connsiteY8" fmla="*/ 6055 h 14370"/>
                <a:gd name="connsiteX9" fmla="*/ 2928 w 27337"/>
                <a:gd name="connsiteY9" fmla="*/ 10536 h 14370"/>
                <a:gd name="connsiteX10" fmla="*/ 9335 w 27337"/>
                <a:gd name="connsiteY10" fmla="*/ 14371 h 14370"/>
                <a:gd name="connsiteX11" fmla="*/ 16380 w 27337"/>
                <a:gd name="connsiteY11" fmla="*/ 11174 h 14370"/>
                <a:gd name="connsiteX12" fmla="*/ 20873 w 27337"/>
                <a:gd name="connsiteY12" fmla="*/ 9899 h 1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37" h="14370">
                  <a:moveTo>
                    <a:pt x="20873" y="9899"/>
                  </a:moveTo>
                  <a:cubicBezTo>
                    <a:pt x="23101" y="9318"/>
                    <a:pt x="25310" y="10489"/>
                    <a:pt x="26643" y="8605"/>
                  </a:cubicBezTo>
                  <a:cubicBezTo>
                    <a:pt x="27947" y="6759"/>
                    <a:pt x="27233" y="4741"/>
                    <a:pt x="26005" y="2838"/>
                  </a:cubicBezTo>
                  <a:cubicBezTo>
                    <a:pt x="25129" y="1497"/>
                    <a:pt x="24291" y="840"/>
                    <a:pt x="22796" y="288"/>
                  </a:cubicBezTo>
                  <a:cubicBezTo>
                    <a:pt x="21149" y="-321"/>
                    <a:pt x="20064" y="212"/>
                    <a:pt x="18303" y="288"/>
                  </a:cubicBezTo>
                  <a:cubicBezTo>
                    <a:pt x="15799" y="384"/>
                    <a:pt x="14409" y="897"/>
                    <a:pt x="11906" y="926"/>
                  </a:cubicBezTo>
                  <a:cubicBezTo>
                    <a:pt x="9145" y="954"/>
                    <a:pt x="7593" y="-83"/>
                    <a:pt x="4851" y="288"/>
                  </a:cubicBezTo>
                  <a:cubicBezTo>
                    <a:pt x="3043" y="526"/>
                    <a:pt x="1338" y="22"/>
                    <a:pt x="367" y="1563"/>
                  </a:cubicBezTo>
                  <a:cubicBezTo>
                    <a:pt x="-575" y="3057"/>
                    <a:pt x="539" y="4342"/>
                    <a:pt x="1005" y="6055"/>
                  </a:cubicBezTo>
                  <a:cubicBezTo>
                    <a:pt x="1510" y="7881"/>
                    <a:pt x="1776" y="9023"/>
                    <a:pt x="2928" y="10536"/>
                  </a:cubicBezTo>
                  <a:cubicBezTo>
                    <a:pt x="4690" y="12848"/>
                    <a:pt x="9335" y="14371"/>
                    <a:pt x="9335" y="14371"/>
                  </a:cubicBezTo>
                  <a:cubicBezTo>
                    <a:pt x="11963" y="12877"/>
                    <a:pt x="13534" y="12163"/>
                    <a:pt x="16380" y="11174"/>
                  </a:cubicBezTo>
                  <a:cubicBezTo>
                    <a:pt x="18113" y="10574"/>
                    <a:pt x="19103" y="10346"/>
                    <a:pt x="20873" y="98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09" name="任意形状 194"/>
            <p:cNvSpPr/>
            <p:nvPr/>
          </p:nvSpPr>
          <p:spPr>
            <a:xfrm>
              <a:off x="13174050" y="3546354"/>
              <a:ext cx="16994" cy="9107"/>
            </a:xfrm>
            <a:custGeom>
              <a:avLst/>
              <a:gdLst>
                <a:gd name="connsiteX0" fmla="*/ 7163 w 16994"/>
                <a:gd name="connsiteY0" fmla="*/ 233 h 9107"/>
                <a:gd name="connsiteX1" fmla="*/ 2032 w 16994"/>
                <a:gd name="connsiteY1" fmla="*/ 2792 h 9107"/>
                <a:gd name="connsiteX2" fmla="*/ 747 w 16994"/>
                <a:gd name="connsiteY2" fmla="*/ 8558 h 9107"/>
                <a:gd name="connsiteX3" fmla="*/ 5240 w 16994"/>
                <a:gd name="connsiteY3" fmla="*/ 8558 h 9107"/>
                <a:gd name="connsiteX4" fmla="*/ 11000 w 16994"/>
                <a:gd name="connsiteY4" fmla="*/ 7274 h 9107"/>
                <a:gd name="connsiteX5" fmla="*/ 14856 w 16994"/>
                <a:gd name="connsiteY5" fmla="*/ 4714 h 9107"/>
                <a:gd name="connsiteX6" fmla="*/ 16769 w 16994"/>
                <a:gd name="connsiteY6" fmla="*/ 1517 h 9107"/>
                <a:gd name="connsiteX7" fmla="*/ 14208 w 16994"/>
                <a:gd name="connsiteY7" fmla="*/ 870 h 9107"/>
                <a:gd name="connsiteX8" fmla="*/ 7163 w 16994"/>
                <a:gd name="connsiteY8" fmla="*/ 233 h 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4" h="9107">
                  <a:moveTo>
                    <a:pt x="7163" y="233"/>
                  </a:moveTo>
                  <a:cubicBezTo>
                    <a:pt x="4983" y="708"/>
                    <a:pt x="3422" y="1041"/>
                    <a:pt x="2032" y="2792"/>
                  </a:cubicBezTo>
                  <a:cubicBezTo>
                    <a:pt x="614" y="4600"/>
                    <a:pt x="-967" y="7026"/>
                    <a:pt x="747" y="8558"/>
                  </a:cubicBezTo>
                  <a:cubicBezTo>
                    <a:pt x="2061" y="9710"/>
                    <a:pt x="3489" y="8720"/>
                    <a:pt x="5240" y="8558"/>
                  </a:cubicBezTo>
                  <a:cubicBezTo>
                    <a:pt x="7535" y="8340"/>
                    <a:pt x="8906" y="8225"/>
                    <a:pt x="11000" y="7274"/>
                  </a:cubicBezTo>
                  <a:cubicBezTo>
                    <a:pt x="12647" y="6532"/>
                    <a:pt x="13637" y="6056"/>
                    <a:pt x="14856" y="4714"/>
                  </a:cubicBezTo>
                  <a:cubicBezTo>
                    <a:pt x="15836" y="3639"/>
                    <a:pt x="17626" y="2697"/>
                    <a:pt x="16769" y="1517"/>
                  </a:cubicBezTo>
                  <a:cubicBezTo>
                    <a:pt x="16179" y="670"/>
                    <a:pt x="15217" y="1079"/>
                    <a:pt x="14208" y="870"/>
                  </a:cubicBezTo>
                  <a:cubicBezTo>
                    <a:pt x="11505" y="318"/>
                    <a:pt x="9858" y="-367"/>
                    <a:pt x="7163" y="2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0" name="任意形状 195"/>
            <p:cNvSpPr/>
            <p:nvPr/>
          </p:nvSpPr>
          <p:spPr>
            <a:xfrm>
              <a:off x="13205322" y="3511309"/>
              <a:ext cx="12707" cy="13653"/>
            </a:xfrm>
            <a:custGeom>
              <a:avLst/>
              <a:gdLst>
                <a:gd name="connsiteX0" fmla="*/ 2737 w 12707"/>
                <a:gd name="connsiteY0" fmla="*/ 13498 h 13653"/>
                <a:gd name="connsiteX1" fmla="*/ 6583 w 12707"/>
                <a:gd name="connsiteY1" fmla="*/ 12851 h 13653"/>
                <a:gd name="connsiteX2" fmla="*/ 10429 w 12707"/>
                <a:gd name="connsiteY2" fmla="*/ 12213 h 13653"/>
                <a:gd name="connsiteX3" fmla="*/ 10429 w 12707"/>
                <a:gd name="connsiteY3" fmla="*/ 8369 h 13653"/>
                <a:gd name="connsiteX4" fmla="*/ 12352 w 12707"/>
                <a:gd name="connsiteY4" fmla="*/ 1965 h 13653"/>
                <a:gd name="connsiteX5" fmla="*/ 7231 w 12707"/>
                <a:gd name="connsiteY5" fmla="*/ 43 h 13653"/>
                <a:gd name="connsiteX6" fmla="*/ 1452 w 12707"/>
                <a:gd name="connsiteY6" fmla="*/ 5163 h 13653"/>
                <a:gd name="connsiteX7" fmla="*/ 176 w 12707"/>
                <a:gd name="connsiteY7" fmla="*/ 10291 h 13653"/>
                <a:gd name="connsiteX8" fmla="*/ 2737 w 12707"/>
                <a:gd name="connsiteY8" fmla="*/ 13498 h 1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7" h="13653">
                  <a:moveTo>
                    <a:pt x="2737" y="13498"/>
                  </a:moveTo>
                  <a:cubicBezTo>
                    <a:pt x="4165" y="14012"/>
                    <a:pt x="5089" y="13108"/>
                    <a:pt x="6583" y="12851"/>
                  </a:cubicBezTo>
                  <a:cubicBezTo>
                    <a:pt x="8087" y="12603"/>
                    <a:pt x="9458" y="13384"/>
                    <a:pt x="10429" y="12213"/>
                  </a:cubicBezTo>
                  <a:cubicBezTo>
                    <a:pt x="11391" y="11062"/>
                    <a:pt x="10268" y="9863"/>
                    <a:pt x="10429" y="8369"/>
                  </a:cubicBezTo>
                  <a:cubicBezTo>
                    <a:pt x="10706" y="5772"/>
                    <a:pt x="13723" y="4192"/>
                    <a:pt x="12352" y="1965"/>
                  </a:cubicBezTo>
                  <a:cubicBezTo>
                    <a:pt x="11229" y="148"/>
                    <a:pt x="9354" y="-128"/>
                    <a:pt x="7231" y="43"/>
                  </a:cubicBezTo>
                  <a:cubicBezTo>
                    <a:pt x="4232" y="291"/>
                    <a:pt x="2861" y="2508"/>
                    <a:pt x="1452" y="5163"/>
                  </a:cubicBezTo>
                  <a:cubicBezTo>
                    <a:pt x="490" y="6989"/>
                    <a:pt x="-385" y="8312"/>
                    <a:pt x="176" y="10291"/>
                  </a:cubicBezTo>
                  <a:cubicBezTo>
                    <a:pt x="624" y="11823"/>
                    <a:pt x="1243" y="12946"/>
                    <a:pt x="2737" y="1349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1" name="任意形状 196"/>
            <p:cNvSpPr/>
            <p:nvPr/>
          </p:nvSpPr>
          <p:spPr>
            <a:xfrm>
              <a:off x="13197101" y="3530016"/>
              <a:ext cx="17799" cy="16579"/>
            </a:xfrm>
            <a:custGeom>
              <a:avLst/>
              <a:gdLst>
                <a:gd name="connsiteX0" fmla="*/ 5818 w 17799"/>
                <a:gd name="connsiteY0" fmla="*/ 8245 h 16579"/>
                <a:gd name="connsiteX1" fmla="*/ 7741 w 17799"/>
                <a:gd name="connsiteY1" fmla="*/ 15924 h 16579"/>
                <a:gd name="connsiteX2" fmla="*/ 13510 w 17799"/>
                <a:gd name="connsiteY2" fmla="*/ 15924 h 16579"/>
                <a:gd name="connsiteX3" fmla="*/ 16709 w 17799"/>
                <a:gd name="connsiteY3" fmla="*/ 14649 h 16579"/>
                <a:gd name="connsiteX4" fmla="*/ 17356 w 17799"/>
                <a:gd name="connsiteY4" fmla="*/ 7598 h 16579"/>
                <a:gd name="connsiteX5" fmla="*/ 17356 w 17799"/>
                <a:gd name="connsiteY5" fmla="*/ 3117 h 16579"/>
                <a:gd name="connsiteX6" fmla="*/ 14148 w 17799"/>
                <a:gd name="connsiteY6" fmla="*/ 1204 h 16579"/>
                <a:gd name="connsiteX7" fmla="*/ 8379 w 17799"/>
                <a:gd name="connsiteY7" fmla="*/ 557 h 16579"/>
                <a:gd name="connsiteX8" fmla="*/ 2609 w 17799"/>
                <a:gd name="connsiteY8" fmla="*/ 557 h 16579"/>
                <a:gd name="connsiteX9" fmla="*/ 49 w 17799"/>
                <a:gd name="connsiteY9" fmla="*/ 5039 h 16579"/>
                <a:gd name="connsiteX10" fmla="*/ 5818 w 17799"/>
                <a:gd name="connsiteY10" fmla="*/ 8245 h 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99" h="16579">
                  <a:moveTo>
                    <a:pt x="5818" y="8245"/>
                  </a:moveTo>
                  <a:cubicBezTo>
                    <a:pt x="7798" y="10615"/>
                    <a:pt x="5085" y="14335"/>
                    <a:pt x="7741" y="15924"/>
                  </a:cubicBezTo>
                  <a:cubicBezTo>
                    <a:pt x="9664" y="17085"/>
                    <a:pt x="11320" y="16457"/>
                    <a:pt x="13510" y="15924"/>
                  </a:cubicBezTo>
                  <a:cubicBezTo>
                    <a:pt x="14814" y="15610"/>
                    <a:pt x="15699" y="15534"/>
                    <a:pt x="16709" y="14649"/>
                  </a:cubicBezTo>
                  <a:cubicBezTo>
                    <a:pt x="18774" y="12822"/>
                    <a:pt x="17251" y="10358"/>
                    <a:pt x="17356" y="7598"/>
                  </a:cubicBezTo>
                  <a:cubicBezTo>
                    <a:pt x="17413" y="5857"/>
                    <a:pt x="18289" y="4601"/>
                    <a:pt x="17356" y="3117"/>
                  </a:cubicBezTo>
                  <a:cubicBezTo>
                    <a:pt x="16575" y="1880"/>
                    <a:pt x="15509" y="1728"/>
                    <a:pt x="14148" y="1204"/>
                  </a:cubicBezTo>
                  <a:cubicBezTo>
                    <a:pt x="12034" y="367"/>
                    <a:pt x="10644" y="671"/>
                    <a:pt x="8379" y="557"/>
                  </a:cubicBezTo>
                  <a:cubicBezTo>
                    <a:pt x="6132" y="433"/>
                    <a:pt x="4513" y="-632"/>
                    <a:pt x="2609" y="557"/>
                  </a:cubicBezTo>
                  <a:cubicBezTo>
                    <a:pt x="905" y="1623"/>
                    <a:pt x="-256" y="3041"/>
                    <a:pt x="49" y="5039"/>
                  </a:cubicBezTo>
                  <a:cubicBezTo>
                    <a:pt x="429" y="7579"/>
                    <a:pt x="4171" y="6266"/>
                    <a:pt x="5818" y="824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2" name="任意形状 197"/>
            <p:cNvSpPr/>
            <p:nvPr/>
          </p:nvSpPr>
          <p:spPr>
            <a:xfrm>
              <a:off x="13159296" y="3571844"/>
              <a:ext cx="81197" cy="38904"/>
            </a:xfrm>
            <a:custGeom>
              <a:avLst/>
              <a:gdLst>
                <a:gd name="connsiteX0" fmla="*/ 22488 w 81197"/>
                <a:gd name="connsiteY0" fmla="*/ 4839 h 38904"/>
                <a:gd name="connsiteX1" fmla="*/ 27619 w 81197"/>
                <a:gd name="connsiteY1" fmla="*/ 8046 h 38904"/>
                <a:gd name="connsiteX2" fmla="*/ 33388 w 81197"/>
                <a:gd name="connsiteY2" fmla="*/ 10615 h 38904"/>
                <a:gd name="connsiteX3" fmla="*/ 26972 w 81197"/>
                <a:gd name="connsiteY3" fmla="*/ 16371 h 38904"/>
                <a:gd name="connsiteX4" fmla="*/ 22488 w 81197"/>
                <a:gd name="connsiteY4" fmla="*/ 17018 h 38904"/>
                <a:gd name="connsiteX5" fmla="*/ 16719 w 81197"/>
                <a:gd name="connsiteY5" fmla="*/ 17665 h 38904"/>
                <a:gd name="connsiteX6" fmla="*/ 13520 w 81197"/>
                <a:gd name="connsiteY6" fmla="*/ 15734 h 38904"/>
                <a:gd name="connsiteX7" fmla="*/ 8398 w 81197"/>
                <a:gd name="connsiteY7" fmla="*/ 11252 h 38904"/>
                <a:gd name="connsiteX8" fmla="*/ 3905 w 81197"/>
                <a:gd name="connsiteY8" fmla="*/ 13174 h 38904"/>
                <a:gd name="connsiteX9" fmla="*/ 59 w 81197"/>
                <a:gd name="connsiteY9" fmla="*/ 16371 h 38904"/>
                <a:gd name="connsiteX10" fmla="*/ 2620 w 81197"/>
                <a:gd name="connsiteY10" fmla="*/ 20862 h 38904"/>
                <a:gd name="connsiteX11" fmla="*/ 8398 w 81197"/>
                <a:gd name="connsiteY11" fmla="*/ 24707 h 38904"/>
                <a:gd name="connsiteX12" fmla="*/ 14796 w 81197"/>
                <a:gd name="connsiteY12" fmla="*/ 28541 h 38904"/>
                <a:gd name="connsiteX13" fmla="*/ 16719 w 81197"/>
                <a:gd name="connsiteY13" fmla="*/ 33670 h 38904"/>
                <a:gd name="connsiteX14" fmla="*/ 20565 w 81197"/>
                <a:gd name="connsiteY14" fmla="*/ 38151 h 38904"/>
                <a:gd name="connsiteX15" fmla="*/ 29542 w 81197"/>
                <a:gd name="connsiteY15" fmla="*/ 37514 h 38904"/>
                <a:gd name="connsiteX16" fmla="*/ 37872 w 81197"/>
                <a:gd name="connsiteY16" fmla="*/ 34307 h 38904"/>
                <a:gd name="connsiteX17" fmla="*/ 44917 w 81197"/>
                <a:gd name="connsiteY17" fmla="*/ 35592 h 38904"/>
                <a:gd name="connsiteX18" fmla="*/ 50686 w 81197"/>
                <a:gd name="connsiteY18" fmla="*/ 33670 h 38904"/>
                <a:gd name="connsiteX19" fmla="*/ 60301 w 81197"/>
                <a:gd name="connsiteY19" fmla="*/ 28541 h 38904"/>
                <a:gd name="connsiteX20" fmla="*/ 64147 w 81197"/>
                <a:gd name="connsiteY20" fmla="*/ 25344 h 38904"/>
                <a:gd name="connsiteX21" fmla="*/ 67346 w 81197"/>
                <a:gd name="connsiteY21" fmla="*/ 19578 h 38904"/>
                <a:gd name="connsiteX22" fmla="*/ 66070 w 81197"/>
                <a:gd name="connsiteY22" fmla="*/ 17018 h 38904"/>
                <a:gd name="connsiteX23" fmla="*/ 60949 w 81197"/>
                <a:gd name="connsiteY23" fmla="*/ 15096 h 38904"/>
                <a:gd name="connsiteX24" fmla="*/ 64147 w 81197"/>
                <a:gd name="connsiteY24" fmla="*/ 11890 h 38904"/>
                <a:gd name="connsiteX25" fmla="*/ 72477 w 81197"/>
                <a:gd name="connsiteY25" fmla="*/ 10615 h 38904"/>
                <a:gd name="connsiteX26" fmla="*/ 80169 w 81197"/>
                <a:gd name="connsiteY26" fmla="*/ 7408 h 38904"/>
                <a:gd name="connsiteX27" fmla="*/ 80169 w 81197"/>
                <a:gd name="connsiteY27" fmla="*/ 1004 h 38904"/>
                <a:gd name="connsiteX28" fmla="*/ 71202 w 81197"/>
                <a:gd name="connsiteY28" fmla="*/ 2279 h 38904"/>
                <a:gd name="connsiteX29" fmla="*/ 60301 w 81197"/>
                <a:gd name="connsiteY29" fmla="*/ 1642 h 38904"/>
                <a:gd name="connsiteX30" fmla="*/ 50686 w 81197"/>
                <a:gd name="connsiteY30" fmla="*/ 2279 h 38904"/>
                <a:gd name="connsiteX31" fmla="*/ 38510 w 81197"/>
                <a:gd name="connsiteY31" fmla="*/ 2279 h 38904"/>
                <a:gd name="connsiteX32" fmla="*/ 26972 w 81197"/>
                <a:gd name="connsiteY32" fmla="*/ 2917 h 38904"/>
                <a:gd name="connsiteX33" fmla="*/ 22488 w 81197"/>
                <a:gd name="connsiteY33" fmla="*/ 4839 h 3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197" h="38904">
                  <a:moveTo>
                    <a:pt x="22488" y="4839"/>
                  </a:moveTo>
                  <a:cubicBezTo>
                    <a:pt x="21841" y="7113"/>
                    <a:pt x="25534" y="6942"/>
                    <a:pt x="27619" y="8046"/>
                  </a:cubicBezTo>
                  <a:cubicBezTo>
                    <a:pt x="29790" y="9206"/>
                    <a:pt x="32446" y="8340"/>
                    <a:pt x="33388" y="10615"/>
                  </a:cubicBezTo>
                  <a:cubicBezTo>
                    <a:pt x="34664" y="13717"/>
                    <a:pt x="30142" y="15239"/>
                    <a:pt x="26972" y="16371"/>
                  </a:cubicBezTo>
                  <a:cubicBezTo>
                    <a:pt x="25306" y="16971"/>
                    <a:pt x="24249" y="16790"/>
                    <a:pt x="22488" y="17018"/>
                  </a:cubicBezTo>
                  <a:cubicBezTo>
                    <a:pt x="20251" y="17304"/>
                    <a:pt x="18889" y="18293"/>
                    <a:pt x="16719" y="17665"/>
                  </a:cubicBezTo>
                  <a:cubicBezTo>
                    <a:pt x="15329" y="17247"/>
                    <a:pt x="14720" y="16562"/>
                    <a:pt x="13520" y="15734"/>
                  </a:cubicBezTo>
                  <a:cubicBezTo>
                    <a:pt x="11330" y="14230"/>
                    <a:pt x="11045" y="11395"/>
                    <a:pt x="8398" y="11252"/>
                  </a:cubicBezTo>
                  <a:cubicBezTo>
                    <a:pt x="6485" y="11157"/>
                    <a:pt x="5533" y="12185"/>
                    <a:pt x="3905" y="13174"/>
                  </a:cubicBezTo>
                  <a:cubicBezTo>
                    <a:pt x="2239" y="14192"/>
                    <a:pt x="430" y="14459"/>
                    <a:pt x="59" y="16371"/>
                  </a:cubicBezTo>
                  <a:cubicBezTo>
                    <a:pt x="-331" y="18350"/>
                    <a:pt x="1296" y="19340"/>
                    <a:pt x="2620" y="20862"/>
                  </a:cubicBezTo>
                  <a:cubicBezTo>
                    <a:pt x="4400" y="22899"/>
                    <a:pt x="6104" y="23260"/>
                    <a:pt x="8398" y="24707"/>
                  </a:cubicBezTo>
                  <a:cubicBezTo>
                    <a:pt x="10845" y="26258"/>
                    <a:pt x="13054" y="26210"/>
                    <a:pt x="14796" y="28541"/>
                  </a:cubicBezTo>
                  <a:cubicBezTo>
                    <a:pt x="16081" y="30254"/>
                    <a:pt x="15643" y="31824"/>
                    <a:pt x="16719" y="33670"/>
                  </a:cubicBezTo>
                  <a:cubicBezTo>
                    <a:pt x="17880" y="35659"/>
                    <a:pt x="18537" y="37057"/>
                    <a:pt x="20565" y="38151"/>
                  </a:cubicBezTo>
                  <a:cubicBezTo>
                    <a:pt x="23649" y="39836"/>
                    <a:pt x="26115" y="38275"/>
                    <a:pt x="29542" y="37514"/>
                  </a:cubicBezTo>
                  <a:cubicBezTo>
                    <a:pt x="32941" y="36753"/>
                    <a:pt x="34397" y="34536"/>
                    <a:pt x="37872" y="34307"/>
                  </a:cubicBezTo>
                  <a:cubicBezTo>
                    <a:pt x="40662" y="34136"/>
                    <a:pt x="42137" y="35849"/>
                    <a:pt x="44917" y="35592"/>
                  </a:cubicBezTo>
                  <a:cubicBezTo>
                    <a:pt x="47287" y="35373"/>
                    <a:pt x="48487" y="34555"/>
                    <a:pt x="50686" y="33670"/>
                  </a:cubicBezTo>
                  <a:cubicBezTo>
                    <a:pt x="54627" y="32090"/>
                    <a:pt x="56865" y="31044"/>
                    <a:pt x="60301" y="28541"/>
                  </a:cubicBezTo>
                  <a:cubicBezTo>
                    <a:pt x="61882" y="27399"/>
                    <a:pt x="62862" y="26819"/>
                    <a:pt x="64147" y="25344"/>
                  </a:cubicBezTo>
                  <a:cubicBezTo>
                    <a:pt x="65842" y="23403"/>
                    <a:pt x="67822" y="22109"/>
                    <a:pt x="67346" y="19578"/>
                  </a:cubicBezTo>
                  <a:cubicBezTo>
                    <a:pt x="67146" y="18484"/>
                    <a:pt x="66803" y="17856"/>
                    <a:pt x="66070" y="17018"/>
                  </a:cubicBezTo>
                  <a:cubicBezTo>
                    <a:pt x="64661" y="15401"/>
                    <a:pt x="61082" y="17228"/>
                    <a:pt x="60949" y="15096"/>
                  </a:cubicBezTo>
                  <a:cubicBezTo>
                    <a:pt x="60825" y="13336"/>
                    <a:pt x="62662" y="12841"/>
                    <a:pt x="64147" y="11890"/>
                  </a:cubicBezTo>
                  <a:cubicBezTo>
                    <a:pt x="66918" y="10129"/>
                    <a:pt x="69317" y="11499"/>
                    <a:pt x="72477" y="10615"/>
                  </a:cubicBezTo>
                  <a:cubicBezTo>
                    <a:pt x="75609" y="9730"/>
                    <a:pt x="78608" y="10263"/>
                    <a:pt x="80169" y="7408"/>
                  </a:cubicBezTo>
                  <a:cubicBezTo>
                    <a:pt x="81369" y="5219"/>
                    <a:pt x="81702" y="2974"/>
                    <a:pt x="80169" y="1004"/>
                  </a:cubicBezTo>
                  <a:cubicBezTo>
                    <a:pt x="77999" y="-1784"/>
                    <a:pt x="74724" y="2099"/>
                    <a:pt x="71202" y="2279"/>
                  </a:cubicBezTo>
                  <a:cubicBezTo>
                    <a:pt x="66946" y="2498"/>
                    <a:pt x="64557" y="1613"/>
                    <a:pt x="60301" y="1642"/>
                  </a:cubicBezTo>
                  <a:cubicBezTo>
                    <a:pt x="56550" y="1670"/>
                    <a:pt x="54437" y="2146"/>
                    <a:pt x="50686" y="2279"/>
                  </a:cubicBezTo>
                  <a:cubicBezTo>
                    <a:pt x="45945" y="2460"/>
                    <a:pt x="43260" y="2146"/>
                    <a:pt x="38510" y="2279"/>
                  </a:cubicBezTo>
                  <a:cubicBezTo>
                    <a:pt x="34007" y="2413"/>
                    <a:pt x="31275" y="1585"/>
                    <a:pt x="26972" y="2917"/>
                  </a:cubicBezTo>
                  <a:cubicBezTo>
                    <a:pt x="25154" y="3488"/>
                    <a:pt x="23012" y="3021"/>
                    <a:pt x="22488" y="483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3" name="任意形状 198"/>
            <p:cNvSpPr/>
            <p:nvPr/>
          </p:nvSpPr>
          <p:spPr>
            <a:xfrm>
              <a:off x="13232414" y="3491328"/>
              <a:ext cx="56874" cy="27832"/>
            </a:xfrm>
            <a:custGeom>
              <a:avLst/>
              <a:gdLst>
                <a:gd name="connsiteX0" fmla="*/ 3253 w 56874"/>
                <a:gd name="connsiteY0" fmla="*/ 17465 h 27832"/>
                <a:gd name="connsiteX1" fmla="*/ 14792 w 56874"/>
                <a:gd name="connsiteY1" fmla="*/ 17465 h 27832"/>
                <a:gd name="connsiteX2" fmla="*/ 23122 w 56874"/>
                <a:gd name="connsiteY2" fmla="*/ 16180 h 27832"/>
                <a:gd name="connsiteX3" fmla="*/ 34660 w 56874"/>
                <a:gd name="connsiteY3" fmla="*/ 17465 h 27832"/>
                <a:gd name="connsiteX4" fmla="*/ 37221 w 56874"/>
                <a:gd name="connsiteY4" fmla="*/ 23231 h 27832"/>
                <a:gd name="connsiteX5" fmla="*/ 39144 w 56874"/>
                <a:gd name="connsiteY5" fmla="*/ 27712 h 27832"/>
                <a:gd name="connsiteX6" fmla="*/ 43628 w 56874"/>
                <a:gd name="connsiteY6" fmla="*/ 24506 h 27832"/>
                <a:gd name="connsiteX7" fmla="*/ 51320 w 56874"/>
                <a:gd name="connsiteY7" fmla="*/ 20024 h 27832"/>
                <a:gd name="connsiteX8" fmla="*/ 55804 w 56874"/>
                <a:gd name="connsiteY8" fmla="*/ 18102 h 27832"/>
                <a:gd name="connsiteX9" fmla="*/ 55804 w 56874"/>
                <a:gd name="connsiteY9" fmla="*/ 11061 h 27832"/>
                <a:gd name="connsiteX10" fmla="*/ 50672 w 56874"/>
                <a:gd name="connsiteY10" fmla="*/ 5932 h 27832"/>
                <a:gd name="connsiteX11" fmla="*/ 44275 w 56874"/>
                <a:gd name="connsiteY11" fmla="*/ 5932 h 27832"/>
                <a:gd name="connsiteX12" fmla="*/ 37868 w 56874"/>
                <a:gd name="connsiteY12" fmla="*/ 4648 h 27832"/>
                <a:gd name="connsiteX13" fmla="*/ 30176 w 56874"/>
                <a:gd name="connsiteY13" fmla="*/ 1451 h 27832"/>
                <a:gd name="connsiteX14" fmla="*/ 18638 w 56874"/>
                <a:gd name="connsiteY14" fmla="*/ 166 h 27832"/>
                <a:gd name="connsiteX15" fmla="*/ 10945 w 56874"/>
                <a:gd name="connsiteY15" fmla="*/ 2088 h 27832"/>
                <a:gd name="connsiteX16" fmla="*/ 7100 w 56874"/>
                <a:gd name="connsiteY16" fmla="*/ 7217 h 27832"/>
                <a:gd name="connsiteX17" fmla="*/ 2606 w 56874"/>
                <a:gd name="connsiteY17" fmla="*/ 11061 h 27832"/>
                <a:gd name="connsiteX18" fmla="*/ 45 w 56874"/>
                <a:gd name="connsiteY18" fmla="*/ 13611 h 27832"/>
                <a:gd name="connsiteX19" fmla="*/ 3253 w 56874"/>
                <a:gd name="connsiteY19" fmla="*/ 17465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874" h="27832">
                  <a:moveTo>
                    <a:pt x="3253" y="17465"/>
                  </a:moveTo>
                  <a:cubicBezTo>
                    <a:pt x="6919" y="20081"/>
                    <a:pt x="10308" y="17855"/>
                    <a:pt x="14792" y="17465"/>
                  </a:cubicBezTo>
                  <a:cubicBezTo>
                    <a:pt x="18066" y="17170"/>
                    <a:pt x="19837" y="16323"/>
                    <a:pt x="23122" y="16180"/>
                  </a:cubicBezTo>
                  <a:cubicBezTo>
                    <a:pt x="27644" y="15990"/>
                    <a:pt x="31499" y="14220"/>
                    <a:pt x="34660" y="17465"/>
                  </a:cubicBezTo>
                  <a:cubicBezTo>
                    <a:pt x="36373" y="19225"/>
                    <a:pt x="36240" y="20966"/>
                    <a:pt x="37221" y="23231"/>
                  </a:cubicBezTo>
                  <a:cubicBezTo>
                    <a:pt x="37982" y="24972"/>
                    <a:pt x="37354" y="27065"/>
                    <a:pt x="39144" y="27712"/>
                  </a:cubicBezTo>
                  <a:cubicBezTo>
                    <a:pt x="41162" y="28436"/>
                    <a:pt x="41838" y="25695"/>
                    <a:pt x="43628" y="24506"/>
                  </a:cubicBezTo>
                  <a:cubicBezTo>
                    <a:pt x="46522" y="22593"/>
                    <a:pt x="48188" y="21528"/>
                    <a:pt x="51320" y="20024"/>
                  </a:cubicBezTo>
                  <a:cubicBezTo>
                    <a:pt x="53033" y="19196"/>
                    <a:pt x="54576" y="19558"/>
                    <a:pt x="55804" y="18102"/>
                  </a:cubicBezTo>
                  <a:cubicBezTo>
                    <a:pt x="57574" y="16009"/>
                    <a:pt x="56841" y="13601"/>
                    <a:pt x="55804" y="11061"/>
                  </a:cubicBezTo>
                  <a:cubicBezTo>
                    <a:pt x="54737" y="8444"/>
                    <a:pt x="53319" y="6950"/>
                    <a:pt x="50672" y="5932"/>
                  </a:cubicBezTo>
                  <a:cubicBezTo>
                    <a:pt x="48349" y="5038"/>
                    <a:pt x="46760" y="6180"/>
                    <a:pt x="44275" y="5932"/>
                  </a:cubicBezTo>
                  <a:cubicBezTo>
                    <a:pt x="41733" y="5685"/>
                    <a:pt x="40305" y="5371"/>
                    <a:pt x="37868" y="4648"/>
                  </a:cubicBezTo>
                  <a:cubicBezTo>
                    <a:pt x="34736" y="3744"/>
                    <a:pt x="33298" y="2335"/>
                    <a:pt x="30176" y="1451"/>
                  </a:cubicBezTo>
                  <a:cubicBezTo>
                    <a:pt x="25816" y="214"/>
                    <a:pt x="23141" y="-291"/>
                    <a:pt x="18638" y="166"/>
                  </a:cubicBezTo>
                  <a:cubicBezTo>
                    <a:pt x="15563" y="480"/>
                    <a:pt x="13459" y="290"/>
                    <a:pt x="10945" y="2088"/>
                  </a:cubicBezTo>
                  <a:cubicBezTo>
                    <a:pt x="8918" y="3544"/>
                    <a:pt x="8813" y="5399"/>
                    <a:pt x="7100" y="7217"/>
                  </a:cubicBezTo>
                  <a:cubicBezTo>
                    <a:pt x="5519" y="8891"/>
                    <a:pt x="4291" y="9481"/>
                    <a:pt x="2606" y="11061"/>
                  </a:cubicBezTo>
                  <a:cubicBezTo>
                    <a:pt x="1587" y="12022"/>
                    <a:pt x="321" y="12231"/>
                    <a:pt x="45" y="13611"/>
                  </a:cubicBezTo>
                  <a:cubicBezTo>
                    <a:pt x="-326" y="15533"/>
                    <a:pt x="1664" y="16323"/>
                    <a:pt x="3253" y="1746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4" name="任意形状 199"/>
            <p:cNvSpPr/>
            <p:nvPr/>
          </p:nvSpPr>
          <p:spPr>
            <a:xfrm>
              <a:off x="13224011" y="3528902"/>
              <a:ext cx="52021" cy="26055"/>
            </a:xfrm>
            <a:custGeom>
              <a:avLst/>
              <a:gdLst>
                <a:gd name="connsiteX0" fmla="*/ 3279 w 52021"/>
                <a:gd name="connsiteY0" fmla="*/ 20245 h 26055"/>
                <a:gd name="connsiteX1" fmla="*/ 1356 w 52021"/>
                <a:gd name="connsiteY1" fmla="*/ 24726 h 26055"/>
                <a:gd name="connsiteX2" fmla="*/ 7763 w 52021"/>
                <a:gd name="connsiteY2" fmla="*/ 25373 h 26055"/>
                <a:gd name="connsiteX3" fmla="*/ 17378 w 52021"/>
                <a:gd name="connsiteY3" fmla="*/ 26011 h 26055"/>
                <a:gd name="connsiteX4" fmla="*/ 27631 w 52021"/>
                <a:gd name="connsiteY4" fmla="*/ 24089 h 26055"/>
                <a:gd name="connsiteX5" fmla="*/ 31477 w 52021"/>
                <a:gd name="connsiteY5" fmla="*/ 20245 h 26055"/>
                <a:gd name="connsiteX6" fmla="*/ 36608 w 52021"/>
                <a:gd name="connsiteY6" fmla="*/ 18970 h 26055"/>
                <a:gd name="connsiteX7" fmla="*/ 43653 w 52021"/>
                <a:gd name="connsiteY7" fmla="*/ 14478 h 26055"/>
                <a:gd name="connsiteX8" fmla="*/ 49422 w 52021"/>
                <a:gd name="connsiteY8" fmla="*/ 9359 h 26055"/>
                <a:gd name="connsiteX9" fmla="*/ 51983 w 52021"/>
                <a:gd name="connsiteY9" fmla="*/ 4231 h 26055"/>
                <a:gd name="connsiteX10" fmla="*/ 43653 w 52021"/>
                <a:gd name="connsiteY10" fmla="*/ 1024 h 26055"/>
                <a:gd name="connsiteX11" fmla="*/ 40445 w 52021"/>
                <a:gd name="connsiteY11" fmla="*/ 4231 h 26055"/>
                <a:gd name="connsiteX12" fmla="*/ 37246 w 52021"/>
                <a:gd name="connsiteY12" fmla="*/ 4868 h 26055"/>
                <a:gd name="connsiteX13" fmla="*/ 34038 w 52021"/>
                <a:gd name="connsiteY13" fmla="*/ 1024 h 26055"/>
                <a:gd name="connsiteX14" fmla="*/ 28269 w 52021"/>
                <a:gd name="connsiteY14" fmla="*/ 386 h 26055"/>
                <a:gd name="connsiteX15" fmla="*/ 18016 w 52021"/>
                <a:gd name="connsiteY15" fmla="*/ 386 h 26055"/>
                <a:gd name="connsiteX16" fmla="*/ 11609 w 52021"/>
                <a:gd name="connsiteY16" fmla="*/ 2318 h 26055"/>
                <a:gd name="connsiteX17" fmla="*/ 4564 w 52021"/>
                <a:gd name="connsiteY17" fmla="*/ 7428 h 26055"/>
                <a:gd name="connsiteX18" fmla="*/ 7125 w 52021"/>
                <a:gd name="connsiteY18" fmla="*/ 7428 h 26055"/>
                <a:gd name="connsiteX19" fmla="*/ 718 w 52021"/>
                <a:gd name="connsiteY19" fmla="*/ 10634 h 26055"/>
                <a:gd name="connsiteX20" fmla="*/ 1356 w 52021"/>
                <a:gd name="connsiteY20" fmla="*/ 17685 h 26055"/>
                <a:gd name="connsiteX21" fmla="*/ 3279 w 52021"/>
                <a:gd name="connsiteY21" fmla="*/ 20245 h 2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021" h="26055">
                  <a:moveTo>
                    <a:pt x="3279" y="20245"/>
                  </a:moveTo>
                  <a:cubicBezTo>
                    <a:pt x="3736" y="22091"/>
                    <a:pt x="708" y="22937"/>
                    <a:pt x="1356" y="24726"/>
                  </a:cubicBezTo>
                  <a:cubicBezTo>
                    <a:pt x="2213" y="27086"/>
                    <a:pt x="5268" y="25154"/>
                    <a:pt x="7763" y="25373"/>
                  </a:cubicBezTo>
                  <a:cubicBezTo>
                    <a:pt x="11513" y="25697"/>
                    <a:pt x="13627" y="26211"/>
                    <a:pt x="17378" y="26011"/>
                  </a:cubicBezTo>
                  <a:cubicBezTo>
                    <a:pt x="21443" y="25782"/>
                    <a:pt x="24232" y="26325"/>
                    <a:pt x="27631" y="24089"/>
                  </a:cubicBezTo>
                  <a:cubicBezTo>
                    <a:pt x="29392" y="22928"/>
                    <a:pt x="29630" y="21282"/>
                    <a:pt x="31477" y="20245"/>
                  </a:cubicBezTo>
                  <a:cubicBezTo>
                    <a:pt x="33276" y="19236"/>
                    <a:pt x="34685" y="19712"/>
                    <a:pt x="36608" y="18970"/>
                  </a:cubicBezTo>
                  <a:cubicBezTo>
                    <a:pt x="39645" y="17790"/>
                    <a:pt x="41054" y="16448"/>
                    <a:pt x="43653" y="14478"/>
                  </a:cubicBezTo>
                  <a:cubicBezTo>
                    <a:pt x="46042" y="12661"/>
                    <a:pt x="47661" y="11795"/>
                    <a:pt x="49422" y="9359"/>
                  </a:cubicBezTo>
                  <a:cubicBezTo>
                    <a:pt x="50736" y="7542"/>
                    <a:pt x="52288" y="6448"/>
                    <a:pt x="51983" y="4231"/>
                  </a:cubicBezTo>
                  <a:cubicBezTo>
                    <a:pt x="51526" y="786"/>
                    <a:pt x="46833" y="-384"/>
                    <a:pt x="43653" y="1024"/>
                  </a:cubicBezTo>
                  <a:cubicBezTo>
                    <a:pt x="42044" y="1747"/>
                    <a:pt x="42054" y="3469"/>
                    <a:pt x="40445" y="4231"/>
                  </a:cubicBezTo>
                  <a:cubicBezTo>
                    <a:pt x="39293" y="4773"/>
                    <a:pt x="38493" y="5135"/>
                    <a:pt x="37246" y="4868"/>
                  </a:cubicBezTo>
                  <a:cubicBezTo>
                    <a:pt x="35332" y="4449"/>
                    <a:pt x="35732" y="2004"/>
                    <a:pt x="34038" y="1024"/>
                  </a:cubicBezTo>
                  <a:cubicBezTo>
                    <a:pt x="32086" y="-108"/>
                    <a:pt x="30525" y="548"/>
                    <a:pt x="28269" y="386"/>
                  </a:cubicBezTo>
                  <a:cubicBezTo>
                    <a:pt x="24280" y="101"/>
                    <a:pt x="21947" y="-318"/>
                    <a:pt x="18016" y="386"/>
                  </a:cubicBezTo>
                  <a:cubicBezTo>
                    <a:pt x="15455" y="843"/>
                    <a:pt x="13970" y="1205"/>
                    <a:pt x="11609" y="2318"/>
                  </a:cubicBezTo>
                  <a:cubicBezTo>
                    <a:pt x="8534" y="3745"/>
                    <a:pt x="7306" y="5429"/>
                    <a:pt x="4564" y="7428"/>
                  </a:cubicBezTo>
                  <a:lnTo>
                    <a:pt x="7125" y="7428"/>
                  </a:lnTo>
                  <a:cubicBezTo>
                    <a:pt x="4621" y="8684"/>
                    <a:pt x="2060" y="8189"/>
                    <a:pt x="718" y="10634"/>
                  </a:cubicBezTo>
                  <a:cubicBezTo>
                    <a:pt x="-615" y="13061"/>
                    <a:pt x="90" y="15230"/>
                    <a:pt x="1356" y="17685"/>
                  </a:cubicBezTo>
                  <a:cubicBezTo>
                    <a:pt x="1927" y="18798"/>
                    <a:pt x="2984" y="19027"/>
                    <a:pt x="3279" y="2024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5" name="任意形状 200"/>
            <p:cNvSpPr/>
            <p:nvPr/>
          </p:nvSpPr>
          <p:spPr>
            <a:xfrm>
              <a:off x="13268242" y="3547748"/>
              <a:ext cx="33395" cy="13120"/>
            </a:xfrm>
            <a:custGeom>
              <a:avLst/>
              <a:gdLst>
                <a:gd name="connsiteX0" fmla="*/ 18643 w 33395"/>
                <a:gd name="connsiteY0" fmla="*/ 12283 h 13120"/>
                <a:gd name="connsiteX1" fmla="*/ 25697 w 33395"/>
                <a:gd name="connsiteY1" fmla="*/ 10361 h 13120"/>
                <a:gd name="connsiteX2" fmla="*/ 27620 w 33395"/>
                <a:gd name="connsiteY2" fmla="*/ 6527 h 13120"/>
                <a:gd name="connsiteX3" fmla="*/ 33380 w 33395"/>
                <a:gd name="connsiteY3" fmla="*/ 5242 h 13120"/>
                <a:gd name="connsiteX4" fmla="*/ 31457 w 33395"/>
                <a:gd name="connsiteY4" fmla="*/ 2036 h 13120"/>
                <a:gd name="connsiteX5" fmla="*/ 26335 w 33395"/>
                <a:gd name="connsiteY5" fmla="*/ 123 h 13120"/>
                <a:gd name="connsiteX6" fmla="*/ 19281 w 33395"/>
                <a:gd name="connsiteY6" fmla="*/ 761 h 13120"/>
                <a:gd name="connsiteX7" fmla="*/ 10951 w 33395"/>
                <a:gd name="connsiteY7" fmla="*/ 761 h 13120"/>
                <a:gd name="connsiteX8" fmla="*/ 3897 w 33395"/>
                <a:gd name="connsiteY8" fmla="*/ 2036 h 13120"/>
                <a:gd name="connsiteX9" fmla="*/ 51 w 33395"/>
                <a:gd name="connsiteY9" fmla="*/ 5880 h 13120"/>
                <a:gd name="connsiteX10" fmla="*/ 1983 w 33395"/>
                <a:gd name="connsiteY10" fmla="*/ 10361 h 13120"/>
                <a:gd name="connsiteX11" fmla="*/ 9675 w 33395"/>
                <a:gd name="connsiteY11" fmla="*/ 12930 h 13120"/>
                <a:gd name="connsiteX12" fmla="*/ 18643 w 33395"/>
                <a:gd name="connsiteY12" fmla="*/ 12283 h 1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95" h="13120">
                  <a:moveTo>
                    <a:pt x="18643" y="12283"/>
                  </a:moveTo>
                  <a:cubicBezTo>
                    <a:pt x="21442" y="11779"/>
                    <a:pt x="23708" y="12417"/>
                    <a:pt x="25697" y="10361"/>
                  </a:cubicBezTo>
                  <a:cubicBezTo>
                    <a:pt x="26859" y="9162"/>
                    <a:pt x="26373" y="7650"/>
                    <a:pt x="27620" y="6527"/>
                  </a:cubicBezTo>
                  <a:cubicBezTo>
                    <a:pt x="29315" y="4976"/>
                    <a:pt x="33142" y="7526"/>
                    <a:pt x="33380" y="5242"/>
                  </a:cubicBezTo>
                  <a:cubicBezTo>
                    <a:pt x="33532" y="3796"/>
                    <a:pt x="32514" y="3044"/>
                    <a:pt x="31457" y="2036"/>
                  </a:cubicBezTo>
                  <a:cubicBezTo>
                    <a:pt x="29915" y="561"/>
                    <a:pt x="28439" y="466"/>
                    <a:pt x="26335" y="123"/>
                  </a:cubicBezTo>
                  <a:cubicBezTo>
                    <a:pt x="23613" y="-334"/>
                    <a:pt x="22032" y="618"/>
                    <a:pt x="19281" y="761"/>
                  </a:cubicBezTo>
                  <a:cubicBezTo>
                    <a:pt x="16035" y="922"/>
                    <a:pt x="14188" y="447"/>
                    <a:pt x="10951" y="761"/>
                  </a:cubicBezTo>
                  <a:cubicBezTo>
                    <a:pt x="8162" y="1027"/>
                    <a:pt x="6315" y="637"/>
                    <a:pt x="3897" y="2036"/>
                  </a:cubicBezTo>
                  <a:cubicBezTo>
                    <a:pt x="2069" y="3101"/>
                    <a:pt x="384" y="3786"/>
                    <a:pt x="51" y="5880"/>
                  </a:cubicBezTo>
                  <a:cubicBezTo>
                    <a:pt x="-235" y="7764"/>
                    <a:pt x="726" y="8925"/>
                    <a:pt x="1983" y="10361"/>
                  </a:cubicBezTo>
                  <a:cubicBezTo>
                    <a:pt x="4049" y="12750"/>
                    <a:pt x="6534" y="12502"/>
                    <a:pt x="9675" y="12930"/>
                  </a:cubicBezTo>
                  <a:cubicBezTo>
                    <a:pt x="13141" y="13406"/>
                    <a:pt x="15187" y="12911"/>
                    <a:pt x="18643" y="122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6" name="任意形状 201"/>
            <p:cNvSpPr/>
            <p:nvPr/>
          </p:nvSpPr>
          <p:spPr>
            <a:xfrm>
              <a:off x="13238171" y="3567310"/>
              <a:ext cx="79233" cy="33794"/>
            </a:xfrm>
            <a:custGeom>
              <a:avLst/>
              <a:gdLst>
                <a:gd name="connsiteX0" fmla="*/ 20534 w 79233"/>
                <a:gd name="connsiteY0" fmla="*/ 7452 h 33794"/>
                <a:gd name="connsiteX1" fmla="*/ 14118 w 79233"/>
                <a:gd name="connsiteY1" fmla="*/ 7452 h 33794"/>
                <a:gd name="connsiteX2" fmla="*/ 10910 w 79233"/>
                <a:gd name="connsiteY2" fmla="*/ 13218 h 33794"/>
                <a:gd name="connsiteX3" fmla="*/ 5150 w 79233"/>
                <a:gd name="connsiteY3" fmla="*/ 14512 h 33794"/>
                <a:gd name="connsiteX4" fmla="*/ 1942 w 79233"/>
                <a:gd name="connsiteY4" fmla="*/ 22200 h 33794"/>
                <a:gd name="connsiteX5" fmla="*/ 19 w 79233"/>
                <a:gd name="connsiteY5" fmla="*/ 27966 h 33794"/>
                <a:gd name="connsiteX6" fmla="*/ 2589 w 79233"/>
                <a:gd name="connsiteY6" fmla="*/ 33076 h 33794"/>
                <a:gd name="connsiteX7" fmla="*/ 8996 w 79233"/>
                <a:gd name="connsiteY7" fmla="*/ 33076 h 33794"/>
                <a:gd name="connsiteX8" fmla="*/ 13480 w 79233"/>
                <a:gd name="connsiteY8" fmla="*/ 31801 h 33794"/>
                <a:gd name="connsiteX9" fmla="*/ 19887 w 79233"/>
                <a:gd name="connsiteY9" fmla="*/ 28594 h 33794"/>
                <a:gd name="connsiteX10" fmla="*/ 21810 w 79233"/>
                <a:gd name="connsiteY10" fmla="*/ 24750 h 33794"/>
                <a:gd name="connsiteX11" fmla="*/ 25666 w 79233"/>
                <a:gd name="connsiteY11" fmla="*/ 21553 h 33794"/>
                <a:gd name="connsiteX12" fmla="*/ 30787 w 79233"/>
                <a:gd name="connsiteY12" fmla="*/ 20906 h 33794"/>
                <a:gd name="connsiteX13" fmla="*/ 37832 w 79233"/>
                <a:gd name="connsiteY13" fmla="*/ 23475 h 33794"/>
                <a:gd name="connsiteX14" fmla="*/ 42316 w 79233"/>
                <a:gd name="connsiteY14" fmla="*/ 23475 h 33794"/>
                <a:gd name="connsiteX15" fmla="*/ 49370 w 79233"/>
                <a:gd name="connsiteY15" fmla="*/ 20906 h 33794"/>
                <a:gd name="connsiteX16" fmla="*/ 57062 w 79233"/>
                <a:gd name="connsiteY16" fmla="*/ 16425 h 33794"/>
                <a:gd name="connsiteX17" fmla="*/ 63469 w 79233"/>
                <a:gd name="connsiteY17" fmla="*/ 12580 h 33794"/>
                <a:gd name="connsiteX18" fmla="*/ 74360 w 79233"/>
                <a:gd name="connsiteY18" fmla="*/ 9374 h 33794"/>
                <a:gd name="connsiteX19" fmla="*/ 78854 w 79233"/>
                <a:gd name="connsiteY19" fmla="*/ 2980 h 33794"/>
                <a:gd name="connsiteX20" fmla="*/ 76283 w 79233"/>
                <a:gd name="connsiteY20" fmla="*/ 1048 h 33794"/>
                <a:gd name="connsiteX21" fmla="*/ 69876 w 79233"/>
                <a:gd name="connsiteY21" fmla="*/ 1048 h 33794"/>
                <a:gd name="connsiteX22" fmla="*/ 62832 w 79233"/>
                <a:gd name="connsiteY22" fmla="*/ 2980 h 33794"/>
                <a:gd name="connsiteX23" fmla="*/ 58338 w 79233"/>
                <a:gd name="connsiteY23" fmla="*/ 410 h 33794"/>
                <a:gd name="connsiteX24" fmla="*/ 49370 w 79233"/>
                <a:gd name="connsiteY24" fmla="*/ 1048 h 33794"/>
                <a:gd name="connsiteX25" fmla="*/ 39117 w 79233"/>
                <a:gd name="connsiteY25" fmla="*/ 2980 h 33794"/>
                <a:gd name="connsiteX26" fmla="*/ 29502 w 79233"/>
                <a:gd name="connsiteY26" fmla="*/ 3608 h 33794"/>
                <a:gd name="connsiteX27" fmla="*/ 20534 w 79233"/>
                <a:gd name="connsiteY27" fmla="*/ 7452 h 3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233" h="33794">
                  <a:moveTo>
                    <a:pt x="20534" y="7452"/>
                  </a:moveTo>
                  <a:cubicBezTo>
                    <a:pt x="18059" y="7861"/>
                    <a:pt x="16288" y="6215"/>
                    <a:pt x="14118" y="7452"/>
                  </a:cubicBezTo>
                  <a:cubicBezTo>
                    <a:pt x="11890" y="8746"/>
                    <a:pt x="13023" y="11734"/>
                    <a:pt x="10910" y="13218"/>
                  </a:cubicBezTo>
                  <a:cubicBezTo>
                    <a:pt x="9034" y="14560"/>
                    <a:pt x="7045" y="13189"/>
                    <a:pt x="5150" y="14512"/>
                  </a:cubicBezTo>
                  <a:cubicBezTo>
                    <a:pt x="2484" y="16367"/>
                    <a:pt x="3065" y="19146"/>
                    <a:pt x="1942" y="22200"/>
                  </a:cubicBezTo>
                  <a:cubicBezTo>
                    <a:pt x="1133" y="24408"/>
                    <a:pt x="-172" y="25597"/>
                    <a:pt x="19" y="27966"/>
                  </a:cubicBezTo>
                  <a:cubicBezTo>
                    <a:pt x="209" y="30183"/>
                    <a:pt x="723" y="31839"/>
                    <a:pt x="2589" y="33076"/>
                  </a:cubicBezTo>
                  <a:cubicBezTo>
                    <a:pt x="4665" y="34465"/>
                    <a:pt x="6521" y="33485"/>
                    <a:pt x="8996" y="33076"/>
                  </a:cubicBezTo>
                  <a:cubicBezTo>
                    <a:pt x="10795" y="32791"/>
                    <a:pt x="11766" y="32429"/>
                    <a:pt x="13480" y="31801"/>
                  </a:cubicBezTo>
                  <a:cubicBezTo>
                    <a:pt x="16107" y="30840"/>
                    <a:pt x="18088" y="30726"/>
                    <a:pt x="19887" y="28594"/>
                  </a:cubicBezTo>
                  <a:cubicBezTo>
                    <a:pt x="20972" y="27319"/>
                    <a:pt x="20791" y="26082"/>
                    <a:pt x="21810" y="24750"/>
                  </a:cubicBezTo>
                  <a:cubicBezTo>
                    <a:pt x="23000" y="23209"/>
                    <a:pt x="23866" y="22333"/>
                    <a:pt x="25666" y="21553"/>
                  </a:cubicBezTo>
                  <a:cubicBezTo>
                    <a:pt x="27503" y="20744"/>
                    <a:pt x="28779" y="20773"/>
                    <a:pt x="30787" y="20906"/>
                  </a:cubicBezTo>
                  <a:cubicBezTo>
                    <a:pt x="33700" y="21106"/>
                    <a:pt x="34929" y="23095"/>
                    <a:pt x="37832" y="23475"/>
                  </a:cubicBezTo>
                  <a:cubicBezTo>
                    <a:pt x="39574" y="23694"/>
                    <a:pt x="40583" y="23694"/>
                    <a:pt x="42316" y="23475"/>
                  </a:cubicBezTo>
                  <a:cubicBezTo>
                    <a:pt x="45220" y="23095"/>
                    <a:pt x="46714" y="22134"/>
                    <a:pt x="49370" y="20906"/>
                  </a:cubicBezTo>
                  <a:cubicBezTo>
                    <a:pt x="52521" y="19460"/>
                    <a:pt x="54073" y="18194"/>
                    <a:pt x="57062" y="16425"/>
                  </a:cubicBezTo>
                  <a:cubicBezTo>
                    <a:pt x="59566" y="14940"/>
                    <a:pt x="60842" y="13827"/>
                    <a:pt x="63469" y="12580"/>
                  </a:cubicBezTo>
                  <a:cubicBezTo>
                    <a:pt x="67477" y="10706"/>
                    <a:pt x="70943" y="12190"/>
                    <a:pt x="74360" y="9374"/>
                  </a:cubicBezTo>
                  <a:cubicBezTo>
                    <a:pt x="76721" y="7442"/>
                    <a:pt x="80434" y="5587"/>
                    <a:pt x="78854" y="2980"/>
                  </a:cubicBezTo>
                  <a:cubicBezTo>
                    <a:pt x="78197" y="1904"/>
                    <a:pt x="77416" y="1581"/>
                    <a:pt x="76283" y="1048"/>
                  </a:cubicBezTo>
                  <a:cubicBezTo>
                    <a:pt x="74018" y="1"/>
                    <a:pt x="72352" y="744"/>
                    <a:pt x="69876" y="1048"/>
                  </a:cubicBezTo>
                  <a:cubicBezTo>
                    <a:pt x="67049" y="1410"/>
                    <a:pt x="65621" y="3531"/>
                    <a:pt x="62832" y="2980"/>
                  </a:cubicBezTo>
                  <a:cubicBezTo>
                    <a:pt x="60851" y="2580"/>
                    <a:pt x="60261" y="1019"/>
                    <a:pt x="58338" y="410"/>
                  </a:cubicBezTo>
                  <a:cubicBezTo>
                    <a:pt x="54997" y="-646"/>
                    <a:pt x="52855" y="620"/>
                    <a:pt x="49370" y="1048"/>
                  </a:cubicBezTo>
                  <a:cubicBezTo>
                    <a:pt x="45334" y="1552"/>
                    <a:pt x="43154" y="2475"/>
                    <a:pt x="39117" y="2980"/>
                  </a:cubicBezTo>
                  <a:cubicBezTo>
                    <a:pt x="35386" y="3436"/>
                    <a:pt x="33158" y="2742"/>
                    <a:pt x="29502" y="3608"/>
                  </a:cubicBezTo>
                  <a:cubicBezTo>
                    <a:pt x="25799" y="4502"/>
                    <a:pt x="24285" y="6852"/>
                    <a:pt x="20534" y="74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7" name="任意形状 202"/>
            <p:cNvSpPr/>
            <p:nvPr/>
          </p:nvSpPr>
          <p:spPr>
            <a:xfrm>
              <a:off x="13305650" y="3500854"/>
              <a:ext cx="31559" cy="11545"/>
            </a:xfrm>
            <a:custGeom>
              <a:avLst/>
              <a:gdLst>
                <a:gd name="connsiteX0" fmla="*/ 4369 w 31559"/>
                <a:gd name="connsiteY0" fmla="*/ 10498 h 11545"/>
                <a:gd name="connsiteX1" fmla="*/ 8215 w 31559"/>
                <a:gd name="connsiteY1" fmla="*/ 10498 h 11545"/>
                <a:gd name="connsiteX2" fmla="*/ 13984 w 31559"/>
                <a:gd name="connsiteY2" fmla="*/ 11145 h 11545"/>
                <a:gd name="connsiteX3" fmla="*/ 22951 w 31559"/>
                <a:gd name="connsiteY3" fmla="*/ 11145 h 11545"/>
                <a:gd name="connsiteX4" fmla="*/ 30006 w 31559"/>
                <a:gd name="connsiteY4" fmla="*/ 10498 h 11545"/>
                <a:gd name="connsiteX5" fmla="*/ 31291 w 31559"/>
                <a:gd name="connsiteY5" fmla="*/ 5379 h 11545"/>
                <a:gd name="connsiteX6" fmla="*/ 28083 w 31559"/>
                <a:gd name="connsiteY6" fmla="*/ 2172 h 11545"/>
                <a:gd name="connsiteX7" fmla="*/ 21038 w 31559"/>
                <a:gd name="connsiteY7" fmla="*/ 1535 h 11545"/>
                <a:gd name="connsiteX8" fmla="*/ 15269 w 31559"/>
                <a:gd name="connsiteY8" fmla="*/ 888 h 11545"/>
                <a:gd name="connsiteX9" fmla="*/ 10138 w 31559"/>
                <a:gd name="connsiteY9" fmla="*/ 250 h 11545"/>
                <a:gd name="connsiteX10" fmla="*/ 5016 w 31559"/>
                <a:gd name="connsiteY10" fmla="*/ 250 h 11545"/>
                <a:gd name="connsiteX11" fmla="*/ 1160 w 31559"/>
                <a:gd name="connsiteY11" fmla="*/ 2172 h 11545"/>
                <a:gd name="connsiteX12" fmla="*/ 1160 w 31559"/>
                <a:gd name="connsiteY12" fmla="*/ 8576 h 11545"/>
                <a:gd name="connsiteX13" fmla="*/ 4369 w 31559"/>
                <a:gd name="connsiteY13" fmla="*/ 10498 h 1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59" h="11545">
                  <a:moveTo>
                    <a:pt x="4369" y="10498"/>
                  </a:moveTo>
                  <a:cubicBezTo>
                    <a:pt x="5816" y="10907"/>
                    <a:pt x="6720" y="10431"/>
                    <a:pt x="8215" y="10498"/>
                  </a:cubicBezTo>
                  <a:cubicBezTo>
                    <a:pt x="10471" y="10593"/>
                    <a:pt x="11727" y="10983"/>
                    <a:pt x="13984" y="11145"/>
                  </a:cubicBezTo>
                  <a:cubicBezTo>
                    <a:pt x="17478" y="11373"/>
                    <a:pt x="19458" y="11316"/>
                    <a:pt x="22951" y="11145"/>
                  </a:cubicBezTo>
                  <a:cubicBezTo>
                    <a:pt x="25712" y="10993"/>
                    <a:pt x="28102" y="12496"/>
                    <a:pt x="30006" y="10498"/>
                  </a:cubicBezTo>
                  <a:cubicBezTo>
                    <a:pt x="31424" y="9004"/>
                    <a:pt x="31919" y="7339"/>
                    <a:pt x="31291" y="5379"/>
                  </a:cubicBezTo>
                  <a:cubicBezTo>
                    <a:pt x="30739" y="3695"/>
                    <a:pt x="29615" y="3048"/>
                    <a:pt x="28083" y="2172"/>
                  </a:cubicBezTo>
                  <a:cubicBezTo>
                    <a:pt x="25684" y="802"/>
                    <a:pt x="23780" y="1811"/>
                    <a:pt x="21038" y="1535"/>
                  </a:cubicBezTo>
                  <a:cubicBezTo>
                    <a:pt x="18782" y="1297"/>
                    <a:pt x="17516" y="1154"/>
                    <a:pt x="15269" y="888"/>
                  </a:cubicBezTo>
                  <a:cubicBezTo>
                    <a:pt x="13260" y="650"/>
                    <a:pt x="12146" y="374"/>
                    <a:pt x="10138" y="250"/>
                  </a:cubicBezTo>
                  <a:cubicBezTo>
                    <a:pt x="8138" y="126"/>
                    <a:pt x="6948" y="-245"/>
                    <a:pt x="5016" y="250"/>
                  </a:cubicBezTo>
                  <a:cubicBezTo>
                    <a:pt x="3388" y="669"/>
                    <a:pt x="2207" y="869"/>
                    <a:pt x="1160" y="2172"/>
                  </a:cubicBezTo>
                  <a:cubicBezTo>
                    <a:pt x="-401" y="4123"/>
                    <a:pt x="-372" y="6616"/>
                    <a:pt x="1160" y="8576"/>
                  </a:cubicBezTo>
                  <a:cubicBezTo>
                    <a:pt x="2065" y="9718"/>
                    <a:pt x="2969" y="10108"/>
                    <a:pt x="4369" y="1049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8" name="任意形状 203"/>
            <p:cNvSpPr/>
            <p:nvPr/>
          </p:nvSpPr>
          <p:spPr>
            <a:xfrm>
              <a:off x="13313698" y="3514859"/>
              <a:ext cx="27594" cy="7464"/>
            </a:xfrm>
            <a:custGeom>
              <a:avLst/>
              <a:gdLst>
                <a:gd name="connsiteX0" fmla="*/ 14885 w 27594"/>
                <a:gd name="connsiteY0" fmla="*/ 338 h 7464"/>
                <a:gd name="connsiteX1" fmla="*/ 5279 w 27594"/>
                <a:gd name="connsiteY1" fmla="*/ 975 h 7464"/>
                <a:gd name="connsiteX2" fmla="*/ 148 w 27594"/>
                <a:gd name="connsiteY2" fmla="*/ 1613 h 7464"/>
                <a:gd name="connsiteX3" fmla="*/ 2071 w 27594"/>
                <a:gd name="connsiteY3" fmla="*/ 5466 h 7464"/>
                <a:gd name="connsiteX4" fmla="*/ 8478 w 27594"/>
                <a:gd name="connsiteY4" fmla="*/ 7379 h 7464"/>
                <a:gd name="connsiteX5" fmla="*/ 11686 w 27594"/>
                <a:gd name="connsiteY5" fmla="*/ 7379 h 7464"/>
                <a:gd name="connsiteX6" fmla="*/ 17455 w 27594"/>
                <a:gd name="connsiteY6" fmla="*/ 6104 h 7464"/>
                <a:gd name="connsiteX7" fmla="*/ 27070 w 27594"/>
                <a:gd name="connsiteY7" fmla="*/ 5466 h 7464"/>
                <a:gd name="connsiteX8" fmla="*/ 27070 w 27594"/>
                <a:gd name="connsiteY8" fmla="*/ 1613 h 7464"/>
                <a:gd name="connsiteX9" fmla="*/ 23224 w 27594"/>
                <a:gd name="connsiteY9" fmla="*/ 338 h 7464"/>
                <a:gd name="connsiteX10" fmla="*/ 14885 w 27594"/>
                <a:gd name="connsiteY10" fmla="*/ 338 h 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594" h="7464">
                  <a:moveTo>
                    <a:pt x="14885" y="338"/>
                  </a:moveTo>
                  <a:cubicBezTo>
                    <a:pt x="11134" y="452"/>
                    <a:pt x="9011" y="585"/>
                    <a:pt x="5279" y="975"/>
                  </a:cubicBezTo>
                  <a:cubicBezTo>
                    <a:pt x="3270" y="1194"/>
                    <a:pt x="862" y="-262"/>
                    <a:pt x="148" y="1613"/>
                  </a:cubicBezTo>
                  <a:cubicBezTo>
                    <a:pt x="-452" y="3183"/>
                    <a:pt x="890" y="4267"/>
                    <a:pt x="2071" y="5466"/>
                  </a:cubicBezTo>
                  <a:cubicBezTo>
                    <a:pt x="3899" y="7322"/>
                    <a:pt x="5879" y="7141"/>
                    <a:pt x="8478" y="7379"/>
                  </a:cubicBezTo>
                  <a:cubicBezTo>
                    <a:pt x="9725" y="7502"/>
                    <a:pt x="10439" y="7483"/>
                    <a:pt x="11686" y="7379"/>
                  </a:cubicBezTo>
                  <a:cubicBezTo>
                    <a:pt x="13980" y="7207"/>
                    <a:pt x="15180" y="6475"/>
                    <a:pt x="17455" y="6104"/>
                  </a:cubicBezTo>
                  <a:cubicBezTo>
                    <a:pt x="21158" y="5495"/>
                    <a:pt x="25699" y="8958"/>
                    <a:pt x="27070" y="5466"/>
                  </a:cubicBezTo>
                  <a:cubicBezTo>
                    <a:pt x="27603" y="4067"/>
                    <a:pt x="27918" y="2850"/>
                    <a:pt x="27070" y="1613"/>
                  </a:cubicBezTo>
                  <a:cubicBezTo>
                    <a:pt x="26166" y="328"/>
                    <a:pt x="24766" y="680"/>
                    <a:pt x="23224" y="338"/>
                  </a:cubicBezTo>
                  <a:cubicBezTo>
                    <a:pt x="20054" y="-367"/>
                    <a:pt x="18141" y="233"/>
                    <a:pt x="14885" y="33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19" name="任意形状 204"/>
            <p:cNvSpPr/>
            <p:nvPr/>
          </p:nvSpPr>
          <p:spPr>
            <a:xfrm>
              <a:off x="13289495" y="3525433"/>
              <a:ext cx="170166" cy="39812"/>
            </a:xfrm>
            <a:custGeom>
              <a:avLst/>
              <a:gdLst>
                <a:gd name="connsiteX0" fmla="*/ 6433 w 170166"/>
                <a:gd name="connsiteY0" fmla="*/ 8984 h 39812"/>
                <a:gd name="connsiteX1" fmla="*/ 14754 w 170166"/>
                <a:gd name="connsiteY1" fmla="*/ 10259 h 39812"/>
                <a:gd name="connsiteX2" fmla="*/ 25007 w 170166"/>
                <a:gd name="connsiteY2" fmla="*/ 9621 h 39812"/>
                <a:gd name="connsiteX3" fmla="*/ 30776 w 170166"/>
                <a:gd name="connsiteY3" fmla="*/ 9621 h 39812"/>
                <a:gd name="connsiteX4" fmla="*/ 35907 w 170166"/>
                <a:gd name="connsiteY4" fmla="*/ 10896 h 39812"/>
                <a:gd name="connsiteX5" fmla="*/ 35907 w 170166"/>
                <a:gd name="connsiteY5" fmla="*/ 16662 h 39812"/>
                <a:gd name="connsiteX6" fmla="*/ 32699 w 170166"/>
                <a:gd name="connsiteY6" fmla="*/ 19869 h 39812"/>
                <a:gd name="connsiteX7" fmla="*/ 26292 w 170166"/>
                <a:gd name="connsiteY7" fmla="*/ 22438 h 39812"/>
                <a:gd name="connsiteX8" fmla="*/ 24369 w 170166"/>
                <a:gd name="connsiteY8" fmla="*/ 30764 h 39812"/>
                <a:gd name="connsiteX9" fmla="*/ 29500 w 170166"/>
                <a:gd name="connsiteY9" fmla="*/ 32039 h 39812"/>
                <a:gd name="connsiteX10" fmla="*/ 34622 w 170166"/>
                <a:gd name="connsiteY10" fmla="*/ 31401 h 39812"/>
                <a:gd name="connsiteX11" fmla="*/ 42314 w 170166"/>
                <a:gd name="connsiteY11" fmla="*/ 37167 h 39812"/>
                <a:gd name="connsiteX12" fmla="*/ 49368 w 170166"/>
                <a:gd name="connsiteY12" fmla="*/ 35245 h 39812"/>
                <a:gd name="connsiteX13" fmla="*/ 56413 w 170166"/>
                <a:gd name="connsiteY13" fmla="*/ 31401 h 39812"/>
                <a:gd name="connsiteX14" fmla="*/ 60259 w 170166"/>
                <a:gd name="connsiteY14" fmla="*/ 32676 h 39812"/>
                <a:gd name="connsiteX15" fmla="*/ 58974 w 170166"/>
                <a:gd name="connsiteY15" fmla="*/ 38443 h 39812"/>
                <a:gd name="connsiteX16" fmla="*/ 67951 w 170166"/>
                <a:gd name="connsiteY16" fmla="*/ 37805 h 39812"/>
                <a:gd name="connsiteX17" fmla="*/ 82050 w 170166"/>
                <a:gd name="connsiteY17" fmla="*/ 33323 h 39812"/>
                <a:gd name="connsiteX18" fmla="*/ 87172 w 170166"/>
                <a:gd name="connsiteY18" fmla="*/ 32039 h 39812"/>
                <a:gd name="connsiteX19" fmla="*/ 97425 w 170166"/>
                <a:gd name="connsiteY19" fmla="*/ 33961 h 39812"/>
                <a:gd name="connsiteX20" fmla="*/ 103842 w 170166"/>
                <a:gd name="connsiteY20" fmla="*/ 33961 h 39812"/>
                <a:gd name="connsiteX21" fmla="*/ 114085 w 170166"/>
                <a:gd name="connsiteY21" fmla="*/ 32676 h 39812"/>
                <a:gd name="connsiteX22" fmla="*/ 121139 w 170166"/>
                <a:gd name="connsiteY22" fmla="*/ 33323 h 39812"/>
                <a:gd name="connsiteX23" fmla="*/ 124985 w 170166"/>
                <a:gd name="connsiteY23" fmla="*/ 37167 h 39812"/>
                <a:gd name="connsiteX24" fmla="*/ 135886 w 170166"/>
                <a:gd name="connsiteY24" fmla="*/ 39727 h 39812"/>
                <a:gd name="connsiteX25" fmla="*/ 144216 w 170166"/>
                <a:gd name="connsiteY25" fmla="*/ 39090 h 39812"/>
                <a:gd name="connsiteX26" fmla="*/ 152546 w 170166"/>
                <a:gd name="connsiteY26" fmla="*/ 37805 h 39812"/>
                <a:gd name="connsiteX27" fmla="*/ 157677 w 170166"/>
                <a:gd name="connsiteY27" fmla="*/ 35883 h 39812"/>
                <a:gd name="connsiteX28" fmla="*/ 164722 w 170166"/>
                <a:gd name="connsiteY28" fmla="*/ 32039 h 39812"/>
                <a:gd name="connsiteX29" fmla="*/ 167930 w 170166"/>
                <a:gd name="connsiteY29" fmla="*/ 32039 h 39812"/>
                <a:gd name="connsiteX30" fmla="*/ 169215 w 170166"/>
                <a:gd name="connsiteY30" fmla="*/ 23713 h 39812"/>
                <a:gd name="connsiteX31" fmla="*/ 164084 w 170166"/>
                <a:gd name="connsiteY31" fmla="*/ 18584 h 39812"/>
                <a:gd name="connsiteX32" fmla="*/ 160238 w 170166"/>
                <a:gd name="connsiteY32" fmla="*/ 16025 h 39812"/>
                <a:gd name="connsiteX33" fmla="*/ 150623 w 170166"/>
                <a:gd name="connsiteY33" fmla="*/ 15387 h 39812"/>
                <a:gd name="connsiteX34" fmla="*/ 144216 w 170166"/>
                <a:gd name="connsiteY34" fmla="*/ 14750 h 39812"/>
                <a:gd name="connsiteX35" fmla="*/ 135886 w 170166"/>
                <a:gd name="connsiteY35" fmla="*/ 15387 h 39812"/>
                <a:gd name="connsiteX36" fmla="*/ 132687 w 170166"/>
                <a:gd name="connsiteY36" fmla="*/ 16025 h 39812"/>
                <a:gd name="connsiteX37" fmla="*/ 125623 w 170166"/>
                <a:gd name="connsiteY37" fmla="*/ 17309 h 39812"/>
                <a:gd name="connsiteX38" fmla="*/ 116018 w 170166"/>
                <a:gd name="connsiteY38" fmla="*/ 19231 h 39812"/>
                <a:gd name="connsiteX39" fmla="*/ 106403 w 170166"/>
                <a:gd name="connsiteY39" fmla="*/ 19231 h 39812"/>
                <a:gd name="connsiteX40" fmla="*/ 97425 w 170166"/>
                <a:gd name="connsiteY40" fmla="*/ 23076 h 39812"/>
                <a:gd name="connsiteX41" fmla="*/ 87820 w 170166"/>
                <a:gd name="connsiteY41" fmla="*/ 21791 h 39812"/>
                <a:gd name="connsiteX42" fmla="*/ 80127 w 170166"/>
                <a:gd name="connsiteY42" fmla="*/ 17947 h 39812"/>
                <a:gd name="connsiteX43" fmla="*/ 72435 w 170166"/>
                <a:gd name="connsiteY43" fmla="*/ 19231 h 39812"/>
                <a:gd name="connsiteX44" fmla="*/ 67951 w 170166"/>
                <a:gd name="connsiteY44" fmla="*/ 22438 h 39812"/>
                <a:gd name="connsiteX45" fmla="*/ 66666 w 170166"/>
                <a:gd name="connsiteY45" fmla="*/ 17947 h 39812"/>
                <a:gd name="connsiteX46" fmla="*/ 66666 w 170166"/>
                <a:gd name="connsiteY46" fmla="*/ 13465 h 39812"/>
                <a:gd name="connsiteX47" fmla="*/ 70522 w 170166"/>
                <a:gd name="connsiteY47" fmla="*/ 9621 h 39812"/>
                <a:gd name="connsiteX48" fmla="*/ 66666 w 170166"/>
                <a:gd name="connsiteY48" fmla="*/ 7699 h 39812"/>
                <a:gd name="connsiteX49" fmla="*/ 60259 w 170166"/>
                <a:gd name="connsiteY49" fmla="*/ 4492 h 39812"/>
                <a:gd name="connsiteX50" fmla="*/ 51291 w 170166"/>
                <a:gd name="connsiteY50" fmla="*/ 4492 h 39812"/>
                <a:gd name="connsiteX51" fmla="*/ 41676 w 170166"/>
                <a:gd name="connsiteY51" fmla="*/ 3855 h 39812"/>
                <a:gd name="connsiteX52" fmla="*/ 37830 w 170166"/>
                <a:gd name="connsiteY52" fmla="*/ 1933 h 39812"/>
                <a:gd name="connsiteX53" fmla="*/ 30776 w 170166"/>
                <a:gd name="connsiteY53" fmla="*/ 648 h 39812"/>
                <a:gd name="connsiteX54" fmla="*/ 21808 w 170166"/>
                <a:gd name="connsiteY54" fmla="*/ 11 h 39812"/>
                <a:gd name="connsiteX55" fmla="*/ 14754 w 170166"/>
                <a:gd name="connsiteY55" fmla="*/ 648 h 39812"/>
                <a:gd name="connsiteX56" fmla="*/ 5786 w 170166"/>
                <a:gd name="connsiteY56" fmla="*/ 648 h 39812"/>
                <a:gd name="connsiteX57" fmla="*/ 17 w 170166"/>
                <a:gd name="connsiteY57" fmla="*/ 4492 h 39812"/>
                <a:gd name="connsiteX58" fmla="*/ 6433 w 170166"/>
                <a:gd name="connsiteY58" fmla="*/ 8984 h 39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0166" h="39812">
                  <a:moveTo>
                    <a:pt x="6433" y="8984"/>
                  </a:moveTo>
                  <a:cubicBezTo>
                    <a:pt x="9461" y="10230"/>
                    <a:pt x="11479" y="10078"/>
                    <a:pt x="14754" y="10259"/>
                  </a:cubicBezTo>
                  <a:cubicBezTo>
                    <a:pt x="18762" y="10487"/>
                    <a:pt x="20999" y="9707"/>
                    <a:pt x="25007" y="9621"/>
                  </a:cubicBezTo>
                  <a:cubicBezTo>
                    <a:pt x="27253" y="9573"/>
                    <a:pt x="28548" y="9336"/>
                    <a:pt x="30776" y="9621"/>
                  </a:cubicBezTo>
                  <a:cubicBezTo>
                    <a:pt x="32823" y="9887"/>
                    <a:pt x="34584" y="9317"/>
                    <a:pt x="35907" y="10896"/>
                  </a:cubicBezTo>
                  <a:cubicBezTo>
                    <a:pt x="37354" y="12628"/>
                    <a:pt x="36869" y="14636"/>
                    <a:pt x="35907" y="16662"/>
                  </a:cubicBezTo>
                  <a:cubicBezTo>
                    <a:pt x="35146" y="18261"/>
                    <a:pt x="34136" y="18832"/>
                    <a:pt x="32699" y="19869"/>
                  </a:cubicBezTo>
                  <a:cubicBezTo>
                    <a:pt x="30519" y="21448"/>
                    <a:pt x="28158" y="20487"/>
                    <a:pt x="26292" y="22438"/>
                  </a:cubicBezTo>
                  <a:cubicBezTo>
                    <a:pt x="23988" y="24836"/>
                    <a:pt x="22037" y="28385"/>
                    <a:pt x="24369" y="30764"/>
                  </a:cubicBezTo>
                  <a:cubicBezTo>
                    <a:pt x="25816" y="32220"/>
                    <a:pt x="27444" y="31915"/>
                    <a:pt x="29500" y="32039"/>
                  </a:cubicBezTo>
                  <a:cubicBezTo>
                    <a:pt x="31509" y="32162"/>
                    <a:pt x="32632" y="31116"/>
                    <a:pt x="34622" y="31401"/>
                  </a:cubicBezTo>
                  <a:cubicBezTo>
                    <a:pt x="38335" y="31915"/>
                    <a:pt x="38592" y="36711"/>
                    <a:pt x="42314" y="37167"/>
                  </a:cubicBezTo>
                  <a:cubicBezTo>
                    <a:pt x="45142" y="37510"/>
                    <a:pt x="46712" y="36292"/>
                    <a:pt x="49368" y="35245"/>
                  </a:cubicBezTo>
                  <a:cubicBezTo>
                    <a:pt x="52272" y="34085"/>
                    <a:pt x="53281" y="31230"/>
                    <a:pt x="56413" y="31401"/>
                  </a:cubicBezTo>
                  <a:cubicBezTo>
                    <a:pt x="57993" y="31477"/>
                    <a:pt x="59260" y="31449"/>
                    <a:pt x="60259" y="32676"/>
                  </a:cubicBezTo>
                  <a:cubicBezTo>
                    <a:pt x="61716" y="34465"/>
                    <a:pt x="57993" y="36359"/>
                    <a:pt x="58974" y="38443"/>
                  </a:cubicBezTo>
                  <a:cubicBezTo>
                    <a:pt x="60469" y="41611"/>
                    <a:pt x="64486" y="38366"/>
                    <a:pt x="67951" y="37805"/>
                  </a:cubicBezTo>
                  <a:cubicBezTo>
                    <a:pt x="73644" y="36882"/>
                    <a:pt x="76481" y="34808"/>
                    <a:pt x="82050" y="33323"/>
                  </a:cubicBezTo>
                  <a:cubicBezTo>
                    <a:pt x="84040" y="32790"/>
                    <a:pt x="85116" y="32248"/>
                    <a:pt x="87172" y="32039"/>
                  </a:cubicBezTo>
                  <a:cubicBezTo>
                    <a:pt x="91228" y="31630"/>
                    <a:pt x="93370" y="33675"/>
                    <a:pt x="97425" y="33961"/>
                  </a:cubicBezTo>
                  <a:cubicBezTo>
                    <a:pt x="99929" y="34142"/>
                    <a:pt x="101338" y="34085"/>
                    <a:pt x="103842" y="33961"/>
                  </a:cubicBezTo>
                  <a:cubicBezTo>
                    <a:pt x="107869" y="33771"/>
                    <a:pt x="110068" y="32667"/>
                    <a:pt x="114085" y="32676"/>
                  </a:cubicBezTo>
                  <a:cubicBezTo>
                    <a:pt x="116855" y="32686"/>
                    <a:pt x="118702" y="32029"/>
                    <a:pt x="121139" y="33323"/>
                  </a:cubicBezTo>
                  <a:cubicBezTo>
                    <a:pt x="123015" y="34313"/>
                    <a:pt x="123243" y="35959"/>
                    <a:pt x="124985" y="37167"/>
                  </a:cubicBezTo>
                  <a:cubicBezTo>
                    <a:pt x="128574" y="39651"/>
                    <a:pt x="131526" y="39489"/>
                    <a:pt x="135886" y="39727"/>
                  </a:cubicBezTo>
                  <a:cubicBezTo>
                    <a:pt x="139132" y="39908"/>
                    <a:pt x="140979" y="39461"/>
                    <a:pt x="144216" y="39090"/>
                  </a:cubicBezTo>
                  <a:cubicBezTo>
                    <a:pt x="147481" y="38718"/>
                    <a:pt x="149385" y="38709"/>
                    <a:pt x="152546" y="37805"/>
                  </a:cubicBezTo>
                  <a:cubicBezTo>
                    <a:pt x="154602" y="37215"/>
                    <a:pt x="155725" y="36749"/>
                    <a:pt x="157677" y="35883"/>
                  </a:cubicBezTo>
                  <a:cubicBezTo>
                    <a:pt x="160543" y="34617"/>
                    <a:pt x="161618" y="32476"/>
                    <a:pt x="164722" y="32039"/>
                  </a:cubicBezTo>
                  <a:cubicBezTo>
                    <a:pt x="165959" y="31868"/>
                    <a:pt x="166749" y="32457"/>
                    <a:pt x="167930" y="32039"/>
                  </a:cubicBezTo>
                  <a:cubicBezTo>
                    <a:pt x="171024" y="30945"/>
                    <a:pt x="170348" y="26796"/>
                    <a:pt x="169215" y="23713"/>
                  </a:cubicBezTo>
                  <a:cubicBezTo>
                    <a:pt x="168225" y="21058"/>
                    <a:pt x="166312" y="20326"/>
                    <a:pt x="164084" y="18584"/>
                  </a:cubicBezTo>
                  <a:cubicBezTo>
                    <a:pt x="162666" y="17481"/>
                    <a:pt x="161885" y="16757"/>
                    <a:pt x="160238" y="16025"/>
                  </a:cubicBezTo>
                  <a:cubicBezTo>
                    <a:pt x="156811" y="14493"/>
                    <a:pt x="154364" y="15711"/>
                    <a:pt x="150623" y="15387"/>
                  </a:cubicBezTo>
                  <a:cubicBezTo>
                    <a:pt x="148119" y="15168"/>
                    <a:pt x="146720" y="14797"/>
                    <a:pt x="144216" y="14750"/>
                  </a:cubicBezTo>
                  <a:cubicBezTo>
                    <a:pt x="140960" y="14664"/>
                    <a:pt x="139094" y="14854"/>
                    <a:pt x="135886" y="15387"/>
                  </a:cubicBezTo>
                  <a:cubicBezTo>
                    <a:pt x="134629" y="15597"/>
                    <a:pt x="133934" y="15787"/>
                    <a:pt x="132687" y="16025"/>
                  </a:cubicBezTo>
                  <a:cubicBezTo>
                    <a:pt x="129936" y="16558"/>
                    <a:pt x="128375" y="16786"/>
                    <a:pt x="125623" y="17309"/>
                  </a:cubicBezTo>
                  <a:cubicBezTo>
                    <a:pt x="121872" y="18023"/>
                    <a:pt x="119826" y="18851"/>
                    <a:pt x="116018" y="19231"/>
                  </a:cubicBezTo>
                  <a:cubicBezTo>
                    <a:pt x="112286" y="19593"/>
                    <a:pt x="110077" y="18480"/>
                    <a:pt x="106403" y="19231"/>
                  </a:cubicBezTo>
                  <a:cubicBezTo>
                    <a:pt x="102671" y="19983"/>
                    <a:pt x="101205" y="22552"/>
                    <a:pt x="97425" y="23076"/>
                  </a:cubicBezTo>
                  <a:cubicBezTo>
                    <a:pt x="93684" y="23580"/>
                    <a:pt x="91418" y="22942"/>
                    <a:pt x="87820" y="21791"/>
                  </a:cubicBezTo>
                  <a:cubicBezTo>
                    <a:pt x="84621" y="20773"/>
                    <a:pt x="83450" y="18394"/>
                    <a:pt x="80127" y="17947"/>
                  </a:cubicBezTo>
                  <a:cubicBezTo>
                    <a:pt x="77110" y="17538"/>
                    <a:pt x="75196" y="17956"/>
                    <a:pt x="72435" y="19231"/>
                  </a:cubicBezTo>
                  <a:cubicBezTo>
                    <a:pt x="70484" y="20126"/>
                    <a:pt x="69884" y="23370"/>
                    <a:pt x="67951" y="22438"/>
                  </a:cubicBezTo>
                  <a:cubicBezTo>
                    <a:pt x="66314" y="21639"/>
                    <a:pt x="66914" y="19745"/>
                    <a:pt x="66666" y="17947"/>
                  </a:cubicBezTo>
                  <a:cubicBezTo>
                    <a:pt x="66438" y="16215"/>
                    <a:pt x="66066" y="15102"/>
                    <a:pt x="66666" y="13465"/>
                  </a:cubicBezTo>
                  <a:cubicBezTo>
                    <a:pt x="67409" y="11477"/>
                    <a:pt x="71179" y="11629"/>
                    <a:pt x="70522" y="9621"/>
                  </a:cubicBezTo>
                  <a:cubicBezTo>
                    <a:pt x="69989" y="8032"/>
                    <a:pt x="68170" y="8451"/>
                    <a:pt x="66666" y="7699"/>
                  </a:cubicBezTo>
                  <a:cubicBezTo>
                    <a:pt x="64172" y="6452"/>
                    <a:pt x="62953" y="5206"/>
                    <a:pt x="60259" y="4492"/>
                  </a:cubicBezTo>
                  <a:cubicBezTo>
                    <a:pt x="56880" y="3598"/>
                    <a:pt x="54785" y="4607"/>
                    <a:pt x="51291" y="4492"/>
                  </a:cubicBezTo>
                  <a:cubicBezTo>
                    <a:pt x="47531" y="4378"/>
                    <a:pt x="45218" y="5111"/>
                    <a:pt x="41676" y="3855"/>
                  </a:cubicBezTo>
                  <a:cubicBezTo>
                    <a:pt x="40096" y="3293"/>
                    <a:pt x="39401" y="2523"/>
                    <a:pt x="37830" y="1933"/>
                  </a:cubicBezTo>
                  <a:cubicBezTo>
                    <a:pt x="35212" y="953"/>
                    <a:pt x="33546" y="1019"/>
                    <a:pt x="30776" y="648"/>
                  </a:cubicBezTo>
                  <a:cubicBezTo>
                    <a:pt x="27301" y="192"/>
                    <a:pt x="25311" y="-56"/>
                    <a:pt x="21808" y="11"/>
                  </a:cubicBezTo>
                  <a:cubicBezTo>
                    <a:pt x="19047" y="68"/>
                    <a:pt x="17515" y="515"/>
                    <a:pt x="14754" y="648"/>
                  </a:cubicBezTo>
                  <a:cubicBezTo>
                    <a:pt x="11260" y="829"/>
                    <a:pt x="9089" y="-494"/>
                    <a:pt x="5786" y="648"/>
                  </a:cubicBezTo>
                  <a:cubicBezTo>
                    <a:pt x="3225" y="1533"/>
                    <a:pt x="283" y="1809"/>
                    <a:pt x="17" y="4492"/>
                  </a:cubicBezTo>
                  <a:cubicBezTo>
                    <a:pt x="-288" y="7528"/>
                    <a:pt x="3606" y="7813"/>
                    <a:pt x="6433" y="89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0" name="任意形状 205"/>
            <p:cNvSpPr/>
            <p:nvPr/>
          </p:nvSpPr>
          <p:spPr>
            <a:xfrm>
              <a:off x="13358627" y="3515349"/>
              <a:ext cx="21342" cy="9457"/>
            </a:xfrm>
            <a:custGeom>
              <a:avLst/>
              <a:gdLst>
                <a:gd name="connsiteX0" fmla="*/ 15461 w 21342"/>
                <a:gd name="connsiteY0" fmla="*/ 484 h 9457"/>
                <a:gd name="connsiteX1" fmla="*/ 10339 w 21342"/>
                <a:gd name="connsiteY1" fmla="*/ 484 h 9457"/>
                <a:gd name="connsiteX2" fmla="*/ 3923 w 21342"/>
                <a:gd name="connsiteY2" fmla="*/ 2416 h 9457"/>
                <a:gd name="connsiteX3" fmla="*/ 86 w 21342"/>
                <a:gd name="connsiteY3" fmla="*/ 4976 h 9457"/>
                <a:gd name="connsiteX4" fmla="*/ 3923 w 21342"/>
                <a:gd name="connsiteY4" fmla="*/ 9457 h 9457"/>
                <a:gd name="connsiteX5" fmla="*/ 9054 w 21342"/>
                <a:gd name="connsiteY5" fmla="*/ 6888 h 9457"/>
                <a:gd name="connsiteX6" fmla="*/ 16108 w 21342"/>
                <a:gd name="connsiteY6" fmla="*/ 6251 h 9457"/>
                <a:gd name="connsiteX7" fmla="*/ 19307 w 21342"/>
                <a:gd name="connsiteY7" fmla="*/ 4976 h 9457"/>
                <a:gd name="connsiteX8" fmla="*/ 21230 w 21342"/>
                <a:gd name="connsiteY8" fmla="*/ 1122 h 9457"/>
                <a:gd name="connsiteX9" fmla="*/ 15461 w 21342"/>
                <a:gd name="connsiteY9" fmla="*/ 484 h 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42" h="9457">
                  <a:moveTo>
                    <a:pt x="15461" y="484"/>
                  </a:moveTo>
                  <a:cubicBezTo>
                    <a:pt x="13462" y="389"/>
                    <a:pt x="12319" y="237"/>
                    <a:pt x="10339" y="484"/>
                  </a:cubicBezTo>
                  <a:cubicBezTo>
                    <a:pt x="7750" y="817"/>
                    <a:pt x="6255" y="1236"/>
                    <a:pt x="3923" y="2416"/>
                  </a:cubicBezTo>
                  <a:cubicBezTo>
                    <a:pt x="2314" y="3225"/>
                    <a:pt x="571" y="3234"/>
                    <a:pt x="86" y="4976"/>
                  </a:cubicBezTo>
                  <a:cubicBezTo>
                    <a:pt x="-542" y="7193"/>
                    <a:pt x="2428" y="7706"/>
                    <a:pt x="3923" y="9457"/>
                  </a:cubicBezTo>
                  <a:lnTo>
                    <a:pt x="9054" y="6888"/>
                  </a:lnTo>
                  <a:cubicBezTo>
                    <a:pt x="11796" y="6641"/>
                    <a:pt x="13452" y="7021"/>
                    <a:pt x="16108" y="6251"/>
                  </a:cubicBezTo>
                  <a:cubicBezTo>
                    <a:pt x="17393" y="5870"/>
                    <a:pt x="18279" y="5832"/>
                    <a:pt x="19307" y="4976"/>
                  </a:cubicBezTo>
                  <a:cubicBezTo>
                    <a:pt x="20592" y="3891"/>
                    <a:pt x="21706" y="2730"/>
                    <a:pt x="21230" y="1122"/>
                  </a:cubicBezTo>
                  <a:cubicBezTo>
                    <a:pt x="20592" y="-1038"/>
                    <a:pt x="17726" y="608"/>
                    <a:pt x="15461" y="4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1" name="任意形状 206"/>
            <p:cNvSpPr/>
            <p:nvPr/>
          </p:nvSpPr>
          <p:spPr>
            <a:xfrm>
              <a:off x="13227747" y="3697951"/>
              <a:ext cx="92110" cy="47044"/>
            </a:xfrm>
            <a:custGeom>
              <a:avLst/>
              <a:gdLst>
                <a:gd name="connsiteX0" fmla="*/ 91220 w 92110"/>
                <a:gd name="connsiteY0" fmla="*/ 35675 h 47044"/>
                <a:gd name="connsiteX1" fmla="*/ 91220 w 92110"/>
                <a:gd name="connsiteY1" fmla="*/ 29272 h 47044"/>
                <a:gd name="connsiteX2" fmla="*/ 84804 w 92110"/>
                <a:gd name="connsiteY2" fmla="*/ 28634 h 47044"/>
                <a:gd name="connsiteX3" fmla="*/ 79035 w 92110"/>
                <a:gd name="connsiteY3" fmla="*/ 27987 h 47044"/>
                <a:gd name="connsiteX4" fmla="*/ 76474 w 92110"/>
                <a:gd name="connsiteY4" fmla="*/ 19661 h 47044"/>
                <a:gd name="connsiteX5" fmla="*/ 70705 w 92110"/>
                <a:gd name="connsiteY5" fmla="*/ 13905 h 47044"/>
                <a:gd name="connsiteX6" fmla="*/ 63013 w 92110"/>
                <a:gd name="connsiteY6" fmla="*/ 10689 h 47044"/>
                <a:gd name="connsiteX7" fmla="*/ 55968 w 92110"/>
                <a:gd name="connsiteY7" fmla="*/ 6207 h 47044"/>
                <a:gd name="connsiteX8" fmla="*/ 56606 w 92110"/>
                <a:gd name="connsiteY8" fmla="*/ 441 h 47044"/>
                <a:gd name="connsiteX9" fmla="*/ 52760 w 92110"/>
                <a:gd name="connsiteY9" fmla="*/ 441 h 47044"/>
                <a:gd name="connsiteX10" fmla="*/ 45715 w 92110"/>
                <a:gd name="connsiteY10" fmla="*/ 4285 h 47044"/>
                <a:gd name="connsiteX11" fmla="*/ 36738 w 92110"/>
                <a:gd name="connsiteY11" fmla="*/ 10061 h 47044"/>
                <a:gd name="connsiteX12" fmla="*/ 32254 w 92110"/>
                <a:gd name="connsiteY12" fmla="*/ 11973 h 47044"/>
                <a:gd name="connsiteX13" fmla="*/ 26485 w 92110"/>
                <a:gd name="connsiteY13" fmla="*/ 19024 h 47044"/>
                <a:gd name="connsiteX14" fmla="*/ 22639 w 92110"/>
                <a:gd name="connsiteY14" fmla="*/ 20299 h 47044"/>
                <a:gd name="connsiteX15" fmla="*/ 17517 w 92110"/>
                <a:gd name="connsiteY15" fmla="*/ 27987 h 47044"/>
                <a:gd name="connsiteX16" fmla="*/ 11748 w 92110"/>
                <a:gd name="connsiteY16" fmla="*/ 29272 h 47044"/>
                <a:gd name="connsiteX17" fmla="*/ 6617 w 92110"/>
                <a:gd name="connsiteY17" fmla="*/ 29272 h 47044"/>
                <a:gd name="connsiteX18" fmla="*/ 2780 w 92110"/>
                <a:gd name="connsiteY18" fmla="*/ 31194 h 47044"/>
                <a:gd name="connsiteX19" fmla="*/ 210 w 92110"/>
                <a:gd name="connsiteY19" fmla="*/ 35675 h 47044"/>
                <a:gd name="connsiteX20" fmla="*/ 857 w 92110"/>
                <a:gd name="connsiteY20" fmla="*/ 39520 h 47044"/>
                <a:gd name="connsiteX21" fmla="*/ 5331 w 92110"/>
                <a:gd name="connsiteY21" fmla="*/ 37598 h 47044"/>
                <a:gd name="connsiteX22" fmla="*/ 12386 w 92110"/>
                <a:gd name="connsiteY22" fmla="*/ 37598 h 47044"/>
                <a:gd name="connsiteX23" fmla="*/ 18155 w 92110"/>
                <a:gd name="connsiteY23" fmla="*/ 41442 h 47044"/>
                <a:gd name="connsiteX24" fmla="*/ 18155 w 92110"/>
                <a:gd name="connsiteY24" fmla="*/ 45923 h 47044"/>
                <a:gd name="connsiteX25" fmla="*/ 26485 w 92110"/>
                <a:gd name="connsiteY25" fmla="*/ 44011 h 47044"/>
                <a:gd name="connsiteX26" fmla="*/ 32254 w 92110"/>
                <a:gd name="connsiteY26" fmla="*/ 40157 h 47044"/>
                <a:gd name="connsiteX27" fmla="*/ 38023 w 92110"/>
                <a:gd name="connsiteY27" fmla="*/ 38235 h 47044"/>
                <a:gd name="connsiteX28" fmla="*/ 43154 w 92110"/>
                <a:gd name="connsiteY28" fmla="*/ 35675 h 47044"/>
                <a:gd name="connsiteX29" fmla="*/ 47638 w 92110"/>
                <a:gd name="connsiteY29" fmla="*/ 34391 h 47044"/>
                <a:gd name="connsiteX30" fmla="*/ 52132 w 92110"/>
                <a:gd name="connsiteY30" fmla="*/ 29272 h 47044"/>
                <a:gd name="connsiteX31" fmla="*/ 55968 w 92110"/>
                <a:gd name="connsiteY31" fmla="*/ 31831 h 47044"/>
                <a:gd name="connsiteX32" fmla="*/ 61737 w 92110"/>
                <a:gd name="connsiteY32" fmla="*/ 37598 h 47044"/>
                <a:gd name="connsiteX33" fmla="*/ 69420 w 92110"/>
                <a:gd name="connsiteY33" fmla="*/ 40157 h 47044"/>
                <a:gd name="connsiteX34" fmla="*/ 75836 w 92110"/>
                <a:gd name="connsiteY34" fmla="*/ 40804 h 47044"/>
                <a:gd name="connsiteX35" fmla="*/ 83528 w 92110"/>
                <a:gd name="connsiteY35" fmla="*/ 39520 h 47044"/>
                <a:gd name="connsiteX36" fmla="*/ 86089 w 92110"/>
                <a:gd name="connsiteY36" fmla="*/ 43364 h 47044"/>
                <a:gd name="connsiteX37" fmla="*/ 91220 w 92110"/>
                <a:gd name="connsiteY37" fmla="*/ 35675 h 4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110" h="47044">
                  <a:moveTo>
                    <a:pt x="91220" y="35675"/>
                  </a:moveTo>
                  <a:cubicBezTo>
                    <a:pt x="91811" y="33249"/>
                    <a:pt x="92887" y="31127"/>
                    <a:pt x="91220" y="29272"/>
                  </a:cubicBezTo>
                  <a:cubicBezTo>
                    <a:pt x="89535" y="27407"/>
                    <a:pt x="87308" y="28891"/>
                    <a:pt x="84804" y="28634"/>
                  </a:cubicBezTo>
                  <a:cubicBezTo>
                    <a:pt x="82557" y="28396"/>
                    <a:pt x="80958" y="29196"/>
                    <a:pt x="79035" y="27987"/>
                  </a:cubicBezTo>
                  <a:cubicBezTo>
                    <a:pt x="76160" y="26179"/>
                    <a:pt x="78254" y="22564"/>
                    <a:pt x="76474" y="19661"/>
                  </a:cubicBezTo>
                  <a:cubicBezTo>
                    <a:pt x="74818" y="16950"/>
                    <a:pt x="73342" y="15675"/>
                    <a:pt x="70705" y="13905"/>
                  </a:cubicBezTo>
                  <a:cubicBezTo>
                    <a:pt x="68011" y="12087"/>
                    <a:pt x="65897" y="12202"/>
                    <a:pt x="63013" y="10689"/>
                  </a:cubicBezTo>
                  <a:cubicBezTo>
                    <a:pt x="60128" y="9185"/>
                    <a:pt x="57034" y="9290"/>
                    <a:pt x="55968" y="6207"/>
                  </a:cubicBezTo>
                  <a:cubicBezTo>
                    <a:pt x="55226" y="4076"/>
                    <a:pt x="58453" y="1763"/>
                    <a:pt x="56606" y="441"/>
                  </a:cubicBezTo>
                  <a:cubicBezTo>
                    <a:pt x="55387" y="-425"/>
                    <a:pt x="54245" y="212"/>
                    <a:pt x="52760" y="441"/>
                  </a:cubicBezTo>
                  <a:cubicBezTo>
                    <a:pt x="49666" y="945"/>
                    <a:pt x="48419" y="2705"/>
                    <a:pt x="45715" y="4285"/>
                  </a:cubicBezTo>
                  <a:cubicBezTo>
                    <a:pt x="42126" y="6388"/>
                    <a:pt x="40470" y="8215"/>
                    <a:pt x="36738" y="10061"/>
                  </a:cubicBezTo>
                  <a:cubicBezTo>
                    <a:pt x="35034" y="10898"/>
                    <a:pt x="33853" y="10946"/>
                    <a:pt x="32254" y="11973"/>
                  </a:cubicBezTo>
                  <a:cubicBezTo>
                    <a:pt x="29265" y="13905"/>
                    <a:pt x="29617" y="17340"/>
                    <a:pt x="26485" y="19024"/>
                  </a:cubicBezTo>
                  <a:cubicBezTo>
                    <a:pt x="25095" y="19776"/>
                    <a:pt x="24010" y="19519"/>
                    <a:pt x="22639" y="20299"/>
                  </a:cubicBezTo>
                  <a:cubicBezTo>
                    <a:pt x="19516" y="22088"/>
                    <a:pt x="20659" y="26217"/>
                    <a:pt x="17517" y="27987"/>
                  </a:cubicBezTo>
                  <a:cubicBezTo>
                    <a:pt x="15508" y="29120"/>
                    <a:pt x="14042" y="29034"/>
                    <a:pt x="11748" y="29272"/>
                  </a:cubicBezTo>
                  <a:cubicBezTo>
                    <a:pt x="9758" y="29472"/>
                    <a:pt x="8559" y="28767"/>
                    <a:pt x="6617" y="29272"/>
                  </a:cubicBezTo>
                  <a:cubicBezTo>
                    <a:pt x="4998" y="29690"/>
                    <a:pt x="4027" y="30081"/>
                    <a:pt x="2780" y="31194"/>
                  </a:cubicBezTo>
                  <a:cubicBezTo>
                    <a:pt x="1276" y="32535"/>
                    <a:pt x="467" y="33677"/>
                    <a:pt x="210" y="35675"/>
                  </a:cubicBezTo>
                  <a:cubicBezTo>
                    <a:pt x="19" y="37179"/>
                    <a:pt x="-362" y="38606"/>
                    <a:pt x="857" y="39520"/>
                  </a:cubicBezTo>
                  <a:cubicBezTo>
                    <a:pt x="2380" y="40661"/>
                    <a:pt x="3485" y="38054"/>
                    <a:pt x="5331" y="37598"/>
                  </a:cubicBezTo>
                  <a:cubicBezTo>
                    <a:pt x="8016" y="36941"/>
                    <a:pt x="9758" y="36798"/>
                    <a:pt x="12386" y="37598"/>
                  </a:cubicBezTo>
                  <a:cubicBezTo>
                    <a:pt x="14975" y="38387"/>
                    <a:pt x="17155" y="38930"/>
                    <a:pt x="18155" y="41442"/>
                  </a:cubicBezTo>
                  <a:cubicBezTo>
                    <a:pt x="18802" y="43069"/>
                    <a:pt x="17289" y="44420"/>
                    <a:pt x="18155" y="45923"/>
                  </a:cubicBezTo>
                  <a:cubicBezTo>
                    <a:pt x="19821" y="48806"/>
                    <a:pt x="23448" y="45381"/>
                    <a:pt x="26485" y="44011"/>
                  </a:cubicBezTo>
                  <a:cubicBezTo>
                    <a:pt x="28950" y="42888"/>
                    <a:pt x="29817" y="41327"/>
                    <a:pt x="32254" y="40157"/>
                  </a:cubicBezTo>
                  <a:cubicBezTo>
                    <a:pt x="34386" y="39139"/>
                    <a:pt x="35833" y="39148"/>
                    <a:pt x="38023" y="38235"/>
                  </a:cubicBezTo>
                  <a:cubicBezTo>
                    <a:pt x="40089" y="37379"/>
                    <a:pt x="41060" y="36465"/>
                    <a:pt x="43154" y="35675"/>
                  </a:cubicBezTo>
                  <a:cubicBezTo>
                    <a:pt x="44849" y="35038"/>
                    <a:pt x="46048" y="35285"/>
                    <a:pt x="47638" y="34391"/>
                  </a:cubicBezTo>
                  <a:cubicBezTo>
                    <a:pt x="49952" y="33097"/>
                    <a:pt x="49466" y="29177"/>
                    <a:pt x="52132" y="29272"/>
                  </a:cubicBezTo>
                  <a:cubicBezTo>
                    <a:pt x="53931" y="29329"/>
                    <a:pt x="54540" y="30728"/>
                    <a:pt x="55968" y="31831"/>
                  </a:cubicBezTo>
                  <a:cubicBezTo>
                    <a:pt x="58481" y="33782"/>
                    <a:pt x="59024" y="35923"/>
                    <a:pt x="61737" y="37598"/>
                  </a:cubicBezTo>
                  <a:cubicBezTo>
                    <a:pt x="64422" y="39253"/>
                    <a:pt x="66326" y="39539"/>
                    <a:pt x="69420" y="40157"/>
                  </a:cubicBezTo>
                  <a:cubicBezTo>
                    <a:pt x="71886" y="40652"/>
                    <a:pt x="73313" y="40852"/>
                    <a:pt x="75836" y="40804"/>
                  </a:cubicBezTo>
                  <a:cubicBezTo>
                    <a:pt x="78873" y="40737"/>
                    <a:pt x="80977" y="37873"/>
                    <a:pt x="83528" y="39520"/>
                  </a:cubicBezTo>
                  <a:cubicBezTo>
                    <a:pt x="85033" y="40490"/>
                    <a:pt x="84480" y="42555"/>
                    <a:pt x="86089" y="43364"/>
                  </a:cubicBezTo>
                  <a:cubicBezTo>
                    <a:pt x="89317" y="44972"/>
                    <a:pt x="90354" y="39177"/>
                    <a:pt x="91220" y="3567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2" name="任意形状 207"/>
            <p:cNvSpPr/>
            <p:nvPr/>
          </p:nvSpPr>
          <p:spPr>
            <a:xfrm>
              <a:off x="13253904" y="3745653"/>
              <a:ext cx="32700" cy="15676"/>
            </a:xfrm>
            <a:custGeom>
              <a:avLst/>
              <a:gdLst>
                <a:gd name="connsiteX0" fmla="*/ 24032 w 32700"/>
                <a:gd name="connsiteY0" fmla="*/ 10400 h 15676"/>
                <a:gd name="connsiteX1" fmla="*/ 31715 w 32700"/>
                <a:gd name="connsiteY1" fmla="*/ 6547 h 15676"/>
                <a:gd name="connsiteX2" fmla="*/ 32362 w 32700"/>
                <a:gd name="connsiteY2" fmla="*/ 2065 h 15676"/>
                <a:gd name="connsiteX3" fmla="*/ 26583 w 32700"/>
                <a:gd name="connsiteY3" fmla="*/ 143 h 15676"/>
                <a:gd name="connsiteX4" fmla="*/ 18901 w 32700"/>
                <a:gd name="connsiteY4" fmla="*/ 790 h 15676"/>
                <a:gd name="connsiteX5" fmla="*/ 12484 w 32700"/>
                <a:gd name="connsiteY5" fmla="*/ 2065 h 15676"/>
                <a:gd name="connsiteX6" fmla="*/ 6725 w 32700"/>
                <a:gd name="connsiteY6" fmla="*/ 6547 h 15676"/>
                <a:gd name="connsiteX7" fmla="*/ 308 w 32700"/>
                <a:gd name="connsiteY7" fmla="*/ 9753 h 15676"/>
                <a:gd name="connsiteX8" fmla="*/ 956 w 32700"/>
                <a:gd name="connsiteY8" fmla="*/ 14235 h 15676"/>
                <a:gd name="connsiteX9" fmla="*/ 8001 w 32700"/>
                <a:gd name="connsiteY9" fmla="*/ 15519 h 15676"/>
                <a:gd name="connsiteX10" fmla="*/ 16340 w 32700"/>
                <a:gd name="connsiteY10" fmla="*/ 14882 h 15676"/>
                <a:gd name="connsiteX11" fmla="*/ 24032 w 32700"/>
                <a:gd name="connsiteY11" fmla="*/ 10400 h 1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00" h="15676">
                  <a:moveTo>
                    <a:pt x="24032" y="10400"/>
                  </a:moveTo>
                  <a:cubicBezTo>
                    <a:pt x="26974" y="8802"/>
                    <a:pt x="30220" y="9553"/>
                    <a:pt x="31715" y="6547"/>
                  </a:cubicBezTo>
                  <a:cubicBezTo>
                    <a:pt x="32505" y="4977"/>
                    <a:pt x="33105" y="3673"/>
                    <a:pt x="32362" y="2065"/>
                  </a:cubicBezTo>
                  <a:cubicBezTo>
                    <a:pt x="31362" y="-85"/>
                    <a:pt x="28935" y="485"/>
                    <a:pt x="26583" y="143"/>
                  </a:cubicBezTo>
                  <a:cubicBezTo>
                    <a:pt x="23613" y="-285"/>
                    <a:pt x="21881" y="343"/>
                    <a:pt x="18901" y="790"/>
                  </a:cubicBezTo>
                  <a:cubicBezTo>
                    <a:pt x="16369" y="1152"/>
                    <a:pt x="14817" y="1037"/>
                    <a:pt x="12484" y="2065"/>
                  </a:cubicBezTo>
                  <a:cubicBezTo>
                    <a:pt x="9885" y="3216"/>
                    <a:pt x="9133" y="5034"/>
                    <a:pt x="6725" y="6547"/>
                  </a:cubicBezTo>
                  <a:cubicBezTo>
                    <a:pt x="4364" y="8031"/>
                    <a:pt x="1203" y="7108"/>
                    <a:pt x="308" y="9753"/>
                  </a:cubicBezTo>
                  <a:cubicBezTo>
                    <a:pt x="-253" y="11428"/>
                    <a:pt x="-53" y="12789"/>
                    <a:pt x="956" y="14235"/>
                  </a:cubicBezTo>
                  <a:cubicBezTo>
                    <a:pt x="2545" y="16538"/>
                    <a:pt x="5211" y="15348"/>
                    <a:pt x="8001" y="15519"/>
                  </a:cubicBezTo>
                  <a:cubicBezTo>
                    <a:pt x="11247" y="15719"/>
                    <a:pt x="13208" y="15824"/>
                    <a:pt x="16340" y="14882"/>
                  </a:cubicBezTo>
                  <a:cubicBezTo>
                    <a:pt x="19653" y="13873"/>
                    <a:pt x="20967" y="12046"/>
                    <a:pt x="24032" y="1040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3" name="任意形状 208"/>
            <p:cNvSpPr/>
            <p:nvPr/>
          </p:nvSpPr>
          <p:spPr>
            <a:xfrm>
              <a:off x="13337964" y="3735166"/>
              <a:ext cx="10614" cy="8820"/>
            </a:xfrm>
            <a:custGeom>
              <a:avLst/>
              <a:gdLst>
                <a:gd name="connsiteX0" fmla="*/ 6611 w 10614"/>
                <a:gd name="connsiteY0" fmla="*/ 1020 h 8820"/>
                <a:gd name="connsiteX1" fmla="*/ 2128 w 10614"/>
                <a:gd name="connsiteY1" fmla="*/ 383 h 8820"/>
                <a:gd name="connsiteX2" fmla="*/ 204 w 10614"/>
                <a:gd name="connsiteY2" fmla="*/ 2942 h 8820"/>
                <a:gd name="connsiteX3" fmla="*/ 2128 w 10614"/>
                <a:gd name="connsiteY3" fmla="*/ 8071 h 8820"/>
                <a:gd name="connsiteX4" fmla="*/ 5983 w 10614"/>
                <a:gd name="connsiteY4" fmla="*/ 8708 h 8820"/>
                <a:gd name="connsiteX5" fmla="*/ 10458 w 10614"/>
                <a:gd name="connsiteY5" fmla="*/ 6149 h 8820"/>
                <a:gd name="connsiteX6" fmla="*/ 6611 w 10614"/>
                <a:gd name="connsiteY6" fmla="*/ 1020 h 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14" h="8820">
                  <a:moveTo>
                    <a:pt x="6611" y="1020"/>
                  </a:moveTo>
                  <a:cubicBezTo>
                    <a:pt x="5031" y="230"/>
                    <a:pt x="3689" y="-455"/>
                    <a:pt x="2128" y="383"/>
                  </a:cubicBezTo>
                  <a:cubicBezTo>
                    <a:pt x="1023" y="982"/>
                    <a:pt x="557" y="1753"/>
                    <a:pt x="204" y="2942"/>
                  </a:cubicBezTo>
                  <a:cubicBezTo>
                    <a:pt x="-395" y="4998"/>
                    <a:pt x="347" y="6882"/>
                    <a:pt x="2128" y="8071"/>
                  </a:cubicBezTo>
                  <a:cubicBezTo>
                    <a:pt x="3384" y="8918"/>
                    <a:pt x="4470" y="8908"/>
                    <a:pt x="5983" y="8708"/>
                  </a:cubicBezTo>
                  <a:cubicBezTo>
                    <a:pt x="7973" y="8452"/>
                    <a:pt x="9820" y="8061"/>
                    <a:pt x="10458" y="6149"/>
                  </a:cubicBezTo>
                  <a:cubicBezTo>
                    <a:pt x="11257" y="3780"/>
                    <a:pt x="8849" y="2143"/>
                    <a:pt x="6611" y="102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4" name="任意形状 209"/>
            <p:cNvSpPr/>
            <p:nvPr/>
          </p:nvSpPr>
          <p:spPr>
            <a:xfrm>
              <a:off x="13355473" y="3732058"/>
              <a:ext cx="8442" cy="8979"/>
            </a:xfrm>
            <a:custGeom>
              <a:avLst/>
              <a:gdLst>
                <a:gd name="connsiteX0" fmla="*/ 3192 w 8442"/>
                <a:gd name="connsiteY0" fmla="*/ 7972 h 8979"/>
                <a:gd name="connsiteX1" fmla="*/ 7029 w 8442"/>
                <a:gd name="connsiteY1" fmla="*/ 8610 h 8979"/>
                <a:gd name="connsiteX2" fmla="*/ 8314 w 8442"/>
                <a:gd name="connsiteY2" fmla="*/ 4766 h 8979"/>
                <a:gd name="connsiteX3" fmla="*/ 4478 w 8442"/>
                <a:gd name="connsiteY3" fmla="*/ 1569 h 8979"/>
                <a:gd name="connsiteX4" fmla="*/ 622 w 8442"/>
                <a:gd name="connsiteY4" fmla="*/ 284 h 8979"/>
                <a:gd name="connsiteX5" fmla="*/ 1260 w 8442"/>
                <a:gd name="connsiteY5" fmla="*/ 4766 h 8979"/>
                <a:gd name="connsiteX6" fmla="*/ 3192 w 8442"/>
                <a:gd name="connsiteY6" fmla="*/ 7972 h 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42" h="8979">
                  <a:moveTo>
                    <a:pt x="3192" y="7972"/>
                  </a:moveTo>
                  <a:cubicBezTo>
                    <a:pt x="4430" y="8838"/>
                    <a:pt x="5715" y="9381"/>
                    <a:pt x="7029" y="8610"/>
                  </a:cubicBezTo>
                  <a:cubicBezTo>
                    <a:pt x="8400" y="7820"/>
                    <a:pt x="8638" y="6317"/>
                    <a:pt x="8314" y="4766"/>
                  </a:cubicBezTo>
                  <a:cubicBezTo>
                    <a:pt x="7914" y="2863"/>
                    <a:pt x="6191" y="2482"/>
                    <a:pt x="4478" y="1569"/>
                  </a:cubicBezTo>
                  <a:cubicBezTo>
                    <a:pt x="3069" y="827"/>
                    <a:pt x="1917" y="-610"/>
                    <a:pt x="622" y="284"/>
                  </a:cubicBezTo>
                  <a:cubicBezTo>
                    <a:pt x="-834" y="1293"/>
                    <a:pt x="641" y="3120"/>
                    <a:pt x="1260" y="4766"/>
                  </a:cubicBezTo>
                  <a:cubicBezTo>
                    <a:pt x="1784" y="6136"/>
                    <a:pt x="1993" y="7145"/>
                    <a:pt x="3192" y="797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5" name="任意形状 210"/>
            <p:cNvSpPr/>
            <p:nvPr/>
          </p:nvSpPr>
          <p:spPr>
            <a:xfrm>
              <a:off x="13384275" y="3638507"/>
              <a:ext cx="20038" cy="11885"/>
            </a:xfrm>
            <a:custGeom>
              <a:avLst/>
              <a:gdLst>
                <a:gd name="connsiteX0" fmla="*/ 12184 w 20038"/>
                <a:gd name="connsiteY0" fmla="*/ 4164 h 11885"/>
                <a:gd name="connsiteX1" fmla="*/ 3854 w 20038"/>
                <a:gd name="connsiteY1" fmla="*/ 6086 h 11885"/>
                <a:gd name="connsiteX2" fmla="*/ 8 w 20038"/>
                <a:gd name="connsiteY2" fmla="*/ 9921 h 11885"/>
                <a:gd name="connsiteX3" fmla="*/ 6425 w 20038"/>
                <a:gd name="connsiteY3" fmla="*/ 11843 h 11885"/>
                <a:gd name="connsiteX4" fmla="*/ 15393 w 20038"/>
                <a:gd name="connsiteY4" fmla="*/ 9283 h 11885"/>
                <a:gd name="connsiteX5" fmla="*/ 18601 w 20038"/>
                <a:gd name="connsiteY5" fmla="*/ 5449 h 11885"/>
                <a:gd name="connsiteX6" fmla="*/ 19876 w 20038"/>
                <a:gd name="connsiteY6" fmla="*/ 958 h 11885"/>
                <a:gd name="connsiteX7" fmla="*/ 12184 w 20038"/>
                <a:gd name="connsiteY7" fmla="*/ 4164 h 1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38" h="11885">
                  <a:moveTo>
                    <a:pt x="12184" y="4164"/>
                  </a:moveTo>
                  <a:cubicBezTo>
                    <a:pt x="9014" y="5182"/>
                    <a:pt x="6663" y="4288"/>
                    <a:pt x="3854" y="6086"/>
                  </a:cubicBezTo>
                  <a:cubicBezTo>
                    <a:pt x="2074" y="7228"/>
                    <a:pt x="-153" y="7809"/>
                    <a:pt x="8" y="9921"/>
                  </a:cubicBezTo>
                  <a:cubicBezTo>
                    <a:pt x="208" y="12528"/>
                    <a:pt x="3816" y="11700"/>
                    <a:pt x="6425" y="11843"/>
                  </a:cubicBezTo>
                  <a:cubicBezTo>
                    <a:pt x="10052" y="12052"/>
                    <a:pt x="12537" y="11538"/>
                    <a:pt x="15393" y="9283"/>
                  </a:cubicBezTo>
                  <a:cubicBezTo>
                    <a:pt x="16916" y="8075"/>
                    <a:pt x="17696" y="7171"/>
                    <a:pt x="18601" y="5449"/>
                  </a:cubicBezTo>
                  <a:cubicBezTo>
                    <a:pt x="19429" y="3822"/>
                    <a:pt x="20438" y="2689"/>
                    <a:pt x="19876" y="958"/>
                  </a:cubicBezTo>
                  <a:cubicBezTo>
                    <a:pt x="18877" y="-2135"/>
                    <a:pt x="15278" y="3165"/>
                    <a:pt x="12184" y="416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6" name="任意形状 211"/>
            <p:cNvSpPr/>
            <p:nvPr/>
          </p:nvSpPr>
          <p:spPr>
            <a:xfrm>
              <a:off x="13348211" y="3466167"/>
              <a:ext cx="112484" cy="45883"/>
            </a:xfrm>
            <a:custGeom>
              <a:avLst/>
              <a:gdLst>
                <a:gd name="connsiteX0" fmla="*/ 9883 w 112484"/>
                <a:gd name="connsiteY0" fmla="*/ 27887 h 45883"/>
                <a:gd name="connsiteX1" fmla="*/ 16928 w 112484"/>
                <a:gd name="connsiteY1" fmla="*/ 28534 h 45883"/>
                <a:gd name="connsiteX2" fmla="*/ 27819 w 112484"/>
                <a:gd name="connsiteY2" fmla="*/ 28534 h 45883"/>
                <a:gd name="connsiteX3" fmla="*/ 34873 w 112484"/>
                <a:gd name="connsiteY3" fmla="*/ 26612 h 45883"/>
                <a:gd name="connsiteX4" fmla="*/ 43850 w 112484"/>
                <a:gd name="connsiteY4" fmla="*/ 26612 h 45883"/>
                <a:gd name="connsiteX5" fmla="*/ 40642 w 112484"/>
                <a:gd name="connsiteY5" fmla="*/ 29809 h 45883"/>
                <a:gd name="connsiteX6" fmla="*/ 29104 w 112484"/>
                <a:gd name="connsiteY6" fmla="*/ 31731 h 45883"/>
                <a:gd name="connsiteX7" fmla="*/ 22687 w 112484"/>
                <a:gd name="connsiteY7" fmla="*/ 33015 h 45883"/>
                <a:gd name="connsiteX8" fmla="*/ 15005 w 112484"/>
                <a:gd name="connsiteY8" fmla="*/ 31731 h 45883"/>
                <a:gd name="connsiteX9" fmla="*/ 10521 w 112484"/>
                <a:gd name="connsiteY9" fmla="*/ 31731 h 45883"/>
                <a:gd name="connsiteX10" fmla="*/ 11159 w 112484"/>
                <a:gd name="connsiteY10" fmla="*/ 37497 h 45883"/>
                <a:gd name="connsiteX11" fmla="*/ 18204 w 112484"/>
                <a:gd name="connsiteY11" fmla="*/ 43263 h 45883"/>
                <a:gd name="connsiteX12" fmla="*/ 23973 w 112484"/>
                <a:gd name="connsiteY12" fmla="*/ 43901 h 45883"/>
                <a:gd name="connsiteX13" fmla="*/ 31665 w 112484"/>
                <a:gd name="connsiteY13" fmla="*/ 43901 h 45883"/>
                <a:gd name="connsiteX14" fmla="*/ 45764 w 112484"/>
                <a:gd name="connsiteY14" fmla="*/ 44538 h 45883"/>
                <a:gd name="connsiteX15" fmla="*/ 48972 w 112484"/>
                <a:gd name="connsiteY15" fmla="*/ 40704 h 45883"/>
                <a:gd name="connsiteX16" fmla="*/ 52180 w 112484"/>
                <a:gd name="connsiteY16" fmla="*/ 38144 h 45883"/>
                <a:gd name="connsiteX17" fmla="*/ 57949 w 112484"/>
                <a:gd name="connsiteY17" fmla="*/ 38144 h 45883"/>
                <a:gd name="connsiteX18" fmla="*/ 71401 w 112484"/>
                <a:gd name="connsiteY18" fmla="*/ 34938 h 45883"/>
                <a:gd name="connsiteX19" fmla="*/ 82930 w 112484"/>
                <a:gd name="connsiteY19" fmla="*/ 31731 h 45883"/>
                <a:gd name="connsiteX20" fmla="*/ 89346 w 112484"/>
                <a:gd name="connsiteY20" fmla="*/ 31093 h 45883"/>
                <a:gd name="connsiteX21" fmla="*/ 98324 w 112484"/>
                <a:gd name="connsiteY21" fmla="*/ 31093 h 45883"/>
                <a:gd name="connsiteX22" fmla="*/ 106006 w 112484"/>
                <a:gd name="connsiteY22" fmla="*/ 29171 h 45883"/>
                <a:gd name="connsiteX23" fmla="*/ 110500 w 112484"/>
                <a:gd name="connsiteY23" fmla="*/ 27249 h 45883"/>
                <a:gd name="connsiteX24" fmla="*/ 109852 w 112484"/>
                <a:gd name="connsiteY24" fmla="*/ 17639 h 45883"/>
                <a:gd name="connsiteX25" fmla="*/ 106654 w 112484"/>
                <a:gd name="connsiteY25" fmla="*/ 21483 h 45883"/>
                <a:gd name="connsiteX26" fmla="*/ 101522 w 112484"/>
                <a:gd name="connsiteY26" fmla="*/ 22121 h 45883"/>
                <a:gd name="connsiteX27" fmla="*/ 95115 w 112484"/>
                <a:gd name="connsiteY27" fmla="*/ 24052 h 45883"/>
                <a:gd name="connsiteX28" fmla="*/ 99599 w 112484"/>
                <a:gd name="connsiteY28" fmla="*/ 18923 h 45883"/>
                <a:gd name="connsiteX29" fmla="*/ 100237 w 112484"/>
                <a:gd name="connsiteY29" fmla="*/ 14442 h 45883"/>
                <a:gd name="connsiteX30" fmla="*/ 97038 w 112484"/>
                <a:gd name="connsiteY30" fmla="*/ 11235 h 45883"/>
                <a:gd name="connsiteX31" fmla="*/ 91907 w 112484"/>
                <a:gd name="connsiteY31" fmla="*/ 14442 h 45883"/>
                <a:gd name="connsiteX32" fmla="*/ 86776 w 112484"/>
                <a:gd name="connsiteY32" fmla="*/ 18286 h 45883"/>
                <a:gd name="connsiteX33" fmla="*/ 83577 w 112484"/>
                <a:gd name="connsiteY33" fmla="*/ 11235 h 45883"/>
                <a:gd name="connsiteX34" fmla="*/ 79093 w 112484"/>
                <a:gd name="connsiteY34" fmla="*/ 11873 h 45883"/>
                <a:gd name="connsiteX35" fmla="*/ 73324 w 112484"/>
                <a:gd name="connsiteY35" fmla="*/ 11873 h 45883"/>
                <a:gd name="connsiteX36" fmla="*/ 68840 w 112484"/>
                <a:gd name="connsiteY36" fmla="*/ 4194 h 45883"/>
                <a:gd name="connsiteX37" fmla="*/ 62424 w 112484"/>
                <a:gd name="connsiteY37" fmla="*/ 997 h 45883"/>
                <a:gd name="connsiteX38" fmla="*/ 52818 w 112484"/>
                <a:gd name="connsiteY38" fmla="*/ 350 h 45883"/>
                <a:gd name="connsiteX39" fmla="*/ 44479 w 112484"/>
                <a:gd name="connsiteY39" fmla="*/ 3547 h 45883"/>
                <a:gd name="connsiteX40" fmla="*/ 37434 w 112484"/>
                <a:gd name="connsiteY40" fmla="*/ 6107 h 45883"/>
                <a:gd name="connsiteX41" fmla="*/ 29742 w 112484"/>
                <a:gd name="connsiteY41" fmla="*/ 8038 h 45883"/>
                <a:gd name="connsiteX42" fmla="*/ 20126 w 112484"/>
                <a:gd name="connsiteY42" fmla="*/ 13157 h 45883"/>
                <a:gd name="connsiteX43" fmla="*/ 10521 w 112484"/>
                <a:gd name="connsiteY43" fmla="*/ 13795 h 45883"/>
                <a:gd name="connsiteX44" fmla="*/ 3467 w 112484"/>
                <a:gd name="connsiteY44" fmla="*/ 15726 h 45883"/>
                <a:gd name="connsiteX45" fmla="*/ 258 w 112484"/>
                <a:gd name="connsiteY45" fmla="*/ 19561 h 45883"/>
                <a:gd name="connsiteX46" fmla="*/ 1544 w 112484"/>
                <a:gd name="connsiteY46" fmla="*/ 25327 h 45883"/>
                <a:gd name="connsiteX47" fmla="*/ 9883 w 112484"/>
                <a:gd name="connsiteY47" fmla="*/ 27887 h 4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2484" h="45883">
                  <a:moveTo>
                    <a:pt x="9883" y="27887"/>
                  </a:moveTo>
                  <a:cubicBezTo>
                    <a:pt x="12587" y="28401"/>
                    <a:pt x="14167" y="28382"/>
                    <a:pt x="16928" y="28534"/>
                  </a:cubicBezTo>
                  <a:cubicBezTo>
                    <a:pt x="21164" y="28762"/>
                    <a:pt x="23620" y="29209"/>
                    <a:pt x="27819" y="28534"/>
                  </a:cubicBezTo>
                  <a:cubicBezTo>
                    <a:pt x="30637" y="28077"/>
                    <a:pt x="32045" y="27030"/>
                    <a:pt x="34873" y="26612"/>
                  </a:cubicBezTo>
                  <a:cubicBezTo>
                    <a:pt x="38329" y="26098"/>
                    <a:pt x="44802" y="23253"/>
                    <a:pt x="43850" y="26612"/>
                  </a:cubicBezTo>
                  <a:cubicBezTo>
                    <a:pt x="43355" y="28305"/>
                    <a:pt x="42080" y="28791"/>
                    <a:pt x="40642" y="29809"/>
                  </a:cubicBezTo>
                  <a:cubicBezTo>
                    <a:pt x="36910" y="32445"/>
                    <a:pt x="33588" y="30894"/>
                    <a:pt x="29104" y="31731"/>
                  </a:cubicBezTo>
                  <a:cubicBezTo>
                    <a:pt x="26600" y="32197"/>
                    <a:pt x="25239" y="32930"/>
                    <a:pt x="22687" y="33015"/>
                  </a:cubicBezTo>
                  <a:cubicBezTo>
                    <a:pt x="19660" y="33111"/>
                    <a:pt x="18042" y="31912"/>
                    <a:pt x="15005" y="31731"/>
                  </a:cubicBezTo>
                  <a:cubicBezTo>
                    <a:pt x="13253" y="31626"/>
                    <a:pt x="11854" y="30608"/>
                    <a:pt x="10521" y="31731"/>
                  </a:cubicBezTo>
                  <a:cubicBezTo>
                    <a:pt x="8779" y="33187"/>
                    <a:pt x="10264" y="35423"/>
                    <a:pt x="11159" y="37497"/>
                  </a:cubicBezTo>
                  <a:cubicBezTo>
                    <a:pt x="12568" y="40761"/>
                    <a:pt x="14852" y="42102"/>
                    <a:pt x="18204" y="43263"/>
                  </a:cubicBezTo>
                  <a:cubicBezTo>
                    <a:pt x="20345" y="44005"/>
                    <a:pt x="21707" y="43758"/>
                    <a:pt x="23973" y="43901"/>
                  </a:cubicBezTo>
                  <a:cubicBezTo>
                    <a:pt x="26971" y="44091"/>
                    <a:pt x="28666" y="43853"/>
                    <a:pt x="31665" y="43901"/>
                  </a:cubicBezTo>
                  <a:cubicBezTo>
                    <a:pt x="37167" y="43996"/>
                    <a:pt x="41375" y="47859"/>
                    <a:pt x="45764" y="44538"/>
                  </a:cubicBezTo>
                  <a:cubicBezTo>
                    <a:pt x="47316" y="43368"/>
                    <a:pt x="47563" y="42055"/>
                    <a:pt x="48972" y="40704"/>
                  </a:cubicBezTo>
                  <a:cubicBezTo>
                    <a:pt x="50124" y="39590"/>
                    <a:pt x="50695" y="38753"/>
                    <a:pt x="52180" y="38144"/>
                  </a:cubicBezTo>
                  <a:cubicBezTo>
                    <a:pt x="54246" y="37269"/>
                    <a:pt x="55703" y="38296"/>
                    <a:pt x="57949" y="38144"/>
                  </a:cubicBezTo>
                  <a:cubicBezTo>
                    <a:pt x="63328" y="37773"/>
                    <a:pt x="66175" y="36289"/>
                    <a:pt x="71401" y="34938"/>
                  </a:cubicBezTo>
                  <a:cubicBezTo>
                    <a:pt x="75923" y="33777"/>
                    <a:pt x="78322" y="32473"/>
                    <a:pt x="82930" y="31731"/>
                  </a:cubicBezTo>
                  <a:cubicBezTo>
                    <a:pt x="85424" y="31341"/>
                    <a:pt x="86833" y="31246"/>
                    <a:pt x="89346" y="31093"/>
                  </a:cubicBezTo>
                  <a:cubicBezTo>
                    <a:pt x="92840" y="30894"/>
                    <a:pt x="94849" y="31550"/>
                    <a:pt x="98324" y="31093"/>
                  </a:cubicBezTo>
                  <a:cubicBezTo>
                    <a:pt x="101379" y="30694"/>
                    <a:pt x="103103" y="30208"/>
                    <a:pt x="106006" y="29171"/>
                  </a:cubicBezTo>
                  <a:cubicBezTo>
                    <a:pt x="107796" y="28534"/>
                    <a:pt x="109157" y="28610"/>
                    <a:pt x="110500" y="27249"/>
                  </a:cubicBezTo>
                  <a:cubicBezTo>
                    <a:pt x="113127" y="24575"/>
                    <a:pt x="113375" y="16335"/>
                    <a:pt x="109852" y="17639"/>
                  </a:cubicBezTo>
                  <a:cubicBezTo>
                    <a:pt x="108024" y="18315"/>
                    <a:pt x="108358" y="20541"/>
                    <a:pt x="106654" y="21483"/>
                  </a:cubicBezTo>
                  <a:cubicBezTo>
                    <a:pt x="104892" y="22463"/>
                    <a:pt x="103493" y="21730"/>
                    <a:pt x="101522" y="22121"/>
                  </a:cubicBezTo>
                  <a:cubicBezTo>
                    <a:pt x="98961" y="22634"/>
                    <a:pt x="96591" y="26193"/>
                    <a:pt x="95115" y="24052"/>
                  </a:cubicBezTo>
                  <a:cubicBezTo>
                    <a:pt x="93611" y="21864"/>
                    <a:pt x="98638" y="21397"/>
                    <a:pt x="99599" y="18923"/>
                  </a:cubicBezTo>
                  <a:cubicBezTo>
                    <a:pt x="100237" y="17277"/>
                    <a:pt x="100799" y="16117"/>
                    <a:pt x="100237" y="14442"/>
                  </a:cubicBezTo>
                  <a:cubicBezTo>
                    <a:pt x="99675" y="12758"/>
                    <a:pt x="98761" y="11625"/>
                    <a:pt x="97038" y="11235"/>
                  </a:cubicBezTo>
                  <a:cubicBezTo>
                    <a:pt x="94735" y="10712"/>
                    <a:pt x="93849" y="13110"/>
                    <a:pt x="91907" y="14442"/>
                  </a:cubicBezTo>
                  <a:cubicBezTo>
                    <a:pt x="89851" y="15850"/>
                    <a:pt x="89260" y="18609"/>
                    <a:pt x="86776" y="18286"/>
                  </a:cubicBezTo>
                  <a:cubicBezTo>
                    <a:pt x="83796" y="17877"/>
                    <a:pt x="86452" y="12149"/>
                    <a:pt x="83577" y="11235"/>
                  </a:cubicBezTo>
                  <a:cubicBezTo>
                    <a:pt x="81892" y="10702"/>
                    <a:pt x="80845" y="11740"/>
                    <a:pt x="79093" y="11873"/>
                  </a:cubicBezTo>
                  <a:cubicBezTo>
                    <a:pt x="76847" y="12054"/>
                    <a:pt x="75390" y="12748"/>
                    <a:pt x="73324" y="11873"/>
                  </a:cubicBezTo>
                  <a:cubicBezTo>
                    <a:pt x="70125" y="10531"/>
                    <a:pt x="70335" y="6944"/>
                    <a:pt x="68840" y="4194"/>
                  </a:cubicBezTo>
                  <a:cubicBezTo>
                    <a:pt x="66336" y="2938"/>
                    <a:pt x="65099" y="1796"/>
                    <a:pt x="62424" y="997"/>
                  </a:cubicBezTo>
                  <a:cubicBezTo>
                    <a:pt x="58835" y="-107"/>
                    <a:pt x="56521" y="-250"/>
                    <a:pt x="52818" y="350"/>
                  </a:cubicBezTo>
                  <a:cubicBezTo>
                    <a:pt x="49381" y="892"/>
                    <a:pt x="47744" y="2339"/>
                    <a:pt x="44479" y="3547"/>
                  </a:cubicBezTo>
                  <a:cubicBezTo>
                    <a:pt x="41737" y="4575"/>
                    <a:pt x="40233" y="5250"/>
                    <a:pt x="37434" y="6107"/>
                  </a:cubicBezTo>
                  <a:cubicBezTo>
                    <a:pt x="34483" y="7020"/>
                    <a:pt x="32655" y="6982"/>
                    <a:pt x="29742" y="8038"/>
                  </a:cubicBezTo>
                  <a:cubicBezTo>
                    <a:pt x="25753" y="9484"/>
                    <a:pt x="24230" y="12044"/>
                    <a:pt x="20126" y="13157"/>
                  </a:cubicBezTo>
                  <a:cubicBezTo>
                    <a:pt x="16499" y="14137"/>
                    <a:pt x="14215" y="13129"/>
                    <a:pt x="10521" y="13795"/>
                  </a:cubicBezTo>
                  <a:cubicBezTo>
                    <a:pt x="7712" y="14309"/>
                    <a:pt x="5770" y="14042"/>
                    <a:pt x="3467" y="15726"/>
                  </a:cubicBezTo>
                  <a:cubicBezTo>
                    <a:pt x="1886" y="16868"/>
                    <a:pt x="801" y="17687"/>
                    <a:pt x="258" y="19561"/>
                  </a:cubicBezTo>
                  <a:cubicBezTo>
                    <a:pt x="-370" y="21778"/>
                    <a:pt x="182" y="23472"/>
                    <a:pt x="1544" y="25327"/>
                  </a:cubicBezTo>
                  <a:cubicBezTo>
                    <a:pt x="3562" y="28068"/>
                    <a:pt x="6532" y="27268"/>
                    <a:pt x="9883" y="2788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7" name="任意形状 212"/>
            <p:cNvSpPr/>
            <p:nvPr/>
          </p:nvSpPr>
          <p:spPr>
            <a:xfrm>
              <a:off x="13368900" y="3445834"/>
              <a:ext cx="362823" cy="96335"/>
            </a:xfrm>
            <a:custGeom>
              <a:avLst/>
              <a:gdLst>
                <a:gd name="connsiteX0" fmla="*/ 354476 w 362823"/>
                <a:gd name="connsiteY0" fmla="*/ 8513 h 96335"/>
                <a:gd name="connsiteX1" fmla="*/ 348716 w 362823"/>
                <a:gd name="connsiteY1" fmla="*/ 7228 h 96335"/>
                <a:gd name="connsiteX2" fmla="*/ 338463 w 362823"/>
                <a:gd name="connsiteY2" fmla="*/ 7228 h 96335"/>
                <a:gd name="connsiteX3" fmla="*/ 328838 w 362823"/>
                <a:gd name="connsiteY3" fmla="*/ 5944 h 96335"/>
                <a:gd name="connsiteX4" fmla="*/ 319233 w 362823"/>
                <a:gd name="connsiteY4" fmla="*/ 5306 h 96335"/>
                <a:gd name="connsiteX5" fmla="*/ 314102 w 362823"/>
                <a:gd name="connsiteY5" fmla="*/ 2747 h 96335"/>
                <a:gd name="connsiteX6" fmla="*/ 304496 w 362823"/>
                <a:gd name="connsiteY6" fmla="*/ 2109 h 96335"/>
                <a:gd name="connsiteX7" fmla="*/ 285913 w 362823"/>
                <a:gd name="connsiteY7" fmla="*/ 2747 h 96335"/>
                <a:gd name="connsiteX8" fmla="*/ 279506 w 362823"/>
                <a:gd name="connsiteY8" fmla="*/ 3384 h 96335"/>
                <a:gd name="connsiteX9" fmla="*/ 272452 w 362823"/>
                <a:gd name="connsiteY9" fmla="*/ 3384 h 96335"/>
                <a:gd name="connsiteX10" fmla="*/ 263474 w 362823"/>
                <a:gd name="connsiteY10" fmla="*/ 1462 h 96335"/>
                <a:gd name="connsiteX11" fmla="*/ 254497 w 362823"/>
                <a:gd name="connsiteY11" fmla="*/ 3384 h 96335"/>
                <a:gd name="connsiteX12" fmla="*/ 245529 w 362823"/>
                <a:gd name="connsiteY12" fmla="*/ 3384 h 96335"/>
                <a:gd name="connsiteX13" fmla="*/ 241045 w 362823"/>
                <a:gd name="connsiteY13" fmla="*/ 187 h 96335"/>
                <a:gd name="connsiteX14" fmla="*/ 232068 w 362823"/>
                <a:gd name="connsiteY14" fmla="*/ 3384 h 96335"/>
                <a:gd name="connsiteX15" fmla="*/ 221177 w 362823"/>
                <a:gd name="connsiteY15" fmla="*/ 4031 h 96335"/>
                <a:gd name="connsiteX16" fmla="*/ 216046 w 362823"/>
                <a:gd name="connsiteY16" fmla="*/ 1462 h 96335"/>
                <a:gd name="connsiteX17" fmla="*/ 207078 w 362823"/>
                <a:gd name="connsiteY17" fmla="*/ 4031 h 96335"/>
                <a:gd name="connsiteX18" fmla="*/ 199386 w 362823"/>
                <a:gd name="connsiteY18" fmla="*/ 2109 h 96335"/>
                <a:gd name="connsiteX19" fmla="*/ 192332 w 362823"/>
                <a:gd name="connsiteY19" fmla="*/ 1462 h 96335"/>
                <a:gd name="connsiteX20" fmla="*/ 185287 w 362823"/>
                <a:gd name="connsiteY20" fmla="*/ 3384 h 96335"/>
                <a:gd name="connsiteX21" fmla="*/ 171188 w 362823"/>
                <a:gd name="connsiteY21" fmla="*/ 4031 h 96335"/>
                <a:gd name="connsiteX22" fmla="*/ 164143 w 362823"/>
                <a:gd name="connsiteY22" fmla="*/ 4031 h 96335"/>
                <a:gd name="connsiteX23" fmla="*/ 158374 w 362823"/>
                <a:gd name="connsiteY23" fmla="*/ 10425 h 96335"/>
                <a:gd name="connsiteX24" fmla="*/ 151957 w 362823"/>
                <a:gd name="connsiteY24" fmla="*/ 12994 h 96335"/>
                <a:gd name="connsiteX25" fmla="*/ 143627 w 362823"/>
                <a:gd name="connsiteY25" fmla="*/ 9150 h 96335"/>
                <a:gd name="connsiteX26" fmla="*/ 135935 w 362823"/>
                <a:gd name="connsiteY26" fmla="*/ 11072 h 96335"/>
                <a:gd name="connsiteX27" fmla="*/ 127605 w 362823"/>
                <a:gd name="connsiteY27" fmla="*/ 10425 h 96335"/>
                <a:gd name="connsiteX28" fmla="*/ 122484 w 362823"/>
                <a:gd name="connsiteY28" fmla="*/ 13632 h 96335"/>
                <a:gd name="connsiteX29" fmla="*/ 109660 w 362823"/>
                <a:gd name="connsiteY29" fmla="*/ 16192 h 96335"/>
                <a:gd name="connsiteX30" fmla="*/ 94923 w 362823"/>
                <a:gd name="connsiteY30" fmla="*/ 15554 h 96335"/>
                <a:gd name="connsiteX31" fmla="*/ 78263 w 362823"/>
                <a:gd name="connsiteY31" fmla="*/ 16839 h 96335"/>
                <a:gd name="connsiteX32" fmla="*/ 69933 w 362823"/>
                <a:gd name="connsiteY32" fmla="*/ 17476 h 96335"/>
                <a:gd name="connsiteX33" fmla="*/ 59033 w 362823"/>
                <a:gd name="connsiteY33" fmla="*/ 18114 h 96335"/>
                <a:gd name="connsiteX34" fmla="*/ 60318 w 362823"/>
                <a:gd name="connsiteY34" fmla="*/ 21330 h 96335"/>
                <a:gd name="connsiteX35" fmla="*/ 65440 w 362823"/>
                <a:gd name="connsiteY35" fmla="*/ 26439 h 96335"/>
                <a:gd name="connsiteX36" fmla="*/ 69286 w 362823"/>
                <a:gd name="connsiteY36" fmla="*/ 30293 h 96335"/>
                <a:gd name="connsiteX37" fmla="*/ 77626 w 362823"/>
                <a:gd name="connsiteY37" fmla="*/ 30293 h 96335"/>
                <a:gd name="connsiteX38" fmla="*/ 85956 w 362823"/>
                <a:gd name="connsiteY38" fmla="*/ 29008 h 96335"/>
                <a:gd name="connsiteX39" fmla="*/ 93648 w 362823"/>
                <a:gd name="connsiteY39" fmla="*/ 30293 h 96335"/>
                <a:gd name="connsiteX40" fmla="*/ 105176 w 362823"/>
                <a:gd name="connsiteY40" fmla="*/ 30931 h 96335"/>
                <a:gd name="connsiteX41" fmla="*/ 116067 w 362823"/>
                <a:gd name="connsiteY41" fmla="*/ 30931 h 96335"/>
                <a:gd name="connsiteX42" fmla="*/ 125692 w 362823"/>
                <a:gd name="connsiteY42" fmla="*/ 30293 h 96335"/>
                <a:gd name="connsiteX43" fmla="*/ 134660 w 362823"/>
                <a:gd name="connsiteY43" fmla="*/ 31568 h 96335"/>
                <a:gd name="connsiteX44" fmla="*/ 129528 w 362823"/>
                <a:gd name="connsiteY44" fmla="*/ 37972 h 96335"/>
                <a:gd name="connsiteX45" fmla="*/ 109660 w 362823"/>
                <a:gd name="connsiteY45" fmla="*/ 37972 h 96335"/>
                <a:gd name="connsiteX46" fmla="*/ 100055 w 362823"/>
                <a:gd name="connsiteY46" fmla="*/ 37334 h 96335"/>
                <a:gd name="connsiteX47" fmla="*/ 91077 w 362823"/>
                <a:gd name="connsiteY47" fmla="*/ 34775 h 96335"/>
                <a:gd name="connsiteX48" fmla="*/ 94285 w 362823"/>
                <a:gd name="connsiteY48" fmla="*/ 41816 h 96335"/>
                <a:gd name="connsiteX49" fmla="*/ 98455 w 362823"/>
                <a:gd name="connsiteY49" fmla="*/ 47259 h 96335"/>
                <a:gd name="connsiteX50" fmla="*/ 98769 w 362823"/>
                <a:gd name="connsiteY50" fmla="*/ 47582 h 96335"/>
                <a:gd name="connsiteX51" fmla="*/ 105176 w 362823"/>
                <a:gd name="connsiteY51" fmla="*/ 52711 h 96335"/>
                <a:gd name="connsiteX52" fmla="*/ 109660 w 362823"/>
                <a:gd name="connsiteY52" fmla="*/ 57830 h 96335"/>
                <a:gd name="connsiteX53" fmla="*/ 101978 w 362823"/>
                <a:gd name="connsiteY53" fmla="*/ 57192 h 96335"/>
                <a:gd name="connsiteX54" fmla="*/ 91077 w 362823"/>
                <a:gd name="connsiteY54" fmla="*/ 57830 h 96335"/>
                <a:gd name="connsiteX55" fmla="*/ 79539 w 362823"/>
                <a:gd name="connsiteY55" fmla="*/ 57192 h 96335"/>
                <a:gd name="connsiteX56" fmla="*/ 72494 w 362823"/>
                <a:gd name="connsiteY56" fmla="*/ 56555 h 96335"/>
                <a:gd name="connsiteX57" fmla="*/ 64164 w 362823"/>
                <a:gd name="connsiteY57" fmla="*/ 56555 h 96335"/>
                <a:gd name="connsiteX58" fmla="*/ 55196 w 362823"/>
                <a:gd name="connsiteY58" fmla="*/ 59105 h 96335"/>
                <a:gd name="connsiteX59" fmla="*/ 50703 w 362823"/>
                <a:gd name="connsiteY59" fmla="*/ 64871 h 96335"/>
                <a:gd name="connsiteX60" fmla="*/ 44296 w 362823"/>
                <a:gd name="connsiteY60" fmla="*/ 65518 h 96335"/>
                <a:gd name="connsiteX61" fmla="*/ 40441 w 362823"/>
                <a:gd name="connsiteY61" fmla="*/ 66165 h 96335"/>
                <a:gd name="connsiteX62" fmla="*/ 35319 w 362823"/>
                <a:gd name="connsiteY62" fmla="*/ 68087 h 96335"/>
                <a:gd name="connsiteX63" fmla="*/ 34671 w 362823"/>
                <a:gd name="connsiteY63" fmla="*/ 72559 h 96335"/>
                <a:gd name="connsiteX64" fmla="*/ 32758 w 362823"/>
                <a:gd name="connsiteY64" fmla="*/ 75766 h 96335"/>
                <a:gd name="connsiteX65" fmla="*/ 28274 w 362823"/>
                <a:gd name="connsiteY65" fmla="*/ 75128 h 96335"/>
                <a:gd name="connsiteX66" fmla="*/ 22505 w 362823"/>
                <a:gd name="connsiteY66" fmla="*/ 75766 h 96335"/>
                <a:gd name="connsiteX67" fmla="*/ 14175 w 362823"/>
                <a:gd name="connsiteY67" fmla="*/ 78326 h 96335"/>
                <a:gd name="connsiteX68" fmla="*/ 5845 w 362823"/>
                <a:gd name="connsiteY68" fmla="*/ 81532 h 96335"/>
                <a:gd name="connsiteX69" fmla="*/ 76 w 362823"/>
                <a:gd name="connsiteY69" fmla="*/ 84739 h 96335"/>
                <a:gd name="connsiteX70" fmla="*/ 1989 w 362823"/>
                <a:gd name="connsiteY70" fmla="*/ 89220 h 96335"/>
                <a:gd name="connsiteX71" fmla="*/ 13528 w 362823"/>
                <a:gd name="connsiteY71" fmla="*/ 89858 h 96335"/>
                <a:gd name="connsiteX72" fmla="*/ 24428 w 362823"/>
                <a:gd name="connsiteY72" fmla="*/ 87936 h 96335"/>
                <a:gd name="connsiteX73" fmla="*/ 32758 w 362823"/>
                <a:gd name="connsiteY73" fmla="*/ 86651 h 96335"/>
                <a:gd name="connsiteX74" fmla="*/ 39803 w 362823"/>
                <a:gd name="connsiteY74" fmla="*/ 89858 h 96335"/>
                <a:gd name="connsiteX75" fmla="*/ 48780 w 362823"/>
                <a:gd name="connsiteY75" fmla="*/ 86651 h 96335"/>
                <a:gd name="connsiteX76" fmla="*/ 56472 w 362823"/>
                <a:gd name="connsiteY76" fmla="*/ 85386 h 96335"/>
                <a:gd name="connsiteX77" fmla="*/ 63517 w 362823"/>
                <a:gd name="connsiteY77" fmla="*/ 87936 h 96335"/>
                <a:gd name="connsiteX78" fmla="*/ 75055 w 362823"/>
                <a:gd name="connsiteY78" fmla="*/ 86651 h 96335"/>
                <a:gd name="connsiteX79" fmla="*/ 83385 w 362823"/>
                <a:gd name="connsiteY79" fmla="*/ 84092 h 96335"/>
                <a:gd name="connsiteX80" fmla="*/ 87869 w 362823"/>
                <a:gd name="connsiteY80" fmla="*/ 85386 h 96335"/>
                <a:gd name="connsiteX81" fmla="*/ 84033 w 362823"/>
                <a:gd name="connsiteY81" fmla="*/ 94349 h 96335"/>
                <a:gd name="connsiteX82" fmla="*/ 98122 w 362823"/>
                <a:gd name="connsiteY82" fmla="*/ 91780 h 96335"/>
                <a:gd name="connsiteX83" fmla="*/ 110298 w 362823"/>
                <a:gd name="connsiteY83" fmla="*/ 89220 h 96335"/>
                <a:gd name="connsiteX84" fmla="*/ 117990 w 362823"/>
                <a:gd name="connsiteY84" fmla="*/ 87298 h 96335"/>
                <a:gd name="connsiteX85" fmla="*/ 130166 w 362823"/>
                <a:gd name="connsiteY85" fmla="*/ 86023 h 96335"/>
                <a:gd name="connsiteX86" fmla="*/ 132737 w 362823"/>
                <a:gd name="connsiteY86" fmla="*/ 82170 h 96335"/>
                <a:gd name="connsiteX87" fmla="*/ 132194 w 362823"/>
                <a:gd name="connsiteY87" fmla="*/ 76946 h 96335"/>
                <a:gd name="connsiteX88" fmla="*/ 136583 w 362823"/>
                <a:gd name="connsiteY88" fmla="*/ 73206 h 96335"/>
                <a:gd name="connsiteX89" fmla="*/ 141067 w 362823"/>
                <a:gd name="connsiteY89" fmla="*/ 73206 h 96335"/>
                <a:gd name="connsiteX90" fmla="*/ 144275 w 362823"/>
                <a:gd name="connsiteY90" fmla="*/ 71284 h 96335"/>
                <a:gd name="connsiteX91" fmla="*/ 150682 w 362823"/>
                <a:gd name="connsiteY91" fmla="*/ 65518 h 96335"/>
                <a:gd name="connsiteX92" fmla="*/ 156441 w 362823"/>
                <a:gd name="connsiteY92" fmla="*/ 66793 h 96335"/>
                <a:gd name="connsiteX93" fmla="*/ 164143 w 362823"/>
                <a:gd name="connsiteY93" fmla="*/ 65518 h 96335"/>
                <a:gd name="connsiteX94" fmla="*/ 171188 w 362823"/>
                <a:gd name="connsiteY94" fmla="*/ 63596 h 96335"/>
                <a:gd name="connsiteX95" fmla="*/ 178233 w 362823"/>
                <a:gd name="connsiteY95" fmla="*/ 61037 h 96335"/>
                <a:gd name="connsiteX96" fmla="*/ 179518 w 362823"/>
                <a:gd name="connsiteY96" fmla="*/ 53995 h 96335"/>
                <a:gd name="connsiteX97" fmla="*/ 186572 w 362823"/>
                <a:gd name="connsiteY97" fmla="*/ 50142 h 96335"/>
                <a:gd name="connsiteX98" fmla="*/ 188743 w 362823"/>
                <a:gd name="connsiteY98" fmla="*/ 47259 h 96335"/>
                <a:gd name="connsiteX99" fmla="*/ 191056 w 362823"/>
                <a:gd name="connsiteY99" fmla="*/ 43100 h 96335"/>
                <a:gd name="connsiteX100" fmla="*/ 196825 w 362823"/>
                <a:gd name="connsiteY100" fmla="*/ 36059 h 96335"/>
                <a:gd name="connsiteX101" fmla="*/ 205802 w 362823"/>
                <a:gd name="connsiteY101" fmla="*/ 36059 h 96335"/>
                <a:gd name="connsiteX102" fmla="*/ 216046 w 362823"/>
                <a:gd name="connsiteY102" fmla="*/ 39894 h 96335"/>
                <a:gd name="connsiteX103" fmla="*/ 221177 w 362823"/>
                <a:gd name="connsiteY103" fmla="*/ 43100 h 96335"/>
                <a:gd name="connsiteX104" fmla="*/ 233353 w 362823"/>
                <a:gd name="connsiteY104" fmla="*/ 43100 h 96335"/>
                <a:gd name="connsiteX105" fmla="*/ 241045 w 362823"/>
                <a:gd name="connsiteY105" fmla="*/ 43100 h 96335"/>
                <a:gd name="connsiteX106" fmla="*/ 246814 w 362823"/>
                <a:gd name="connsiteY106" fmla="*/ 39256 h 96335"/>
                <a:gd name="connsiteX107" fmla="*/ 250651 w 362823"/>
                <a:gd name="connsiteY107" fmla="*/ 35412 h 96335"/>
                <a:gd name="connsiteX108" fmla="*/ 257705 w 362823"/>
                <a:gd name="connsiteY108" fmla="*/ 35412 h 96335"/>
                <a:gd name="connsiteX109" fmla="*/ 270519 w 362823"/>
                <a:gd name="connsiteY109" fmla="*/ 34775 h 96335"/>
                <a:gd name="connsiteX110" fmla="*/ 280782 w 362823"/>
                <a:gd name="connsiteY110" fmla="*/ 31568 h 96335"/>
                <a:gd name="connsiteX111" fmla="*/ 287826 w 362823"/>
                <a:gd name="connsiteY111" fmla="*/ 27724 h 96335"/>
                <a:gd name="connsiteX112" fmla="*/ 298079 w 362823"/>
                <a:gd name="connsiteY112" fmla="*/ 26439 h 96335"/>
                <a:gd name="connsiteX113" fmla="*/ 305772 w 362823"/>
                <a:gd name="connsiteY113" fmla="*/ 23880 h 96335"/>
                <a:gd name="connsiteX114" fmla="*/ 305772 w 362823"/>
                <a:gd name="connsiteY114" fmla="*/ 18761 h 96335"/>
                <a:gd name="connsiteX115" fmla="*/ 310903 w 362823"/>
                <a:gd name="connsiteY115" fmla="*/ 18114 h 96335"/>
                <a:gd name="connsiteX116" fmla="*/ 320518 w 362823"/>
                <a:gd name="connsiteY116" fmla="*/ 17476 h 96335"/>
                <a:gd name="connsiteX117" fmla="*/ 332047 w 362823"/>
                <a:gd name="connsiteY117" fmla="*/ 18761 h 96335"/>
                <a:gd name="connsiteX118" fmla="*/ 342947 w 362823"/>
                <a:gd name="connsiteY118" fmla="*/ 18761 h 96335"/>
                <a:gd name="connsiteX119" fmla="*/ 353838 w 362823"/>
                <a:gd name="connsiteY119" fmla="*/ 18761 h 96335"/>
                <a:gd name="connsiteX120" fmla="*/ 359617 w 362823"/>
                <a:gd name="connsiteY120" fmla="*/ 17476 h 96335"/>
                <a:gd name="connsiteX121" fmla="*/ 362815 w 362823"/>
                <a:gd name="connsiteY121" fmla="*/ 12347 h 96335"/>
                <a:gd name="connsiteX122" fmla="*/ 354476 w 362823"/>
                <a:gd name="connsiteY122" fmla="*/ 8513 h 9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62823" h="96335">
                  <a:moveTo>
                    <a:pt x="354476" y="8513"/>
                  </a:moveTo>
                  <a:cubicBezTo>
                    <a:pt x="352277" y="7828"/>
                    <a:pt x="351001" y="7542"/>
                    <a:pt x="348716" y="7228"/>
                  </a:cubicBezTo>
                  <a:cubicBezTo>
                    <a:pt x="344756" y="6676"/>
                    <a:pt x="342452" y="7504"/>
                    <a:pt x="338463" y="7228"/>
                  </a:cubicBezTo>
                  <a:cubicBezTo>
                    <a:pt x="334684" y="6971"/>
                    <a:pt x="332608" y="6324"/>
                    <a:pt x="328838" y="5944"/>
                  </a:cubicBezTo>
                  <a:cubicBezTo>
                    <a:pt x="325107" y="5573"/>
                    <a:pt x="322803" y="6477"/>
                    <a:pt x="319233" y="5306"/>
                  </a:cubicBezTo>
                  <a:cubicBezTo>
                    <a:pt x="317100" y="4612"/>
                    <a:pt x="316234" y="3441"/>
                    <a:pt x="314102" y="2747"/>
                  </a:cubicBezTo>
                  <a:cubicBezTo>
                    <a:pt x="310532" y="1576"/>
                    <a:pt x="308247" y="2223"/>
                    <a:pt x="304496" y="2109"/>
                  </a:cubicBezTo>
                  <a:cubicBezTo>
                    <a:pt x="297242" y="1871"/>
                    <a:pt x="293129" y="2147"/>
                    <a:pt x="285913" y="2747"/>
                  </a:cubicBezTo>
                  <a:cubicBezTo>
                    <a:pt x="283409" y="2956"/>
                    <a:pt x="282000" y="3251"/>
                    <a:pt x="279506" y="3384"/>
                  </a:cubicBezTo>
                  <a:cubicBezTo>
                    <a:pt x="276755" y="3527"/>
                    <a:pt x="275194" y="3631"/>
                    <a:pt x="272452" y="3384"/>
                  </a:cubicBezTo>
                  <a:cubicBezTo>
                    <a:pt x="268891" y="3051"/>
                    <a:pt x="267054" y="1462"/>
                    <a:pt x="263474" y="1462"/>
                  </a:cubicBezTo>
                  <a:cubicBezTo>
                    <a:pt x="259895" y="1462"/>
                    <a:pt x="258067" y="3003"/>
                    <a:pt x="254497" y="3384"/>
                  </a:cubicBezTo>
                  <a:cubicBezTo>
                    <a:pt x="251022" y="3755"/>
                    <a:pt x="248775" y="4707"/>
                    <a:pt x="245529" y="3384"/>
                  </a:cubicBezTo>
                  <a:cubicBezTo>
                    <a:pt x="243530" y="2575"/>
                    <a:pt x="243111" y="767"/>
                    <a:pt x="241045" y="187"/>
                  </a:cubicBezTo>
                  <a:cubicBezTo>
                    <a:pt x="237475" y="-831"/>
                    <a:pt x="235705" y="2604"/>
                    <a:pt x="232068" y="3384"/>
                  </a:cubicBezTo>
                  <a:cubicBezTo>
                    <a:pt x="227908" y="4279"/>
                    <a:pt x="225261" y="5221"/>
                    <a:pt x="221177" y="4031"/>
                  </a:cubicBezTo>
                  <a:cubicBezTo>
                    <a:pt x="219035" y="3394"/>
                    <a:pt x="218245" y="1871"/>
                    <a:pt x="216046" y="1462"/>
                  </a:cubicBezTo>
                  <a:cubicBezTo>
                    <a:pt x="212476" y="786"/>
                    <a:pt x="210715" y="4041"/>
                    <a:pt x="207078" y="4031"/>
                  </a:cubicBezTo>
                  <a:cubicBezTo>
                    <a:pt x="203984" y="4003"/>
                    <a:pt x="202442" y="2604"/>
                    <a:pt x="199386" y="2109"/>
                  </a:cubicBezTo>
                  <a:cubicBezTo>
                    <a:pt x="196663" y="1652"/>
                    <a:pt x="195092" y="1224"/>
                    <a:pt x="192332" y="1462"/>
                  </a:cubicBezTo>
                  <a:cubicBezTo>
                    <a:pt x="189495" y="1709"/>
                    <a:pt x="188086" y="2842"/>
                    <a:pt x="185287" y="3384"/>
                  </a:cubicBezTo>
                  <a:cubicBezTo>
                    <a:pt x="179879" y="4431"/>
                    <a:pt x="176690" y="3945"/>
                    <a:pt x="171188" y="4031"/>
                  </a:cubicBezTo>
                  <a:cubicBezTo>
                    <a:pt x="168437" y="4069"/>
                    <a:pt x="166694" y="3013"/>
                    <a:pt x="164143" y="4031"/>
                  </a:cubicBezTo>
                  <a:cubicBezTo>
                    <a:pt x="161011" y="5249"/>
                    <a:pt x="161173" y="8579"/>
                    <a:pt x="158374" y="10425"/>
                  </a:cubicBezTo>
                  <a:cubicBezTo>
                    <a:pt x="156118" y="11910"/>
                    <a:pt x="154652" y="12899"/>
                    <a:pt x="151957" y="12994"/>
                  </a:cubicBezTo>
                  <a:cubicBezTo>
                    <a:pt x="148387" y="13118"/>
                    <a:pt x="147197" y="9398"/>
                    <a:pt x="143627" y="9150"/>
                  </a:cubicBezTo>
                  <a:cubicBezTo>
                    <a:pt x="140543" y="8941"/>
                    <a:pt x="139020" y="10796"/>
                    <a:pt x="135935" y="11072"/>
                  </a:cubicBezTo>
                  <a:cubicBezTo>
                    <a:pt x="132689" y="11358"/>
                    <a:pt x="130728" y="9483"/>
                    <a:pt x="127605" y="10425"/>
                  </a:cubicBezTo>
                  <a:cubicBezTo>
                    <a:pt x="125349" y="11110"/>
                    <a:pt x="124607" y="12623"/>
                    <a:pt x="122484" y="13632"/>
                  </a:cubicBezTo>
                  <a:cubicBezTo>
                    <a:pt x="117886" y="15830"/>
                    <a:pt x="114744" y="15773"/>
                    <a:pt x="109660" y="16192"/>
                  </a:cubicBezTo>
                  <a:cubicBezTo>
                    <a:pt x="103929" y="16677"/>
                    <a:pt x="100683" y="15478"/>
                    <a:pt x="94923" y="15554"/>
                  </a:cubicBezTo>
                  <a:cubicBezTo>
                    <a:pt x="88402" y="15640"/>
                    <a:pt x="84756" y="16334"/>
                    <a:pt x="78263" y="16839"/>
                  </a:cubicBezTo>
                  <a:cubicBezTo>
                    <a:pt x="75008" y="17086"/>
                    <a:pt x="73180" y="17248"/>
                    <a:pt x="69933" y="17476"/>
                  </a:cubicBezTo>
                  <a:cubicBezTo>
                    <a:pt x="65678" y="17771"/>
                    <a:pt x="58785" y="13870"/>
                    <a:pt x="59033" y="18114"/>
                  </a:cubicBezTo>
                  <a:cubicBezTo>
                    <a:pt x="59109" y="19455"/>
                    <a:pt x="59661" y="20150"/>
                    <a:pt x="60318" y="21330"/>
                  </a:cubicBezTo>
                  <a:cubicBezTo>
                    <a:pt x="61689" y="23785"/>
                    <a:pt x="63441" y="24441"/>
                    <a:pt x="65440" y="26439"/>
                  </a:cubicBezTo>
                  <a:cubicBezTo>
                    <a:pt x="66944" y="27943"/>
                    <a:pt x="67401" y="29313"/>
                    <a:pt x="69286" y="30293"/>
                  </a:cubicBezTo>
                  <a:cubicBezTo>
                    <a:pt x="72171" y="31787"/>
                    <a:pt x="74379" y="30531"/>
                    <a:pt x="77626" y="30293"/>
                  </a:cubicBezTo>
                  <a:cubicBezTo>
                    <a:pt x="80900" y="30036"/>
                    <a:pt x="82662" y="28961"/>
                    <a:pt x="85956" y="29008"/>
                  </a:cubicBezTo>
                  <a:cubicBezTo>
                    <a:pt x="88992" y="29047"/>
                    <a:pt x="90620" y="29922"/>
                    <a:pt x="93648" y="30293"/>
                  </a:cubicBezTo>
                  <a:cubicBezTo>
                    <a:pt x="98113" y="30835"/>
                    <a:pt x="100683" y="30807"/>
                    <a:pt x="105176" y="30931"/>
                  </a:cubicBezTo>
                  <a:cubicBezTo>
                    <a:pt x="109422" y="31045"/>
                    <a:pt x="111821" y="31083"/>
                    <a:pt x="116067" y="30931"/>
                  </a:cubicBezTo>
                  <a:cubicBezTo>
                    <a:pt x="119828" y="30797"/>
                    <a:pt x="121932" y="30131"/>
                    <a:pt x="125692" y="30293"/>
                  </a:cubicBezTo>
                  <a:cubicBezTo>
                    <a:pt x="129214" y="30436"/>
                    <a:pt x="131156" y="31073"/>
                    <a:pt x="134660" y="31568"/>
                  </a:cubicBezTo>
                  <a:lnTo>
                    <a:pt x="129528" y="37972"/>
                  </a:lnTo>
                  <a:cubicBezTo>
                    <a:pt x="121779" y="37972"/>
                    <a:pt x="117400" y="38324"/>
                    <a:pt x="109660" y="37972"/>
                  </a:cubicBezTo>
                  <a:cubicBezTo>
                    <a:pt x="105909" y="37810"/>
                    <a:pt x="103748" y="37981"/>
                    <a:pt x="100055" y="37334"/>
                  </a:cubicBezTo>
                  <a:cubicBezTo>
                    <a:pt x="96466" y="36697"/>
                    <a:pt x="92858" y="31606"/>
                    <a:pt x="91077" y="34775"/>
                  </a:cubicBezTo>
                  <a:cubicBezTo>
                    <a:pt x="89592" y="37401"/>
                    <a:pt x="92715" y="39237"/>
                    <a:pt x="94285" y="41816"/>
                  </a:cubicBezTo>
                  <a:cubicBezTo>
                    <a:pt x="95685" y="44119"/>
                    <a:pt x="96675" y="45394"/>
                    <a:pt x="98455" y="47259"/>
                  </a:cubicBezTo>
                  <a:cubicBezTo>
                    <a:pt x="98550" y="47363"/>
                    <a:pt x="98665" y="47477"/>
                    <a:pt x="98769" y="47582"/>
                  </a:cubicBezTo>
                  <a:cubicBezTo>
                    <a:pt x="100997" y="49875"/>
                    <a:pt x="102882" y="50475"/>
                    <a:pt x="105176" y="52711"/>
                  </a:cubicBezTo>
                  <a:cubicBezTo>
                    <a:pt x="107080" y="54557"/>
                    <a:pt x="110488" y="55308"/>
                    <a:pt x="109660" y="57830"/>
                  </a:cubicBezTo>
                  <a:cubicBezTo>
                    <a:pt x="108737" y="60684"/>
                    <a:pt x="104976" y="57269"/>
                    <a:pt x="101978" y="57192"/>
                  </a:cubicBezTo>
                  <a:cubicBezTo>
                    <a:pt x="97722" y="57088"/>
                    <a:pt x="95333" y="57820"/>
                    <a:pt x="91077" y="57830"/>
                  </a:cubicBezTo>
                  <a:cubicBezTo>
                    <a:pt x="86574" y="57849"/>
                    <a:pt x="84033" y="57535"/>
                    <a:pt x="79539" y="57192"/>
                  </a:cubicBezTo>
                  <a:cubicBezTo>
                    <a:pt x="76788" y="56974"/>
                    <a:pt x="75255" y="56688"/>
                    <a:pt x="72494" y="56555"/>
                  </a:cubicBezTo>
                  <a:cubicBezTo>
                    <a:pt x="69248" y="56393"/>
                    <a:pt x="67382" y="56127"/>
                    <a:pt x="64164" y="56555"/>
                  </a:cubicBezTo>
                  <a:cubicBezTo>
                    <a:pt x="60547" y="57031"/>
                    <a:pt x="58119" y="56955"/>
                    <a:pt x="55196" y="59105"/>
                  </a:cubicBezTo>
                  <a:cubicBezTo>
                    <a:pt x="52893" y="60799"/>
                    <a:pt x="53235" y="63577"/>
                    <a:pt x="50703" y="64871"/>
                  </a:cubicBezTo>
                  <a:cubicBezTo>
                    <a:pt x="48475" y="66032"/>
                    <a:pt x="46781" y="65166"/>
                    <a:pt x="44296" y="65518"/>
                  </a:cubicBezTo>
                  <a:cubicBezTo>
                    <a:pt x="42792" y="65727"/>
                    <a:pt x="41926" y="65794"/>
                    <a:pt x="40441" y="66165"/>
                  </a:cubicBezTo>
                  <a:cubicBezTo>
                    <a:pt x="38375" y="66679"/>
                    <a:pt x="36566" y="66346"/>
                    <a:pt x="35319" y="68087"/>
                  </a:cubicBezTo>
                  <a:cubicBezTo>
                    <a:pt x="34291" y="69515"/>
                    <a:pt x="35300" y="70913"/>
                    <a:pt x="34671" y="72559"/>
                  </a:cubicBezTo>
                  <a:cubicBezTo>
                    <a:pt x="34167" y="73930"/>
                    <a:pt x="34034" y="75062"/>
                    <a:pt x="32758" y="75766"/>
                  </a:cubicBezTo>
                  <a:cubicBezTo>
                    <a:pt x="31216" y="76632"/>
                    <a:pt x="30035" y="75176"/>
                    <a:pt x="28274" y="75128"/>
                  </a:cubicBezTo>
                  <a:cubicBezTo>
                    <a:pt x="26008" y="75062"/>
                    <a:pt x="24733" y="75347"/>
                    <a:pt x="22505" y="75766"/>
                  </a:cubicBezTo>
                  <a:cubicBezTo>
                    <a:pt x="19163" y="76394"/>
                    <a:pt x="17383" y="77222"/>
                    <a:pt x="14175" y="78326"/>
                  </a:cubicBezTo>
                  <a:cubicBezTo>
                    <a:pt x="10881" y="79467"/>
                    <a:pt x="8977" y="80029"/>
                    <a:pt x="5845" y="81532"/>
                  </a:cubicBezTo>
                  <a:cubicBezTo>
                    <a:pt x="3522" y="82645"/>
                    <a:pt x="571" y="82217"/>
                    <a:pt x="76" y="84739"/>
                  </a:cubicBezTo>
                  <a:cubicBezTo>
                    <a:pt x="-295" y="86604"/>
                    <a:pt x="752" y="87784"/>
                    <a:pt x="1989" y="89220"/>
                  </a:cubicBezTo>
                  <a:cubicBezTo>
                    <a:pt x="4941" y="92617"/>
                    <a:pt x="9034" y="90143"/>
                    <a:pt x="13528" y="89858"/>
                  </a:cubicBezTo>
                  <a:cubicBezTo>
                    <a:pt x="17831" y="89592"/>
                    <a:pt x="20172" y="88631"/>
                    <a:pt x="24428" y="87936"/>
                  </a:cubicBezTo>
                  <a:cubicBezTo>
                    <a:pt x="27665" y="87413"/>
                    <a:pt x="29512" y="86166"/>
                    <a:pt x="32758" y="86651"/>
                  </a:cubicBezTo>
                  <a:cubicBezTo>
                    <a:pt x="35747" y="87108"/>
                    <a:pt x="36804" y="89601"/>
                    <a:pt x="39803" y="89858"/>
                  </a:cubicBezTo>
                  <a:cubicBezTo>
                    <a:pt x="43516" y="90172"/>
                    <a:pt x="45182" y="87565"/>
                    <a:pt x="48780" y="86651"/>
                  </a:cubicBezTo>
                  <a:cubicBezTo>
                    <a:pt x="51722" y="85919"/>
                    <a:pt x="53445" y="85081"/>
                    <a:pt x="56472" y="85386"/>
                  </a:cubicBezTo>
                  <a:cubicBezTo>
                    <a:pt x="59385" y="85662"/>
                    <a:pt x="60642" y="87441"/>
                    <a:pt x="63517" y="87936"/>
                  </a:cubicBezTo>
                  <a:cubicBezTo>
                    <a:pt x="67982" y="88697"/>
                    <a:pt x="70628" y="87631"/>
                    <a:pt x="75055" y="86651"/>
                  </a:cubicBezTo>
                  <a:cubicBezTo>
                    <a:pt x="78368" y="85919"/>
                    <a:pt x="80006" y="83825"/>
                    <a:pt x="83385" y="84092"/>
                  </a:cubicBezTo>
                  <a:cubicBezTo>
                    <a:pt x="85203" y="84244"/>
                    <a:pt x="86536" y="84149"/>
                    <a:pt x="87869" y="85386"/>
                  </a:cubicBezTo>
                  <a:cubicBezTo>
                    <a:pt x="90668" y="87964"/>
                    <a:pt x="82776" y="90752"/>
                    <a:pt x="84033" y="94349"/>
                  </a:cubicBezTo>
                  <a:cubicBezTo>
                    <a:pt x="85860" y="99621"/>
                    <a:pt x="92638" y="92855"/>
                    <a:pt x="98122" y="91780"/>
                  </a:cubicBezTo>
                  <a:cubicBezTo>
                    <a:pt x="102892" y="90848"/>
                    <a:pt x="105586" y="90334"/>
                    <a:pt x="110298" y="89220"/>
                  </a:cubicBezTo>
                  <a:cubicBezTo>
                    <a:pt x="113306" y="88516"/>
                    <a:pt x="114963" y="87879"/>
                    <a:pt x="117990" y="87298"/>
                  </a:cubicBezTo>
                  <a:cubicBezTo>
                    <a:pt x="122684" y="86404"/>
                    <a:pt x="126682" y="89278"/>
                    <a:pt x="130166" y="86023"/>
                  </a:cubicBezTo>
                  <a:cubicBezTo>
                    <a:pt x="131480" y="84786"/>
                    <a:pt x="132242" y="83901"/>
                    <a:pt x="132737" y="82170"/>
                  </a:cubicBezTo>
                  <a:cubicBezTo>
                    <a:pt x="133308" y="80191"/>
                    <a:pt x="132527" y="78868"/>
                    <a:pt x="132194" y="76946"/>
                  </a:cubicBezTo>
                  <a:cubicBezTo>
                    <a:pt x="133851" y="75481"/>
                    <a:pt x="134431" y="73882"/>
                    <a:pt x="136583" y="73206"/>
                  </a:cubicBezTo>
                  <a:cubicBezTo>
                    <a:pt x="138249" y="72683"/>
                    <a:pt x="139391" y="73720"/>
                    <a:pt x="141067" y="73206"/>
                  </a:cubicBezTo>
                  <a:cubicBezTo>
                    <a:pt x="142457" y="72778"/>
                    <a:pt x="143066" y="72103"/>
                    <a:pt x="144275" y="71284"/>
                  </a:cubicBezTo>
                  <a:cubicBezTo>
                    <a:pt x="147045" y="69391"/>
                    <a:pt x="147359" y="66061"/>
                    <a:pt x="150682" y="65518"/>
                  </a:cubicBezTo>
                  <a:cubicBezTo>
                    <a:pt x="152957" y="65147"/>
                    <a:pt x="154147" y="66679"/>
                    <a:pt x="156441" y="66793"/>
                  </a:cubicBezTo>
                  <a:cubicBezTo>
                    <a:pt x="159478" y="66964"/>
                    <a:pt x="161173" y="66175"/>
                    <a:pt x="164143" y="65518"/>
                  </a:cubicBezTo>
                  <a:cubicBezTo>
                    <a:pt x="166923" y="64900"/>
                    <a:pt x="168475" y="64462"/>
                    <a:pt x="171188" y="63596"/>
                  </a:cubicBezTo>
                  <a:cubicBezTo>
                    <a:pt x="173968" y="62711"/>
                    <a:pt x="176386" y="63292"/>
                    <a:pt x="178233" y="61037"/>
                  </a:cubicBezTo>
                  <a:cubicBezTo>
                    <a:pt x="180013" y="58877"/>
                    <a:pt x="177947" y="56298"/>
                    <a:pt x="179518" y="53995"/>
                  </a:cubicBezTo>
                  <a:cubicBezTo>
                    <a:pt x="181279" y="51398"/>
                    <a:pt x="184268" y="52273"/>
                    <a:pt x="186572" y="50142"/>
                  </a:cubicBezTo>
                  <a:cubicBezTo>
                    <a:pt x="187591" y="49190"/>
                    <a:pt x="188219" y="48239"/>
                    <a:pt x="188743" y="47259"/>
                  </a:cubicBezTo>
                  <a:cubicBezTo>
                    <a:pt x="189447" y="45964"/>
                    <a:pt x="189971" y="44604"/>
                    <a:pt x="191056" y="43100"/>
                  </a:cubicBezTo>
                  <a:cubicBezTo>
                    <a:pt x="193131" y="40217"/>
                    <a:pt x="193607" y="37563"/>
                    <a:pt x="196825" y="36059"/>
                  </a:cubicBezTo>
                  <a:cubicBezTo>
                    <a:pt x="199986" y="34565"/>
                    <a:pt x="202337" y="35488"/>
                    <a:pt x="205802" y="36059"/>
                  </a:cubicBezTo>
                  <a:cubicBezTo>
                    <a:pt x="210010" y="36744"/>
                    <a:pt x="212276" y="37896"/>
                    <a:pt x="216046" y="39894"/>
                  </a:cubicBezTo>
                  <a:cubicBezTo>
                    <a:pt x="218131" y="41007"/>
                    <a:pt x="218978" y="42235"/>
                    <a:pt x="221177" y="43100"/>
                  </a:cubicBezTo>
                  <a:cubicBezTo>
                    <a:pt x="225594" y="44832"/>
                    <a:pt x="228603" y="43100"/>
                    <a:pt x="233353" y="43100"/>
                  </a:cubicBezTo>
                  <a:cubicBezTo>
                    <a:pt x="236352" y="43100"/>
                    <a:pt x="238180" y="44014"/>
                    <a:pt x="241045" y="43100"/>
                  </a:cubicBezTo>
                  <a:cubicBezTo>
                    <a:pt x="243616" y="42273"/>
                    <a:pt x="244739" y="40998"/>
                    <a:pt x="246814" y="39256"/>
                  </a:cubicBezTo>
                  <a:cubicBezTo>
                    <a:pt x="248433" y="37896"/>
                    <a:pt x="248747" y="36326"/>
                    <a:pt x="250651" y="35412"/>
                  </a:cubicBezTo>
                  <a:cubicBezTo>
                    <a:pt x="253136" y="34232"/>
                    <a:pt x="254964" y="35469"/>
                    <a:pt x="257705" y="35412"/>
                  </a:cubicBezTo>
                  <a:cubicBezTo>
                    <a:pt x="262713" y="35327"/>
                    <a:pt x="265607" y="35707"/>
                    <a:pt x="270519" y="34775"/>
                  </a:cubicBezTo>
                  <a:cubicBezTo>
                    <a:pt x="274641" y="33994"/>
                    <a:pt x="276945" y="33262"/>
                    <a:pt x="280782" y="31568"/>
                  </a:cubicBezTo>
                  <a:cubicBezTo>
                    <a:pt x="283647" y="30303"/>
                    <a:pt x="284875" y="28752"/>
                    <a:pt x="287826" y="27724"/>
                  </a:cubicBezTo>
                  <a:cubicBezTo>
                    <a:pt x="291635" y="26401"/>
                    <a:pt x="294157" y="27381"/>
                    <a:pt x="298079" y="26439"/>
                  </a:cubicBezTo>
                  <a:cubicBezTo>
                    <a:pt x="301155" y="25707"/>
                    <a:pt x="304353" y="26715"/>
                    <a:pt x="305772" y="23880"/>
                  </a:cubicBezTo>
                  <a:cubicBezTo>
                    <a:pt x="306667" y="22091"/>
                    <a:pt x="304458" y="20254"/>
                    <a:pt x="305772" y="18761"/>
                  </a:cubicBezTo>
                  <a:cubicBezTo>
                    <a:pt x="307104" y="17248"/>
                    <a:pt x="308894" y="18323"/>
                    <a:pt x="310903" y="18114"/>
                  </a:cubicBezTo>
                  <a:cubicBezTo>
                    <a:pt x="314635" y="17723"/>
                    <a:pt x="316758" y="17428"/>
                    <a:pt x="320518" y="17476"/>
                  </a:cubicBezTo>
                  <a:cubicBezTo>
                    <a:pt x="325040" y="17533"/>
                    <a:pt x="327534" y="18513"/>
                    <a:pt x="332047" y="18761"/>
                  </a:cubicBezTo>
                  <a:cubicBezTo>
                    <a:pt x="336293" y="18989"/>
                    <a:pt x="338701" y="18761"/>
                    <a:pt x="342947" y="18761"/>
                  </a:cubicBezTo>
                  <a:cubicBezTo>
                    <a:pt x="347193" y="18761"/>
                    <a:pt x="349630" y="19360"/>
                    <a:pt x="353838" y="18761"/>
                  </a:cubicBezTo>
                  <a:cubicBezTo>
                    <a:pt x="356123" y="18428"/>
                    <a:pt x="357722" y="18799"/>
                    <a:pt x="359617" y="17476"/>
                  </a:cubicBezTo>
                  <a:cubicBezTo>
                    <a:pt x="361540" y="16125"/>
                    <a:pt x="362949" y="14707"/>
                    <a:pt x="362815" y="12347"/>
                  </a:cubicBezTo>
                  <a:cubicBezTo>
                    <a:pt x="362596" y="8779"/>
                    <a:pt x="357903" y="9569"/>
                    <a:pt x="354476" y="851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8" name="任意形状 213"/>
            <p:cNvSpPr/>
            <p:nvPr/>
          </p:nvSpPr>
          <p:spPr>
            <a:xfrm>
              <a:off x="13423798" y="3573334"/>
              <a:ext cx="48755" cy="13440"/>
            </a:xfrm>
            <a:custGeom>
              <a:avLst/>
              <a:gdLst>
                <a:gd name="connsiteX0" fmla="*/ 11788 w 48755"/>
                <a:gd name="connsiteY0" fmla="*/ 152 h 13440"/>
                <a:gd name="connsiteX1" fmla="*/ 6667 w 48755"/>
                <a:gd name="connsiteY1" fmla="*/ 152 h 13440"/>
                <a:gd name="connsiteX2" fmla="*/ 1535 w 48755"/>
                <a:gd name="connsiteY2" fmla="*/ 2074 h 13440"/>
                <a:gd name="connsiteX3" fmla="*/ 260 w 48755"/>
                <a:gd name="connsiteY3" fmla="*/ 7840 h 13440"/>
                <a:gd name="connsiteX4" fmla="*/ 6667 w 48755"/>
                <a:gd name="connsiteY4" fmla="*/ 12960 h 13440"/>
                <a:gd name="connsiteX5" fmla="*/ 15634 w 48755"/>
                <a:gd name="connsiteY5" fmla="*/ 12322 h 13440"/>
                <a:gd name="connsiteX6" fmla="*/ 22041 w 48755"/>
                <a:gd name="connsiteY6" fmla="*/ 10400 h 13440"/>
                <a:gd name="connsiteX7" fmla="*/ 28448 w 48755"/>
                <a:gd name="connsiteY7" fmla="*/ 9763 h 13440"/>
                <a:gd name="connsiteX8" fmla="*/ 37426 w 48755"/>
                <a:gd name="connsiteY8" fmla="*/ 11047 h 13440"/>
                <a:gd name="connsiteX9" fmla="*/ 48326 w 48755"/>
                <a:gd name="connsiteY9" fmla="*/ 11047 h 13440"/>
                <a:gd name="connsiteX10" fmla="*/ 47041 w 48755"/>
                <a:gd name="connsiteY10" fmla="*/ 4643 h 13440"/>
                <a:gd name="connsiteX11" fmla="*/ 38711 w 48755"/>
                <a:gd name="connsiteY11" fmla="*/ 1427 h 13440"/>
                <a:gd name="connsiteX12" fmla="*/ 25887 w 48755"/>
                <a:gd name="connsiteY12" fmla="*/ 152 h 13440"/>
                <a:gd name="connsiteX13" fmla="*/ 11788 w 48755"/>
                <a:gd name="connsiteY13" fmla="*/ 152 h 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755" h="13440">
                  <a:moveTo>
                    <a:pt x="11788" y="152"/>
                  </a:moveTo>
                  <a:cubicBezTo>
                    <a:pt x="9789" y="152"/>
                    <a:pt x="8637" y="-190"/>
                    <a:pt x="6667" y="152"/>
                  </a:cubicBezTo>
                  <a:cubicBezTo>
                    <a:pt x="4553" y="523"/>
                    <a:pt x="2963" y="495"/>
                    <a:pt x="1535" y="2074"/>
                  </a:cubicBezTo>
                  <a:cubicBezTo>
                    <a:pt x="-7" y="3787"/>
                    <a:pt x="-293" y="5604"/>
                    <a:pt x="260" y="7840"/>
                  </a:cubicBezTo>
                  <a:cubicBezTo>
                    <a:pt x="1002" y="10952"/>
                    <a:pt x="3620" y="11961"/>
                    <a:pt x="6667" y="12960"/>
                  </a:cubicBezTo>
                  <a:cubicBezTo>
                    <a:pt x="9989" y="14063"/>
                    <a:pt x="12188" y="13017"/>
                    <a:pt x="15634" y="12322"/>
                  </a:cubicBezTo>
                  <a:cubicBezTo>
                    <a:pt x="18195" y="11808"/>
                    <a:pt x="19480" y="10904"/>
                    <a:pt x="22041" y="10400"/>
                  </a:cubicBezTo>
                  <a:cubicBezTo>
                    <a:pt x="24507" y="9915"/>
                    <a:pt x="25935" y="9763"/>
                    <a:pt x="28448" y="9763"/>
                  </a:cubicBezTo>
                  <a:cubicBezTo>
                    <a:pt x="31990" y="9763"/>
                    <a:pt x="33894" y="10771"/>
                    <a:pt x="37426" y="11047"/>
                  </a:cubicBezTo>
                  <a:cubicBezTo>
                    <a:pt x="41662" y="11371"/>
                    <a:pt x="46698" y="14977"/>
                    <a:pt x="48326" y="11047"/>
                  </a:cubicBezTo>
                  <a:cubicBezTo>
                    <a:pt x="49297" y="8687"/>
                    <a:pt x="48516" y="6718"/>
                    <a:pt x="47041" y="4643"/>
                  </a:cubicBezTo>
                  <a:cubicBezTo>
                    <a:pt x="45023" y="1798"/>
                    <a:pt x="42071" y="2322"/>
                    <a:pt x="38711" y="1427"/>
                  </a:cubicBezTo>
                  <a:cubicBezTo>
                    <a:pt x="33846" y="152"/>
                    <a:pt x="30904" y="419"/>
                    <a:pt x="25887" y="152"/>
                  </a:cubicBezTo>
                  <a:cubicBezTo>
                    <a:pt x="20394" y="-133"/>
                    <a:pt x="17281" y="152"/>
                    <a:pt x="11788" y="1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29" name="任意形状 214"/>
            <p:cNvSpPr/>
            <p:nvPr/>
          </p:nvSpPr>
          <p:spPr>
            <a:xfrm>
              <a:off x="13395580" y="3657810"/>
              <a:ext cx="36198" cy="17666"/>
            </a:xfrm>
            <a:custGeom>
              <a:avLst/>
              <a:gdLst>
                <a:gd name="connsiteX0" fmla="*/ 308 w 36198"/>
                <a:gd name="connsiteY0" fmla="*/ 15605 h 17666"/>
                <a:gd name="connsiteX1" fmla="*/ 6715 w 36198"/>
                <a:gd name="connsiteY1" fmla="*/ 17527 h 17666"/>
                <a:gd name="connsiteX2" fmla="*/ 15692 w 36198"/>
                <a:gd name="connsiteY2" fmla="*/ 16889 h 17666"/>
                <a:gd name="connsiteX3" fmla="*/ 25298 w 36198"/>
                <a:gd name="connsiteY3" fmla="*/ 16242 h 17666"/>
                <a:gd name="connsiteX4" fmla="*/ 29144 w 36198"/>
                <a:gd name="connsiteY4" fmla="*/ 13045 h 17666"/>
                <a:gd name="connsiteX5" fmla="*/ 33638 w 36198"/>
                <a:gd name="connsiteY5" fmla="*/ 7279 h 17666"/>
                <a:gd name="connsiteX6" fmla="*/ 36198 w 36198"/>
                <a:gd name="connsiteY6" fmla="*/ 3435 h 17666"/>
                <a:gd name="connsiteX7" fmla="*/ 29791 w 36198"/>
                <a:gd name="connsiteY7" fmla="*/ 228 h 17666"/>
                <a:gd name="connsiteX8" fmla="*/ 24022 w 36198"/>
                <a:gd name="connsiteY8" fmla="*/ 228 h 17666"/>
                <a:gd name="connsiteX9" fmla="*/ 17615 w 36198"/>
                <a:gd name="connsiteY9" fmla="*/ 875 h 17666"/>
                <a:gd name="connsiteX10" fmla="*/ 11846 w 36198"/>
                <a:gd name="connsiteY10" fmla="*/ 4072 h 17666"/>
                <a:gd name="connsiteX11" fmla="*/ 6715 w 36198"/>
                <a:gd name="connsiteY11" fmla="*/ 9201 h 17666"/>
                <a:gd name="connsiteX12" fmla="*/ 308 w 36198"/>
                <a:gd name="connsiteY12" fmla="*/ 15605 h 1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98" h="17666">
                  <a:moveTo>
                    <a:pt x="308" y="15605"/>
                  </a:moveTo>
                  <a:cubicBezTo>
                    <a:pt x="1546" y="17907"/>
                    <a:pt x="4135" y="17165"/>
                    <a:pt x="6715" y="17527"/>
                  </a:cubicBezTo>
                  <a:cubicBezTo>
                    <a:pt x="10190" y="18003"/>
                    <a:pt x="12189" y="17127"/>
                    <a:pt x="15692" y="16889"/>
                  </a:cubicBezTo>
                  <a:cubicBezTo>
                    <a:pt x="19434" y="16623"/>
                    <a:pt x="21976" y="17984"/>
                    <a:pt x="25298" y="16242"/>
                  </a:cubicBezTo>
                  <a:cubicBezTo>
                    <a:pt x="27031" y="15338"/>
                    <a:pt x="27764" y="14415"/>
                    <a:pt x="29144" y="13045"/>
                  </a:cubicBezTo>
                  <a:cubicBezTo>
                    <a:pt x="31172" y="11028"/>
                    <a:pt x="31991" y="9601"/>
                    <a:pt x="33638" y="7279"/>
                  </a:cubicBezTo>
                  <a:cubicBezTo>
                    <a:pt x="34675" y="5814"/>
                    <a:pt x="36227" y="5233"/>
                    <a:pt x="36198" y="3435"/>
                  </a:cubicBezTo>
                  <a:cubicBezTo>
                    <a:pt x="36141" y="647"/>
                    <a:pt x="32524" y="799"/>
                    <a:pt x="29791" y="228"/>
                  </a:cubicBezTo>
                  <a:cubicBezTo>
                    <a:pt x="27592" y="-228"/>
                    <a:pt x="26269" y="124"/>
                    <a:pt x="24022" y="228"/>
                  </a:cubicBezTo>
                  <a:cubicBezTo>
                    <a:pt x="21509" y="352"/>
                    <a:pt x="20005" y="133"/>
                    <a:pt x="17615" y="875"/>
                  </a:cubicBezTo>
                  <a:cubicBezTo>
                    <a:pt x="15150" y="1637"/>
                    <a:pt x="13903" y="2540"/>
                    <a:pt x="11846" y="4072"/>
                  </a:cubicBezTo>
                  <a:cubicBezTo>
                    <a:pt x="9581" y="5766"/>
                    <a:pt x="8724" y="7203"/>
                    <a:pt x="6715" y="9201"/>
                  </a:cubicBezTo>
                  <a:cubicBezTo>
                    <a:pt x="4221" y="11694"/>
                    <a:pt x="-1367" y="12493"/>
                    <a:pt x="308" y="1560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0" name="任意形状 215"/>
            <p:cNvSpPr/>
            <p:nvPr/>
          </p:nvSpPr>
          <p:spPr>
            <a:xfrm>
              <a:off x="13433056" y="3660832"/>
              <a:ext cx="14696" cy="10712"/>
            </a:xfrm>
            <a:custGeom>
              <a:avLst/>
              <a:gdLst>
                <a:gd name="connsiteX0" fmla="*/ 4435 w 14696"/>
                <a:gd name="connsiteY0" fmla="*/ 10023 h 10712"/>
                <a:gd name="connsiteX1" fmla="*/ 11489 w 14696"/>
                <a:gd name="connsiteY1" fmla="*/ 9376 h 10712"/>
                <a:gd name="connsiteX2" fmla="*/ 14688 w 14696"/>
                <a:gd name="connsiteY2" fmla="*/ 5542 h 10712"/>
                <a:gd name="connsiteX3" fmla="*/ 12765 w 14696"/>
                <a:gd name="connsiteY3" fmla="*/ 1688 h 10712"/>
                <a:gd name="connsiteX4" fmla="*/ 6358 w 14696"/>
                <a:gd name="connsiteY4" fmla="*/ 413 h 10712"/>
                <a:gd name="connsiteX5" fmla="*/ 589 w 14696"/>
                <a:gd name="connsiteY5" fmla="*/ 1051 h 10712"/>
                <a:gd name="connsiteX6" fmla="*/ 589 w 14696"/>
                <a:gd name="connsiteY6" fmla="*/ 5542 h 10712"/>
                <a:gd name="connsiteX7" fmla="*/ 4435 w 14696"/>
                <a:gd name="connsiteY7" fmla="*/ 10023 h 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96" h="10712">
                  <a:moveTo>
                    <a:pt x="4435" y="10023"/>
                  </a:moveTo>
                  <a:cubicBezTo>
                    <a:pt x="6948" y="11175"/>
                    <a:pt x="9137" y="10832"/>
                    <a:pt x="11489" y="9376"/>
                  </a:cubicBezTo>
                  <a:cubicBezTo>
                    <a:pt x="13136" y="8358"/>
                    <a:pt x="14554" y="7483"/>
                    <a:pt x="14688" y="5542"/>
                  </a:cubicBezTo>
                  <a:cubicBezTo>
                    <a:pt x="14792" y="3867"/>
                    <a:pt x="13983" y="2839"/>
                    <a:pt x="12765" y="1688"/>
                  </a:cubicBezTo>
                  <a:cubicBezTo>
                    <a:pt x="10908" y="-44"/>
                    <a:pt x="8899" y="499"/>
                    <a:pt x="6358" y="413"/>
                  </a:cubicBezTo>
                  <a:cubicBezTo>
                    <a:pt x="4092" y="337"/>
                    <a:pt x="1893" y="-795"/>
                    <a:pt x="589" y="1051"/>
                  </a:cubicBezTo>
                  <a:cubicBezTo>
                    <a:pt x="-421" y="2478"/>
                    <a:pt x="65" y="3867"/>
                    <a:pt x="589" y="5542"/>
                  </a:cubicBezTo>
                  <a:cubicBezTo>
                    <a:pt x="1274" y="7740"/>
                    <a:pt x="2340" y="9053"/>
                    <a:pt x="4435" y="100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1" name="任意形状 216"/>
            <p:cNvSpPr/>
            <p:nvPr/>
          </p:nvSpPr>
          <p:spPr>
            <a:xfrm>
              <a:off x="13284295" y="3570222"/>
              <a:ext cx="304520" cy="195774"/>
            </a:xfrm>
            <a:custGeom>
              <a:avLst/>
              <a:gdLst>
                <a:gd name="connsiteX0" fmla="*/ 298661 w 304520"/>
                <a:gd name="connsiteY0" fmla="*/ 107684 h 195774"/>
                <a:gd name="connsiteX1" fmla="*/ 293530 w 304520"/>
                <a:gd name="connsiteY1" fmla="*/ 107684 h 195774"/>
                <a:gd name="connsiteX2" fmla="*/ 287123 w 304520"/>
                <a:gd name="connsiteY2" fmla="*/ 105752 h 195774"/>
                <a:gd name="connsiteX3" fmla="*/ 281992 w 304520"/>
                <a:gd name="connsiteY3" fmla="*/ 104477 h 195774"/>
                <a:gd name="connsiteX4" fmla="*/ 274937 w 304520"/>
                <a:gd name="connsiteY4" fmla="*/ 105115 h 195774"/>
                <a:gd name="connsiteX5" fmla="*/ 275585 w 304520"/>
                <a:gd name="connsiteY5" fmla="*/ 99348 h 195774"/>
                <a:gd name="connsiteX6" fmla="*/ 275080 w 304520"/>
                <a:gd name="connsiteY6" fmla="*/ 97426 h 195774"/>
                <a:gd name="connsiteX7" fmla="*/ 273671 w 304520"/>
                <a:gd name="connsiteY7" fmla="*/ 94867 h 195774"/>
                <a:gd name="connsiteX8" fmla="*/ 268530 w 304520"/>
                <a:gd name="connsiteY8" fmla="*/ 90376 h 195774"/>
                <a:gd name="connsiteX9" fmla="*/ 264047 w 304520"/>
                <a:gd name="connsiteY9" fmla="*/ 92298 h 195774"/>
                <a:gd name="connsiteX10" fmla="*/ 257002 w 304520"/>
                <a:gd name="connsiteY10" fmla="*/ 92298 h 195774"/>
                <a:gd name="connsiteX11" fmla="*/ 248025 w 304520"/>
                <a:gd name="connsiteY11" fmla="*/ 87816 h 195774"/>
                <a:gd name="connsiteX12" fmla="*/ 240342 w 304520"/>
                <a:gd name="connsiteY12" fmla="*/ 85894 h 195774"/>
                <a:gd name="connsiteX13" fmla="*/ 235848 w 304520"/>
                <a:gd name="connsiteY13" fmla="*/ 80775 h 195774"/>
                <a:gd name="connsiteX14" fmla="*/ 239695 w 304520"/>
                <a:gd name="connsiteY14" fmla="*/ 78206 h 195774"/>
                <a:gd name="connsiteX15" fmla="*/ 247387 w 304520"/>
                <a:gd name="connsiteY15" fmla="*/ 78206 h 195774"/>
                <a:gd name="connsiteX16" fmla="*/ 255069 w 304520"/>
                <a:gd name="connsiteY16" fmla="*/ 78206 h 195774"/>
                <a:gd name="connsiteX17" fmla="*/ 260200 w 304520"/>
                <a:gd name="connsiteY17" fmla="*/ 76931 h 195774"/>
                <a:gd name="connsiteX18" fmla="*/ 259563 w 304520"/>
                <a:gd name="connsiteY18" fmla="*/ 71165 h 195774"/>
                <a:gd name="connsiteX19" fmla="*/ 253793 w 304520"/>
                <a:gd name="connsiteY19" fmla="*/ 69242 h 195774"/>
                <a:gd name="connsiteX20" fmla="*/ 248025 w 304520"/>
                <a:gd name="connsiteY20" fmla="*/ 67967 h 195774"/>
                <a:gd name="connsiteX21" fmla="*/ 258915 w 304520"/>
                <a:gd name="connsiteY21" fmla="*/ 66683 h 195774"/>
                <a:gd name="connsiteX22" fmla="*/ 259563 w 304520"/>
                <a:gd name="connsiteY22" fmla="*/ 60917 h 195774"/>
                <a:gd name="connsiteX23" fmla="*/ 257002 w 304520"/>
                <a:gd name="connsiteY23" fmla="*/ 56435 h 195774"/>
                <a:gd name="connsiteX24" fmla="*/ 253146 w 304520"/>
                <a:gd name="connsiteY24" fmla="*/ 50031 h 195774"/>
                <a:gd name="connsiteX25" fmla="*/ 250595 w 304520"/>
                <a:gd name="connsiteY25" fmla="*/ 48747 h 195774"/>
                <a:gd name="connsiteX26" fmla="*/ 244826 w 304520"/>
                <a:gd name="connsiteY26" fmla="*/ 48100 h 195774"/>
                <a:gd name="connsiteX27" fmla="*/ 236486 w 304520"/>
                <a:gd name="connsiteY27" fmla="*/ 47462 h 195774"/>
                <a:gd name="connsiteX28" fmla="*/ 230079 w 304520"/>
                <a:gd name="connsiteY28" fmla="*/ 43618 h 195774"/>
                <a:gd name="connsiteX29" fmla="*/ 225595 w 304520"/>
                <a:gd name="connsiteY29" fmla="*/ 38499 h 195774"/>
                <a:gd name="connsiteX30" fmla="*/ 220464 w 304520"/>
                <a:gd name="connsiteY30" fmla="*/ 35292 h 195774"/>
                <a:gd name="connsiteX31" fmla="*/ 214057 w 304520"/>
                <a:gd name="connsiteY31" fmla="*/ 35292 h 195774"/>
                <a:gd name="connsiteX32" fmla="*/ 205727 w 304520"/>
                <a:gd name="connsiteY32" fmla="*/ 38499 h 195774"/>
                <a:gd name="connsiteX33" fmla="*/ 200596 w 304520"/>
                <a:gd name="connsiteY33" fmla="*/ 30811 h 195774"/>
                <a:gd name="connsiteX34" fmla="*/ 193551 w 304520"/>
                <a:gd name="connsiteY34" fmla="*/ 22485 h 195774"/>
                <a:gd name="connsiteX35" fmla="*/ 187144 w 304520"/>
                <a:gd name="connsiteY35" fmla="*/ 19288 h 195774"/>
                <a:gd name="connsiteX36" fmla="*/ 174968 w 304520"/>
                <a:gd name="connsiteY36" fmla="*/ 19916 h 195774"/>
                <a:gd name="connsiteX37" fmla="*/ 165353 w 304520"/>
                <a:gd name="connsiteY37" fmla="*/ 17994 h 195774"/>
                <a:gd name="connsiteX38" fmla="*/ 157023 w 304520"/>
                <a:gd name="connsiteY38" fmla="*/ 19288 h 195774"/>
                <a:gd name="connsiteX39" fmla="*/ 155100 w 304520"/>
                <a:gd name="connsiteY39" fmla="*/ 24407 h 195774"/>
                <a:gd name="connsiteX40" fmla="*/ 148693 w 304520"/>
                <a:gd name="connsiteY40" fmla="*/ 26329 h 195774"/>
                <a:gd name="connsiteX41" fmla="*/ 141639 w 304520"/>
                <a:gd name="connsiteY41" fmla="*/ 23122 h 195774"/>
                <a:gd name="connsiteX42" fmla="*/ 133309 w 304520"/>
                <a:gd name="connsiteY42" fmla="*/ 26329 h 195774"/>
                <a:gd name="connsiteX43" fmla="*/ 126902 w 304520"/>
                <a:gd name="connsiteY43" fmla="*/ 28889 h 195774"/>
                <a:gd name="connsiteX44" fmla="*/ 133309 w 304520"/>
                <a:gd name="connsiteY44" fmla="*/ 21838 h 195774"/>
                <a:gd name="connsiteX45" fmla="*/ 140354 w 304520"/>
                <a:gd name="connsiteY45" fmla="*/ 19288 h 195774"/>
                <a:gd name="connsiteX46" fmla="*/ 139725 w 304520"/>
                <a:gd name="connsiteY46" fmla="*/ 13512 h 195774"/>
                <a:gd name="connsiteX47" fmla="*/ 133309 w 304520"/>
                <a:gd name="connsiteY47" fmla="*/ 4539 h 195774"/>
                <a:gd name="connsiteX48" fmla="*/ 124331 w 304520"/>
                <a:gd name="connsiteY48" fmla="*/ 3902 h 195774"/>
                <a:gd name="connsiteX49" fmla="*/ 113441 w 304520"/>
                <a:gd name="connsiteY49" fmla="*/ 4539 h 195774"/>
                <a:gd name="connsiteX50" fmla="*/ 104473 w 304520"/>
                <a:gd name="connsiteY50" fmla="*/ 8393 h 195774"/>
                <a:gd name="connsiteX51" fmla="*/ 99342 w 304520"/>
                <a:gd name="connsiteY51" fmla="*/ 10305 h 195774"/>
                <a:gd name="connsiteX52" fmla="*/ 92287 w 304520"/>
                <a:gd name="connsiteY52" fmla="*/ 7755 h 195774"/>
                <a:gd name="connsiteX53" fmla="*/ 87803 w 304520"/>
                <a:gd name="connsiteY53" fmla="*/ 12875 h 195774"/>
                <a:gd name="connsiteX54" fmla="*/ 80759 w 304520"/>
                <a:gd name="connsiteY54" fmla="*/ 14797 h 195774"/>
                <a:gd name="connsiteX55" fmla="*/ 76265 w 304520"/>
                <a:gd name="connsiteY55" fmla="*/ 16072 h 195774"/>
                <a:gd name="connsiteX56" fmla="*/ 70496 w 304520"/>
                <a:gd name="connsiteY56" fmla="*/ 23760 h 195774"/>
                <a:gd name="connsiteX57" fmla="*/ 64736 w 304520"/>
                <a:gd name="connsiteY57" fmla="*/ 28251 h 195774"/>
                <a:gd name="connsiteX58" fmla="*/ 62813 w 304520"/>
                <a:gd name="connsiteY58" fmla="*/ 33370 h 195774"/>
                <a:gd name="connsiteX59" fmla="*/ 70496 w 304520"/>
                <a:gd name="connsiteY59" fmla="*/ 38499 h 195774"/>
                <a:gd name="connsiteX60" fmla="*/ 67935 w 304520"/>
                <a:gd name="connsiteY60" fmla="*/ 42334 h 195774"/>
                <a:gd name="connsiteX61" fmla="*/ 60891 w 304520"/>
                <a:gd name="connsiteY61" fmla="*/ 41059 h 195774"/>
                <a:gd name="connsiteX62" fmla="*/ 57044 w 304520"/>
                <a:gd name="connsiteY62" fmla="*/ 35930 h 195774"/>
                <a:gd name="connsiteX63" fmla="*/ 57692 w 304520"/>
                <a:gd name="connsiteY63" fmla="*/ 28251 h 195774"/>
                <a:gd name="connsiteX64" fmla="*/ 61528 w 304520"/>
                <a:gd name="connsiteY64" fmla="*/ 22485 h 195774"/>
                <a:gd name="connsiteX65" fmla="*/ 65374 w 304520"/>
                <a:gd name="connsiteY65" fmla="*/ 15434 h 195774"/>
                <a:gd name="connsiteX66" fmla="*/ 73714 w 304520"/>
                <a:gd name="connsiteY66" fmla="*/ 12237 h 195774"/>
                <a:gd name="connsiteX67" fmla="*/ 82682 w 304520"/>
                <a:gd name="connsiteY67" fmla="*/ 9668 h 195774"/>
                <a:gd name="connsiteX68" fmla="*/ 90374 w 304520"/>
                <a:gd name="connsiteY68" fmla="*/ 7108 h 195774"/>
                <a:gd name="connsiteX69" fmla="*/ 92287 w 304520"/>
                <a:gd name="connsiteY69" fmla="*/ 1989 h 195774"/>
                <a:gd name="connsiteX70" fmla="*/ 85880 w 304520"/>
                <a:gd name="connsiteY70" fmla="*/ 695 h 195774"/>
                <a:gd name="connsiteX71" fmla="*/ 78188 w 304520"/>
                <a:gd name="connsiteY71" fmla="*/ 67 h 195774"/>
                <a:gd name="connsiteX72" fmla="*/ 70496 w 304520"/>
                <a:gd name="connsiteY72" fmla="*/ 1989 h 195774"/>
                <a:gd name="connsiteX73" fmla="*/ 57692 w 304520"/>
                <a:gd name="connsiteY73" fmla="*/ 5833 h 195774"/>
                <a:gd name="connsiteX74" fmla="*/ 47429 w 304520"/>
                <a:gd name="connsiteY74" fmla="*/ 8393 h 195774"/>
                <a:gd name="connsiteX75" fmla="*/ 35253 w 304520"/>
                <a:gd name="connsiteY75" fmla="*/ 13512 h 195774"/>
                <a:gd name="connsiteX76" fmla="*/ 28837 w 304520"/>
                <a:gd name="connsiteY76" fmla="*/ 14797 h 195774"/>
                <a:gd name="connsiteX77" fmla="*/ 20516 w 304520"/>
                <a:gd name="connsiteY77" fmla="*/ 22485 h 195774"/>
                <a:gd name="connsiteX78" fmla="*/ 11548 w 304520"/>
                <a:gd name="connsiteY78" fmla="*/ 30811 h 195774"/>
                <a:gd name="connsiteX79" fmla="*/ 7055 w 304520"/>
                <a:gd name="connsiteY79" fmla="*/ 36567 h 195774"/>
                <a:gd name="connsiteX80" fmla="*/ 13462 w 304520"/>
                <a:gd name="connsiteY80" fmla="*/ 37861 h 195774"/>
                <a:gd name="connsiteX81" fmla="*/ 20516 w 304520"/>
                <a:gd name="connsiteY81" fmla="*/ 39774 h 195774"/>
                <a:gd name="connsiteX82" fmla="*/ 27571 w 304520"/>
                <a:gd name="connsiteY82" fmla="*/ 41696 h 195774"/>
                <a:gd name="connsiteX83" fmla="*/ 31407 w 304520"/>
                <a:gd name="connsiteY83" fmla="*/ 44265 h 195774"/>
                <a:gd name="connsiteX84" fmla="*/ 25638 w 304520"/>
                <a:gd name="connsiteY84" fmla="*/ 45540 h 195774"/>
                <a:gd name="connsiteX85" fmla="*/ 14100 w 304520"/>
                <a:gd name="connsiteY85" fmla="*/ 44265 h 195774"/>
                <a:gd name="connsiteX86" fmla="*/ 6408 w 304520"/>
                <a:gd name="connsiteY86" fmla="*/ 44265 h 195774"/>
                <a:gd name="connsiteX87" fmla="*/ 1 w 304520"/>
                <a:gd name="connsiteY87" fmla="*/ 48747 h 195774"/>
                <a:gd name="connsiteX88" fmla="*/ 5770 w 304520"/>
                <a:gd name="connsiteY88" fmla="*/ 53228 h 195774"/>
                <a:gd name="connsiteX89" fmla="*/ 7693 w 304520"/>
                <a:gd name="connsiteY89" fmla="*/ 55798 h 195774"/>
                <a:gd name="connsiteX90" fmla="*/ 14738 w 304520"/>
                <a:gd name="connsiteY90" fmla="*/ 56435 h 195774"/>
                <a:gd name="connsiteX91" fmla="*/ 22430 w 304520"/>
                <a:gd name="connsiteY91" fmla="*/ 55798 h 195774"/>
                <a:gd name="connsiteX92" fmla="*/ 28837 w 304520"/>
                <a:gd name="connsiteY92" fmla="*/ 56435 h 195774"/>
                <a:gd name="connsiteX93" fmla="*/ 33330 w 304520"/>
                <a:gd name="connsiteY93" fmla="*/ 58995 h 195774"/>
                <a:gd name="connsiteX94" fmla="*/ 41022 w 304520"/>
                <a:gd name="connsiteY94" fmla="*/ 60279 h 195774"/>
                <a:gd name="connsiteX95" fmla="*/ 51275 w 304520"/>
                <a:gd name="connsiteY95" fmla="*/ 59632 h 195774"/>
                <a:gd name="connsiteX96" fmla="*/ 58330 w 304520"/>
                <a:gd name="connsiteY96" fmla="*/ 60279 h 195774"/>
                <a:gd name="connsiteX97" fmla="*/ 66022 w 304520"/>
                <a:gd name="connsiteY97" fmla="*/ 62839 h 195774"/>
                <a:gd name="connsiteX98" fmla="*/ 73066 w 304520"/>
                <a:gd name="connsiteY98" fmla="*/ 62839 h 195774"/>
                <a:gd name="connsiteX99" fmla="*/ 77550 w 304520"/>
                <a:gd name="connsiteY99" fmla="*/ 64123 h 195774"/>
                <a:gd name="connsiteX100" fmla="*/ 85880 w 304520"/>
                <a:gd name="connsiteY100" fmla="*/ 65398 h 195774"/>
                <a:gd name="connsiteX101" fmla="*/ 94210 w 304520"/>
                <a:gd name="connsiteY101" fmla="*/ 66683 h 195774"/>
                <a:gd name="connsiteX102" fmla="*/ 103188 w 304520"/>
                <a:gd name="connsiteY102" fmla="*/ 65398 h 195774"/>
                <a:gd name="connsiteX103" fmla="*/ 108957 w 304520"/>
                <a:gd name="connsiteY103" fmla="*/ 64761 h 195774"/>
                <a:gd name="connsiteX104" fmla="*/ 116011 w 304520"/>
                <a:gd name="connsiteY104" fmla="*/ 61554 h 195774"/>
                <a:gd name="connsiteX105" fmla="*/ 121133 w 304520"/>
                <a:gd name="connsiteY105" fmla="*/ 58995 h 195774"/>
                <a:gd name="connsiteX106" fmla="*/ 120495 w 304520"/>
                <a:gd name="connsiteY106" fmla="*/ 53866 h 195774"/>
                <a:gd name="connsiteX107" fmla="*/ 126255 w 304520"/>
                <a:gd name="connsiteY107" fmla="*/ 53866 h 195774"/>
                <a:gd name="connsiteX108" fmla="*/ 129463 w 304520"/>
                <a:gd name="connsiteY108" fmla="*/ 58995 h 195774"/>
                <a:gd name="connsiteX109" fmla="*/ 133309 w 304520"/>
                <a:gd name="connsiteY109" fmla="*/ 62201 h 195774"/>
                <a:gd name="connsiteX110" fmla="*/ 138440 w 304520"/>
                <a:gd name="connsiteY110" fmla="*/ 69242 h 195774"/>
                <a:gd name="connsiteX111" fmla="*/ 149331 w 304520"/>
                <a:gd name="connsiteY111" fmla="*/ 73087 h 195774"/>
                <a:gd name="connsiteX112" fmla="*/ 142277 w 304520"/>
                <a:gd name="connsiteY112" fmla="*/ 73734 h 195774"/>
                <a:gd name="connsiteX113" fmla="*/ 135870 w 304520"/>
                <a:gd name="connsiteY113" fmla="*/ 76284 h 195774"/>
                <a:gd name="connsiteX114" fmla="*/ 132033 w 304520"/>
                <a:gd name="connsiteY114" fmla="*/ 80128 h 195774"/>
                <a:gd name="connsiteX115" fmla="*/ 132671 w 304520"/>
                <a:gd name="connsiteY115" fmla="*/ 83972 h 195774"/>
                <a:gd name="connsiteX116" fmla="*/ 141639 w 304520"/>
                <a:gd name="connsiteY116" fmla="*/ 83972 h 195774"/>
                <a:gd name="connsiteX117" fmla="*/ 148046 w 304520"/>
                <a:gd name="connsiteY117" fmla="*/ 83334 h 195774"/>
                <a:gd name="connsiteX118" fmla="*/ 153177 w 304520"/>
                <a:gd name="connsiteY118" fmla="*/ 78206 h 195774"/>
                <a:gd name="connsiteX119" fmla="*/ 155738 w 304520"/>
                <a:gd name="connsiteY119" fmla="*/ 81412 h 195774"/>
                <a:gd name="connsiteX120" fmla="*/ 164715 w 304520"/>
                <a:gd name="connsiteY120" fmla="*/ 87179 h 195774"/>
                <a:gd name="connsiteX121" fmla="*/ 170484 w 304520"/>
                <a:gd name="connsiteY121" fmla="*/ 89101 h 195774"/>
                <a:gd name="connsiteX122" fmla="*/ 172398 w 304520"/>
                <a:gd name="connsiteY122" fmla="*/ 92945 h 195774"/>
                <a:gd name="connsiteX123" fmla="*/ 173673 w 304520"/>
                <a:gd name="connsiteY123" fmla="*/ 97426 h 195774"/>
                <a:gd name="connsiteX124" fmla="*/ 173683 w 304520"/>
                <a:gd name="connsiteY124" fmla="*/ 100633 h 195774"/>
                <a:gd name="connsiteX125" fmla="*/ 170484 w 304520"/>
                <a:gd name="connsiteY125" fmla="*/ 108321 h 195774"/>
                <a:gd name="connsiteX126" fmla="*/ 165991 w 304520"/>
                <a:gd name="connsiteY126" fmla="*/ 107684 h 195774"/>
                <a:gd name="connsiteX127" fmla="*/ 161507 w 304520"/>
                <a:gd name="connsiteY127" fmla="*/ 112803 h 195774"/>
                <a:gd name="connsiteX128" fmla="*/ 158946 w 304520"/>
                <a:gd name="connsiteY128" fmla="*/ 114725 h 195774"/>
                <a:gd name="connsiteX129" fmla="*/ 152530 w 304520"/>
                <a:gd name="connsiteY129" fmla="*/ 113440 h 195774"/>
                <a:gd name="connsiteX130" fmla="*/ 149331 w 304520"/>
                <a:gd name="connsiteY130" fmla="*/ 117285 h 195774"/>
                <a:gd name="connsiteX131" fmla="*/ 145485 w 304520"/>
                <a:gd name="connsiteY131" fmla="*/ 120491 h 195774"/>
                <a:gd name="connsiteX132" fmla="*/ 139078 w 304520"/>
                <a:gd name="connsiteY132" fmla="*/ 123051 h 195774"/>
                <a:gd name="connsiteX133" fmla="*/ 135870 w 304520"/>
                <a:gd name="connsiteY133" fmla="*/ 124335 h 195774"/>
                <a:gd name="connsiteX134" fmla="*/ 137155 w 304520"/>
                <a:gd name="connsiteY134" fmla="*/ 130739 h 195774"/>
                <a:gd name="connsiteX135" fmla="*/ 139078 w 304520"/>
                <a:gd name="connsiteY135" fmla="*/ 133936 h 195774"/>
                <a:gd name="connsiteX136" fmla="*/ 133309 w 304520"/>
                <a:gd name="connsiteY136" fmla="*/ 134583 h 195774"/>
                <a:gd name="connsiteX137" fmla="*/ 126255 w 304520"/>
                <a:gd name="connsiteY137" fmla="*/ 137790 h 195774"/>
                <a:gd name="connsiteX138" fmla="*/ 118572 w 304520"/>
                <a:gd name="connsiteY138" fmla="*/ 136505 h 195774"/>
                <a:gd name="connsiteX139" fmla="*/ 112803 w 304520"/>
                <a:gd name="connsiteY139" fmla="*/ 139702 h 195774"/>
                <a:gd name="connsiteX140" fmla="*/ 106396 w 304520"/>
                <a:gd name="connsiteY140" fmla="*/ 137143 h 195774"/>
                <a:gd name="connsiteX141" fmla="*/ 99979 w 304520"/>
                <a:gd name="connsiteY141" fmla="*/ 135221 h 195774"/>
                <a:gd name="connsiteX142" fmla="*/ 93573 w 304520"/>
                <a:gd name="connsiteY142" fmla="*/ 133936 h 195774"/>
                <a:gd name="connsiteX143" fmla="*/ 89089 w 304520"/>
                <a:gd name="connsiteY143" fmla="*/ 135221 h 195774"/>
                <a:gd name="connsiteX144" fmla="*/ 84605 w 304520"/>
                <a:gd name="connsiteY144" fmla="*/ 140349 h 195774"/>
                <a:gd name="connsiteX145" fmla="*/ 77550 w 304520"/>
                <a:gd name="connsiteY145" fmla="*/ 140987 h 195774"/>
                <a:gd name="connsiteX146" fmla="*/ 74352 w 304520"/>
                <a:gd name="connsiteY146" fmla="*/ 141634 h 195774"/>
                <a:gd name="connsiteX147" fmla="*/ 71924 w 304520"/>
                <a:gd name="connsiteY147" fmla="*/ 146116 h 195774"/>
                <a:gd name="connsiteX148" fmla="*/ 71781 w 304520"/>
                <a:gd name="connsiteY148" fmla="*/ 149950 h 195774"/>
                <a:gd name="connsiteX149" fmla="*/ 72419 w 304520"/>
                <a:gd name="connsiteY149" fmla="*/ 157001 h 195774"/>
                <a:gd name="connsiteX150" fmla="*/ 84605 w 304520"/>
                <a:gd name="connsiteY150" fmla="*/ 157638 h 195774"/>
                <a:gd name="connsiteX151" fmla="*/ 93573 w 304520"/>
                <a:gd name="connsiteY151" fmla="*/ 154441 h 195774"/>
                <a:gd name="connsiteX152" fmla="*/ 99342 w 304520"/>
                <a:gd name="connsiteY152" fmla="*/ 153794 h 195774"/>
                <a:gd name="connsiteX153" fmla="*/ 103826 w 304520"/>
                <a:gd name="connsiteY153" fmla="*/ 151235 h 195774"/>
                <a:gd name="connsiteX154" fmla="*/ 108957 w 304520"/>
                <a:gd name="connsiteY154" fmla="*/ 153794 h 195774"/>
                <a:gd name="connsiteX155" fmla="*/ 114088 w 304520"/>
                <a:gd name="connsiteY155" fmla="*/ 152519 h 195774"/>
                <a:gd name="connsiteX156" fmla="*/ 123056 w 304520"/>
                <a:gd name="connsiteY156" fmla="*/ 152519 h 195774"/>
                <a:gd name="connsiteX157" fmla="*/ 129463 w 304520"/>
                <a:gd name="connsiteY157" fmla="*/ 152519 h 195774"/>
                <a:gd name="connsiteX158" fmla="*/ 133947 w 304520"/>
                <a:gd name="connsiteY158" fmla="*/ 150597 h 195774"/>
                <a:gd name="connsiteX159" fmla="*/ 132671 w 304520"/>
                <a:gd name="connsiteY159" fmla="*/ 158285 h 195774"/>
                <a:gd name="connsiteX160" fmla="*/ 137155 w 304520"/>
                <a:gd name="connsiteY160" fmla="*/ 161483 h 195774"/>
                <a:gd name="connsiteX161" fmla="*/ 141001 w 304520"/>
                <a:gd name="connsiteY161" fmla="*/ 164042 h 195774"/>
                <a:gd name="connsiteX162" fmla="*/ 148693 w 304520"/>
                <a:gd name="connsiteY162" fmla="*/ 165964 h 195774"/>
                <a:gd name="connsiteX163" fmla="*/ 147408 w 304520"/>
                <a:gd name="connsiteY163" fmla="*/ 169171 h 195774"/>
                <a:gd name="connsiteX164" fmla="*/ 141001 w 304520"/>
                <a:gd name="connsiteY164" fmla="*/ 169808 h 195774"/>
                <a:gd name="connsiteX165" fmla="*/ 139078 w 304520"/>
                <a:gd name="connsiteY165" fmla="*/ 176222 h 195774"/>
                <a:gd name="connsiteX166" fmla="*/ 147408 w 304520"/>
                <a:gd name="connsiteY166" fmla="*/ 175574 h 195774"/>
                <a:gd name="connsiteX167" fmla="*/ 154462 w 304520"/>
                <a:gd name="connsiteY167" fmla="*/ 178781 h 195774"/>
                <a:gd name="connsiteX168" fmla="*/ 162154 w 304520"/>
                <a:gd name="connsiteY168" fmla="*/ 180066 h 195774"/>
                <a:gd name="connsiteX169" fmla="*/ 164068 w 304520"/>
                <a:gd name="connsiteY169" fmla="*/ 185185 h 195774"/>
                <a:gd name="connsiteX170" fmla="*/ 173683 w 304520"/>
                <a:gd name="connsiteY170" fmla="*/ 189019 h 195774"/>
                <a:gd name="connsiteX171" fmla="*/ 180737 w 304520"/>
                <a:gd name="connsiteY171" fmla="*/ 189019 h 195774"/>
                <a:gd name="connsiteX172" fmla="*/ 187792 w 304520"/>
                <a:gd name="connsiteY172" fmla="*/ 190313 h 195774"/>
                <a:gd name="connsiteX173" fmla="*/ 191628 w 304520"/>
                <a:gd name="connsiteY173" fmla="*/ 194795 h 195774"/>
                <a:gd name="connsiteX174" fmla="*/ 200596 w 304520"/>
                <a:gd name="connsiteY174" fmla="*/ 194795 h 195774"/>
                <a:gd name="connsiteX175" fmla="*/ 205727 w 304520"/>
                <a:gd name="connsiteY175" fmla="*/ 192873 h 195774"/>
                <a:gd name="connsiteX176" fmla="*/ 205080 w 304520"/>
                <a:gd name="connsiteY176" fmla="*/ 186460 h 195774"/>
                <a:gd name="connsiteX177" fmla="*/ 201243 w 304520"/>
                <a:gd name="connsiteY177" fmla="*/ 180694 h 195774"/>
                <a:gd name="connsiteX178" fmla="*/ 195474 w 304520"/>
                <a:gd name="connsiteY178" fmla="*/ 178144 h 195774"/>
                <a:gd name="connsiteX179" fmla="*/ 190990 w 304520"/>
                <a:gd name="connsiteY179" fmla="*/ 174299 h 195774"/>
                <a:gd name="connsiteX180" fmla="*/ 185859 w 304520"/>
                <a:gd name="connsiteY180" fmla="*/ 171093 h 195774"/>
                <a:gd name="connsiteX181" fmla="*/ 182013 w 304520"/>
                <a:gd name="connsiteY181" fmla="*/ 169171 h 195774"/>
                <a:gd name="connsiteX182" fmla="*/ 183936 w 304520"/>
                <a:gd name="connsiteY182" fmla="*/ 163405 h 195774"/>
                <a:gd name="connsiteX183" fmla="*/ 189705 w 304520"/>
                <a:gd name="connsiteY183" fmla="*/ 166602 h 195774"/>
                <a:gd name="connsiteX184" fmla="*/ 199958 w 304520"/>
                <a:gd name="connsiteY184" fmla="*/ 168533 h 195774"/>
                <a:gd name="connsiteX185" fmla="*/ 204442 w 304520"/>
                <a:gd name="connsiteY185" fmla="*/ 174937 h 195774"/>
                <a:gd name="connsiteX186" fmla="*/ 208935 w 304520"/>
                <a:gd name="connsiteY186" fmla="*/ 178781 h 195774"/>
                <a:gd name="connsiteX187" fmla="*/ 214695 w 304520"/>
                <a:gd name="connsiteY187" fmla="*/ 177497 h 195774"/>
                <a:gd name="connsiteX188" fmla="*/ 220464 w 304520"/>
                <a:gd name="connsiteY188" fmla="*/ 183910 h 195774"/>
                <a:gd name="connsiteX189" fmla="*/ 222387 w 304520"/>
                <a:gd name="connsiteY189" fmla="*/ 178144 h 195774"/>
                <a:gd name="connsiteX190" fmla="*/ 226881 w 304520"/>
                <a:gd name="connsiteY190" fmla="*/ 175574 h 195774"/>
                <a:gd name="connsiteX191" fmla="*/ 227518 w 304520"/>
                <a:gd name="connsiteY191" fmla="*/ 169808 h 195774"/>
                <a:gd name="connsiteX192" fmla="*/ 235211 w 304520"/>
                <a:gd name="connsiteY192" fmla="*/ 168533 h 195774"/>
                <a:gd name="connsiteX193" fmla="*/ 237134 w 304520"/>
                <a:gd name="connsiteY193" fmla="*/ 162120 h 195774"/>
                <a:gd name="connsiteX194" fmla="*/ 233288 w 304520"/>
                <a:gd name="connsiteY194" fmla="*/ 157001 h 195774"/>
                <a:gd name="connsiteX195" fmla="*/ 233925 w 304520"/>
                <a:gd name="connsiteY195" fmla="*/ 152519 h 195774"/>
                <a:gd name="connsiteX196" fmla="*/ 233288 w 304520"/>
                <a:gd name="connsiteY196" fmla="*/ 146116 h 195774"/>
                <a:gd name="connsiteX197" fmla="*/ 226881 w 304520"/>
                <a:gd name="connsiteY197" fmla="*/ 144193 h 195774"/>
                <a:gd name="connsiteX198" fmla="*/ 221111 w 304520"/>
                <a:gd name="connsiteY198" fmla="*/ 141634 h 195774"/>
                <a:gd name="connsiteX199" fmla="*/ 216618 w 304520"/>
                <a:gd name="connsiteY199" fmla="*/ 135868 h 195774"/>
                <a:gd name="connsiteX200" fmla="*/ 213419 w 304520"/>
                <a:gd name="connsiteY200" fmla="*/ 129454 h 195774"/>
                <a:gd name="connsiteX201" fmla="*/ 215980 w 304520"/>
                <a:gd name="connsiteY201" fmla="*/ 124335 h 195774"/>
                <a:gd name="connsiteX202" fmla="*/ 219826 w 304520"/>
                <a:gd name="connsiteY202" fmla="*/ 121776 h 195774"/>
                <a:gd name="connsiteX203" fmla="*/ 221111 w 304520"/>
                <a:gd name="connsiteY203" fmla="*/ 117922 h 195774"/>
                <a:gd name="connsiteX204" fmla="*/ 226243 w 304520"/>
                <a:gd name="connsiteY204" fmla="*/ 117922 h 195774"/>
                <a:gd name="connsiteX205" fmla="*/ 233925 w 304520"/>
                <a:gd name="connsiteY205" fmla="*/ 120491 h 195774"/>
                <a:gd name="connsiteX206" fmla="*/ 239695 w 304520"/>
                <a:gd name="connsiteY206" fmla="*/ 124335 h 195774"/>
                <a:gd name="connsiteX207" fmla="*/ 244178 w 304520"/>
                <a:gd name="connsiteY207" fmla="*/ 129454 h 195774"/>
                <a:gd name="connsiteX208" fmla="*/ 246101 w 304520"/>
                <a:gd name="connsiteY208" fmla="*/ 135868 h 195774"/>
                <a:gd name="connsiteX209" fmla="*/ 249310 w 304520"/>
                <a:gd name="connsiteY209" fmla="*/ 139702 h 195774"/>
                <a:gd name="connsiteX210" fmla="*/ 257002 w 304520"/>
                <a:gd name="connsiteY210" fmla="*/ 140987 h 195774"/>
                <a:gd name="connsiteX211" fmla="*/ 265332 w 304520"/>
                <a:gd name="connsiteY211" fmla="*/ 140987 h 195774"/>
                <a:gd name="connsiteX212" fmla="*/ 269168 w 304520"/>
                <a:gd name="connsiteY212" fmla="*/ 132661 h 195774"/>
                <a:gd name="connsiteX213" fmla="*/ 273024 w 304520"/>
                <a:gd name="connsiteY213" fmla="*/ 132014 h 195774"/>
                <a:gd name="connsiteX214" fmla="*/ 280069 w 304520"/>
                <a:gd name="connsiteY214" fmla="*/ 134583 h 195774"/>
                <a:gd name="connsiteX215" fmla="*/ 283915 w 304520"/>
                <a:gd name="connsiteY215" fmla="*/ 128817 h 195774"/>
                <a:gd name="connsiteX216" fmla="*/ 291607 w 304520"/>
                <a:gd name="connsiteY216" fmla="*/ 124335 h 195774"/>
                <a:gd name="connsiteX217" fmla="*/ 292245 w 304520"/>
                <a:gd name="connsiteY217" fmla="*/ 119844 h 195774"/>
                <a:gd name="connsiteX218" fmla="*/ 296738 w 304520"/>
                <a:gd name="connsiteY218" fmla="*/ 121776 h 195774"/>
                <a:gd name="connsiteX219" fmla="*/ 301860 w 304520"/>
                <a:gd name="connsiteY219" fmla="*/ 118569 h 195774"/>
                <a:gd name="connsiteX220" fmla="*/ 304430 w 304520"/>
                <a:gd name="connsiteY220" fmla="*/ 114725 h 195774"/>
                <a:gd name="connsiteX221" fmla="*/ 298661 w 304520"/>
                <a:gd name="connsiteY221" fmla="*/ 107684 h 19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304520" h="195774">
                  <a:moveTo>
                    <a:pt x="298661" y="107684"/>
                  </a:moveTo>
                  <a:cubicBezTo>
                    <a:pt x="296757" y="107065"/>
                    <a:pt x="295520" y="107931"/>
                    <a:pt x="293530" y="107684"/>
                  </a:cubicBezTo>
                  <a:cubicBezTo>
                    <a:pt x="290940" y="107351"/>
                    <a:pt x="289636" y="106437"/>
                    <a:pt x="287123" y="105752"/>
                  </a:cubicBezTo>
                  <a:cubicBezTo>
                    <a:pt x="285133" y="105219"/>
                    <a:pt x="284038" y="104686"/>
                    <a:pt x="281992" y="104477"/>
                  </a:cubicBezTo>
                  <a:cubicBezTo>
                    <a:pt x="279250" y="104192"/>
                    <a:pt x="276632" y="107303"/>
                    <a:pt x="274937" y="105115"/>
                  </a:cubicBezTo>
                  <a:cubicBezTo>
                    <a:pt x="273567" y="103326"/>
                    <a:pt x="275966" y="101585"/>
                    <a:pt x="275585" y="99348"/>
                  </a:cubicBezTo>
                  <a:cubicBezTo>
                    <a:pt x="275461" y="98606"/>
                    <a:pt x="275299" y="97997"/>
                    <a:pt x="275080" y="97426"/>
                  </a:cubicBezTo>
                  <a:cubicBezTo>
                    <a:pt x="274747" y="96570"/>
                    <a:pt x="274300" y="95818"/>
                    <a:pt x="273671" y="94867"/>
                  </a:cubicBezTo>
                  <a:cubicBezTo>
                    <a:pt x="272186" y="92659"/>
                    <a:pt x="271187" y="90528"/>
                    <a:pt x="268530" y="90376"/>
                  </a:cubicBezTo>
                  <a:cubicBezTo>
                    <a:pt x="266636" y="90280"/>
                    <a:pt x="265893" y="91860"/>
                    <a:pt x="264047" y="92298"/>
                  </a:cubicBezTo>
                  <a:cubicBezTo>
                    <a:pt x="261381" y="92954"/>
                    <a:pt x="259696" y="92821"/>
                    <a:pt x="257002" y="92298"/>
                  </a:cubicBezTo>
                  <a:cubicBezTo>
                    <a:pt x="253156" y="91556"/>
                    <a:pt x="251709" y="89129"/>
                    <a:pt x="248025" y="87816"/>
                  </a:cubicBezTo>
                  <a:cubicBezTo>
                    <a:pt x="245121" y="86788"/>
                    <a:pt x="242931" y="87569"/>
                    <a:pt x="240342" y="85894"/>
                  </a:cubicBezTo>
                  <a:cubicBezTo>
                    <a:pt x="238095" y="84457"/>
                    <a:pt x="234944" y="83268"/>
                    <a:pt x="235848" y="80775"/>
                  </a:cubicBezTo>
                  <a:cubicBezTo>
                    <a:pt x="236467" y="79081"/>
                    <a:pt x="238009" y="78862"/>
                    <a:pt x="239695" y="78206"/>
                  </a:cubicBezTo>
                  <a:cubicBezTo>
                    <a:pt x="242493" y="77131"/>
                    <a:pt x="244378" y="78206"/>
                    <a:pt x="247387" y="78206"/>
                  </a:cubicBezTo>
                  <a:cubicBezTo>
                    <a:pt x="250376" y="78206"/>
                    <a:pt x="252109" y="78643"/>
                    <a:pt x="255069" y="78206"/>
                  </a:cubicBezTo>
                  <a:cubicBezTo>
                    <a:pt x="257116" y="77911"/>
                    <a:pt x="258953" y="78567"/>
                    <a:pt x="260200" y="76931"/>
                  </a:cubicBezTo>
                  <a:cubicBezTo>
                    <a:pt x="261571" y="75123"/>
                    <a:pt x="260962" y="72944"/>
                    <a:pt x="259563" y="71165"/>
                  </a:cubicBezTo>
                  <a:cubicBezTo>
                    <a:pt x="258097" y="69300"/>
                    <a:pt x="256078" y="69870"/>
                    <a:pt x="253793" y="69242"/>
                  </a:cubicBezTo>
                  <a:cubicBezTo>
                    <a:pt x="251566" y="68633"/>
                    <a:pt x="249967" y="69195"/>
                    <a:pt x="248025" y="67967"/>
                  </a:cubicBezTo>
                  <a:cubicBezTo>
                    <a:pt x="244407" y="65674"/>
                    <a:pt x="256716" y="70346"/>
                    <a:pt x="258915" y="66683"/>
                  </a:cubicBezTo>
                  <a:cubicBezTo>
                    <a:pt x="260086" y="64742"/>
                    <a:pt x="260058" y="63124"/>
                    <a:pt x="259563" y="60917"/>
                  </a:cubicBezTo>
                  <a:cubicBezTo>
                    <a:pt x="259125" y="58957"/>
                    <a:pt x="258020" y="58176"/>
                    <a:pt x="257002" y="56435"/>
                  </a:cubicBezTo>
                  <a:cubicBezTo>
                    <a:pt x="255526" y="53914"/>
                    <a:pt x="255460" y="51801"/>
                    <a:pt x="253146" y="50031"/>
                  </a:cubicBezTo>
                  <a:cubicBezTo>
                    <a:pt x="252289" y="49356"/>
                    <a:pt x="251452" y="48975"/>
                    <a:pt x="250595" y="48747"/>
                  </a:cubicBezTo>
                  <a:cubicBezTo>
                    <a:pt x="248853" y="48271"/>
                    <a:pt x="247044" y="48442"/>
                    <a:pt x="244826" y="48100"/>
                  </a:cubicBezTo>
                  <a:cubicBezTo>
                    <a:pt x="241598" y="47614"/>
                    <a:pt x="239580" y="48490"/>
                    <a:pt x="236486" y="47462"/>
                  </a:cubicBezTo>
                  <a:cubicBezTo>
                    <a:pt x="233726" y="46539"/>
                    <a:pt x="232307" y="45502"/>
                    <a:pt x="230079" y="43618"/>
                  </a:cubicBezTo>
                  <a:cubicBezTo>
                    <a:pt x="228052" y="41905"/>
                    <a:pt x="227633" y="40202"/>
                    <a:pt x="225595" y="38499"/>
                  </a:cubicBezTo>
                  <a:cubicBezTo>
                    <a:pt x="223787" y="36977"/>
                    <a:pt x="222730" y="35968"/>
                    <a:pt x="220464" y="35292"/>
                  </a:cubicBezTo>
                  <a:cubicBezTo>
                    <a:pt x="218075" y="34588"/>
                    <a:pt x="216532" y="34912"/>
                    <a:pt x="214057" y="35292"/>
                  </a:cubicBezTo>
                  <a:cubicBezTo>
                    <a:pt x="210621" y="35816"/>
                    <a:pt x="209059" y="39508"/>
                    <a:pt x="205727" y="38499"/>
                  </a:cubicBezTo>
                  <a:cubicBezTo>
                    <a:pt x="202281" y="37452"/>
                    <a:pt x="202757" y="33694"/>
                    <a:pt x="200596" y="30811"/>
                  </a:cubicBezTo>
                  <a:cubicBezTo>
                    <a:pt x="198064" y="27395"/>
                    <a:pt x="197007" y="24968"/>
                    <a:pt x="193551" y="22485"/>
                  </a:cubicBezTo>
                  <a:cubicBezTo>
                    <a:pt x="191285" y="20858"/>
                    <a:pt x="189829" y="20030"/>
                    <a:pt x="187144" y="19288"/>
                  </a:cubicBezTo>
                  <a:cubicBezTo>
                    <a:pt x="182565" y="17994"/>
                    <a:pt x="179700" y="20325"/>
                    <a:pt x="174968" y="19916"/>
                  </a:cubicBezTo>
                  <a:cubicBezTo>
                    <a:pt x="171151" y="19592"/>
                    <a:pt x="169171" y="18032"/>
                    <a:pt x="165353" y="17994"/>
                  </a:cubicBezTo>
                  <a:cubicBezTo>
                    <a:pt x="162059" y="17965"/>
                    <a:pt x="159289" y="16909"/>
                    <a:pt x="157023" y="19288"/>
                  </a:cubicBezTo>
                  <a:cubicBezTo>
                    <a:pt x="155547" y="20820"/>
                    <a:pt x="156585" y="22875"/>
                    <a:pt x="155100" y="24407"/>
                  </a:cubicBezTo>
                  <a:cubicBezTo>
                    <a:pt x="153291" y="26272"/>
                    <a:pt x="151302" y="26434"/>
                    <a:pt x="148693" y="26329"/>
                  </a:cubicBezTo>
                  <a:cubicBezTo>
                    <a:pt x="145675" y="26205"/>
                    <a:pt x="144647" y="23303"/>
                    <a:pt x="141639" y="23122"/>
                  </a:cubicBezTo>
                  <a:cubicBezTo>
                    <a:pt x="138164" y="22913"/>
                    <a:pt x="136546" y="25054"/>
                    <a:pt x="133309" y="26329"/>
                  </a:cubicBezTo>
                  <a:cubicBezTo>
                    <a:pt x="130805" y="27309"/>
                    <a:pt x="129415" y="29831"/>
                    <a:pt x="126902" y="28889"/>
                  </a:cubicBezTo>
                  <a:cubicBezTo>
                    <a:pt x="123418" y="27585"/>
                    <a:pt x="130158" y="23817"/>
                    <a:pt x="133309" y="21838"/>
                  </a:cubicBezTo>
                  <a:cubicBezTo>
                    <a:pt x="135784" y="20287"/>
                    <a:pt x="139068" y="21904"/>
                    <a:pt x="140354" y="19288"/>
                  </a:cubicBezTo>
                  <a:cubicBezTo>
                    <a:pt x="141353" y="17252"/>
                    <a:pt x="140354" y="15682"/>
                    <a:pt x="139725" y="13512"/>
                  </a:cubicBezTo>
                  <a:cubicBezTo>
                    <a:pt x="138507" y="9392"/>
                    <a:pt x="136822" y="7023"/>
                    <a:pt x="133309" y="4539"/>
                  </a:cubicBezTo>
                  <a:cubicBezTo>
                    <a:pt x="133309" y="4539"/>
                    <a:pt x="127844" y="3949"/>
                    <a:pt x="124331" y="3902"/>
                  </a:cubicBezTo>
                  <a:cubicBezTo>
                    <a:pt x="120076" y="3854"/>
                    <a:pt x="117572" y="3531"/>
                    <a:pt x="113441" y="4539"/>
                  </a:cubicBezTo>
                  <a:cubicBezTo>
                    <a:pt x="109747" y="5453"/>
                    <a:pt x="108005" y="6994"/>
                    <a:pt x="104473" y="8393"/>
                  </a:cubicBezTo>
                  <a:cubicBezTo>
                    <a:pt x="102483" y="9173"/>
                    <a:pt x="101474" y="10182"/>
                    <a:pt x="99342" y="10305"/>
                  </a:cubicBezTo>
                  <a:cubicBezTo>
                    <a:pt x="96419" y="10496"/>
                    <a:pt x="95096" y="6928"/>
                    <a:pt x="92287" y="7755"/>
                  </a:cubicBezTo>
                  <a:cubicBezTo>
                    <a:pt x="89736" y="8488"/>
                    <a:pt x="90041" y="11438"/>
                    <a:pt x="87803" y="12875"/>
                  </a:cubicBezTo>
                  <a:cubicBezTo>
                    <a:pt x="85404" y="14416"/>
                    <a:pt x="83500" y="14026"/>
                    <a:pt x="80759" y="14797"/>
                  </a:cubicBezTo>
                  <a:cubicBezTo>
                    <a:pt x="79007" y="15291"/>
                    <a:pt x="77874" y="15225"/>
                    <a:pt x="76265" y="16072"/>
                  </a:cubicBezTo>
                  <a:cubicBezTo>
                    <a:pt x="72962" y="17832"/>
                    <a:pt x="73171" y="21134"/>
                    <a:pt x="70496" y="23760"/>
                  </a:cubicBezTo>
                  <a:cubicBezTo>
                    <a:pt x="68468" y="25758"/>
                    <a:pt x="66983" y="26500"/>
                    <a:pt x="64736" y="28251"/>
                  </a:cubicBezTo>
                  <a:lnTo>
                    <a:pt x="62813" y="33370"/>
                  </a:lnTo>
                  <a:cubicBezTo>
                    <a:pt x="64565" y="35121"/>
                    <a:pt x="70944" y="34921"/>
                    <a:pt x="70496" y="38499"/>
                  </a:cubicBezTo>
                  <a:cubicBezTo>
                    <a:pt x="70277" y="40288"/>
                    <a:pt x="69487" y="41411"/>
                    <a:pt x="67935" y="42334"/>
                  </a:cubicBezTo>
                  <a:cubicBezTo>
                    <a:pt x="65546" y="43780"/>
                    <a:pt x="63232" y="42581"/>
                    <a:pt x="60891" y="41059"/>
                  </a:cubicBezTo>
                  <a:cubicBezTo>
                    <a:pt x="58787" y="39698"/>
                    <a:pt x="57815" y="38309"/>
                    <a:pt x="57044" y="35930"/>
                  </a:cubicBezTo>
                  <a:cubicBezTo>
                    <a:pt x="56111" y="33075"/>
                    <a:pt x="56654" y="31077"/>
                    <a:pt x="57692" y="28251"/>
                  </a:cubicBezTo>
                  <a:cubicBezTo>
                    <a:pt x="58606" y="25711"/>
                    <a:pt x="60119" y="24788"/>
                    <a:pt x="61528" y="22485"/>
                  </a:cubicBezTo>
                  <a:cubicBezTo>
                    <a:pt x="63156" y="19811"/>
                    <a:pt x="63061" y="17547"/>
                    <a:pt x="65374" y="15434"/>
                  </a:cubicBezTo>
                  <a:cubicBezTo>
                    <a:pt x="67945" y="13093"/>
                    <a:pt x="70410" y="13341"/>
                    <a:pt x="73714" y="12237"/>
                  </a:cubicBezTo>
                  <a:cubicBezTo>
                    <a:pt x="77160" y="11076"/>
                    <a:pt x="79207" y="10753"/>
                    <a:pt x="82682" y="9668"/>
                  </a:cubicBezTo>
                  <a:cubicBezTo>
                    <a:pt x="85690" y="8735"/>
                    <a:pt x="88298" y="9497"/>
                    <a:pt x="90374" y="7108"/>
                  </a:cubicBezTo>
                  <a:cubicBezTo>
                    <a:pt x="91764" y="5491"/>
                    <a:pt x="93125" y="3949"/>
                    <a:pt x="92287" y="1989"/>
                  </a:cubicBezTo>
                  <a:cubicBezTo>
                    <a:pt x="91288" y="-361"/>
                    <a:pt x="88403" y="1076"/>
                    <a:pt x="85880" y="695"/>
                  </a:cubicBezTo>
                  <a:cubicBezTo>
                    <a:pt x="82901" y="267"/>
                    <a:pt x="81197" y="-171"/>
                    <a:pt x="78188" y="67"/>
                  </a:cubicBezTo>
                  <a:cubicBezTo>
                    <a:pt x="75104" y="305"/>
                    <a:pt x="73485" y="1180"/>
                    <a:pt x="70496" y="1989"/>
                  </a:cubicBezTo>
                  <a:cubicBezTo>
                    <a:pt x="65460" y="3331"/>
                    <a:pt x="62718" y="4463"/>
                    <a:pt x="57692" y="5833"/>
                  </a:cubicBezTo>
                  <a:cubicBezTo>
                    <a:pt x="53703" y="6909"/>
                    <a:pt x="51351" y="7118"/>
                    <a:pt x="47429" y="8393"/>
                  </a:cubicBezTo>
                  <a:cubicBezTo>
                    <a:pt x="42526" y="9982"/>
                    <a:pt x="40232" y="12170"/>
                    <a:pt x="35253" y="13512"/>
                  </a:cubicBezTo>
                  <a:cubicBezTo>
                    <a:pt x="32787" y="14178"/>
                    <a:pt x="31198" y="13807"/>
                    <a:pt x="28837" y="14797"/>
                  </a:cubicBezTo>
                  <a:cubicBezTo>
                    <a:pt x="24772" y="16500"/>
                    <a:pt x="23753" y="19478"/>
                    <a:pt x="20516" y="22485"/>
                  </a:cubicBezTo>
                  <a:cubicBezTo>
                    <a:pt x="17013" y="25730"/>
                    <a:pt x="14690" y="27223"/>
                    <a:pt x="11548" y="30811"/>
                  </a:cubicBezTo>
                  <a:cubicBezTo>
                    <a:pt x="9654" y="32952"/>
                    <a:pt x="5827" y="33998"/>
                    <a:pt x="7055" y="36567"/>
                  </a:cubicBezTo>
                  <a:cubicBezTo>
                    <a:pt x="8150" y="38870"/>
                    <a:pt x="10977" y="37271"/>
                    <a:pt x="13462" y="37861"/>
                  </a:cubicBezTo>
                  <a:cubicBezTo>
                    <a:pt x="16242" y="38508"/>
                    <a:pt x="17765" y="39032"/>
                    <a:pt x="20516" y="39774"/>
                  </a:cubicBezTo>
                  <a:cubicBezTo>
                    <a:pt x="23267" y="40526"/>
                    <a:pt x="25010" y="40431"/>
                    <a:pt x="27571" y="41696"/>
                  </a:cubicBezTo>
                  <a:cubicBezTo>
                    <a:pt x="29179" y="42505"/>
                    <a:pt x="31236" y="42467"/>
                    <a:pt x="31407" y="44265"/>
                  </a:cubicBezTo>
                  <a:cubicBezTo>
                    <a:pt x="31626" y="46558"/>
                    <a:pt x="27932" y="45293"/>
                    <a:pt x="25638" y="45540"/>
                  </a:cubicBezTo>
                  <a:cubicBezTo>
                    <a:pt x="21135" y="46035"/>
                    <a:pt x="18631" y="44465"/>
                    <a:pt x="14100" y="44265"/>
                  </a:cubicBezTo>
                  <a:cubicBezTo>
                    <a:pt x="11101" y="44132"/>
                    <a:pt x="9273" y="43371"/>
                    <a:pt x="6408" y="44265"/>
                  </a:cubicBezTo>
                  <a:cubicBezTo>
                    <a:pt x="3504" y="45169"/>
                    <a:pt x="-56" y="45692"/>
                    <a:pt x="1" y="48747"/>
                  </a:cubicBezTo>
                  <a:cubicBezTo>
                    <a:pt x="58" y="51592"/>
                    <a:pt x="3885" y="51097"/>
                    <a:pt x="5770" y="53228"/>
                  </a:cubicBezTo>
                  <a:cubicBezTo>
                    <a:pt x="6598" y="54170"/>
                    <a:pt x="6722" y="55008"/>
                    <a:pt x="7693" y="55798"/>
                  </a:cubicBezTo>
                  <a:cubicBezTo>
                    <a:pt x="9844" y="57510"/>
                    <a:pt x="11986" y="56406"/>
                    <a:pt x="14738" y="56435"/>
                  </a:cubicBezTo>
                  <a:cubicBezTo>
                    <a:pt x="17755" y="56454"/>
                    <a:pt x="19421" y="55740"/>
                    <a:pt x="22430" y="55798"/>
                  </a:cubicBezTo>
                  <a:cubicBezTo>
                    <a:pt x="24943" y="55826"/>
                    <a:pt x="26466" y="55617"/>
                    <a:pt x="28837" y="56435"/>
                  </a:cubicBezTo>
                  <a:cubicBezTo>
                    <a:pt x="30750" y="57092"/>
                    <a:pt x="31455" y="58252"/>
                    <a:pt x="33330" y="58995"/>
                  </a:cubicBezTo>
                  <a:cubicBezTo>
                    <a:pt x="36158" y="60117"/>
                    <a:pt x="37985" y="60070"/>
                    <a:pt x="41022" y="60279"/>
                  </a:cubicBezTo>
                  <a:cubicBezTo>
                    <a:pt x="45021" y="60546"/>
                    <a:pt x="47267" y="59527"/>
                    <a:pt x="51275" y="59632"/>
                  </a:cubicBezTo>
                  <a:cubicBezTo>
                    <a:pt x="54036" y="59718"/>
                    <a:pt x="55616" y="59737"/>
                    <a:pt x="58330" y="60279"/>
                  </a:cubicBezTo>
                  <a:cubicBezTo>
                    <a:pt x="61424" y="60898"/>
                    <a:pt x="62880" y="62363"/>
                    <a:pt x="66022" y="62839"/>
                  </a:cubicBezTo>
                  <a:cubicBezTo>
                    <a:pt x="68735" y="63248"/>
                    <a:pt x="70353" y="62373"/>
                    <a:pt x="73066" y="62839"/>
                  </a:cubicBezTo>
                  <a:cubicBezTo>
                    <a:pt x="74856" y="63143"/>
                    <a:pt x="75780" y="63705"/>
                    <a:pt x="77550" y="64123"/>
                  </a:cubicBezTo>
                  <a:cubicBezTo>
                    <a:pt x="80749" y="64885"/>
                    <a:pt x="82634" y="64904"/>
                    <a:pt x="85880" y="65398"/>
                  </a:cubicBezTo>
                  <a:cubicBezTo>
                    <a:pt x="89136" y="65903"/>
                    <a:pt x="90926" y="66645"/>
                    <a:pt x="94210" y="66683"/>
                  </a:cubicBezTo>
                  <a:cubicBezTo>
                    <a:pt x="97752" y="66721"/>
                    <a:pt x="99684" y="65836"/>
                    <a:pt x="103188" y="65398"/>
                  </a:cubicBezTo>
                  <a:cubicBezTo>
                    <a:pt x="105434" y="65122"/>
                    <a:pt x="106758" y="65303"/>
                    <a:pt x="108957" y="64761"/>
                  </a:cubicBezTo>
                  <a:cubicBezTo>
                    <a:pt x="111879" y="64019"/>
                    <a:pt x="113279" y="62867"/>
                    <a:pt x="116011" y="61554"/>
                  </a:cubicBezTo>
                  <a:cubicBezTo>
                    <a:pt x="118010" y="60584"/>
                    <a:pt x="120152" y="61002"/>
                    <a:pt x="121133" y="58995"/>
                  </a:cubicBezTo>
                  <a:cubicBezTo>
                    <a:pt x="122018" y="57177"/>
                    <a:pt x="119257" y="55455"/>
                    <a:pt x="120495" y="53866"/>
                  </a:cubicBezTo>
                  <a:cubicBezTo>
                    <a:pt x="121875" y="52087"/>
                    <a:pt x="124274" y="52800"/>
                    <a:pt x="126255" y="53866"/>
                  </a:cubicBezTo>
                  <a:cubicBezTo>
                    <a:pt x="128330" y="54989"/>
                    <a:pt x="127882" y="57244"/>
                    <a:pt x="129463" y="58995"/>
                  </a:cubicBezTo>
                  <a:cubicBezTo>
                    <a:pt x="130767" y="60441"/>
                    <a:pt x="131928" y="60822"/>
                    <a:pt x="133309" y="62201"/>
                  </a:cubicBezTo>
                  <a:cubicBezTo>
                    <a:pt x="135717" y="64599"/>
                    <a:pt x="135803" y="67092"/>
                    <a:pt x="138440" y="69242"/>
                  </a:cubicBezTo>
                  <a:cubicBezTo>
                    <a:pt x="141924" y="72088"/>
                    <a:pt x="153015" y="70489"/>
                    <a:pt x="149331" y="73087"/>
                  </a:cubicBezTo>
                  <a:cubicBezTo>
                    <a:pt x="147075" y="74676"/>
                    <a:pt x="144961" y="73077"/>
                    <a:pt x="142277" y="73734"/>
                  </a:cubicBezTo>
                  <a:cubicBezTo>
                    <a:pt x="139668" y="74362"/>
                    <a:pt x="138078" y="74752"/>
                    <a:pt x="135870" y="76284"/>
                  </a:cubicBezTo>
                  <a:cubicBezTo>
                    <a:pt x="134128" y="77502"/>
                    <a:pt x="132500" y="78073"/>
                    <a:pt x="132033" y="80128"/>
                  </a:cubicBezTo>
                  <a:cubicBezTo>
                    <a:pt x="131681" y="81612"/>
                    <a:pt x="131881" y="82678"/>
                    <a:pt x="132671" y="83972"/>
                  </a:cubicBezTo>
                  <a:cubicBezTo>
                    <a:pt x="134480" y="86969"/>
                    <a:pt x="138145" y="84181"/>
                    <a:pt x="141639" y="83972"/>
                  </a:cubicBezTo>
                  <a:cubicBezTo>
                    <a:pt x="144152" y="83839"/>
                    <a:pt x="145751" y="84362"/>
                    <a:pt x="148046" y="83334"/>
                  </a:cubicBezTo>
                  <a:cubicBezTo>
                    <a:pt x="150626" y="82174"/>
                    <a:pt x="150521" y="77226"/>
                    <a:pt x="153177" y="78206"/>
                  </a:cubicBezTo>
                  <a:cubicBezTo>
                    <a:pt x="154681" y="78767"/>
                    <a:pt x="154633" y="80261"/>
                    <a:pt x="155738" y="81412"/>
                  </a:cubicBezTo>
                  <a:cubicBezTo>
                    <a:pt x="158622" y="84419"/>
                    <a:pt x="160898" y="85513"/>
                    <a:pt x="164715" y="87179"/>
                  </a:cubicBezTo>
                  <a:cubicBezTo>
                    <a:pt x="166886" y="88130"/>
                    <a:pt x="168799" y="87426"/>
                    <a:pt x="170484" y="89101"/>
                  </a:cubicBezTo>
                  <a:cubicBezTo>
                    <a:pt x="171665" y="90290"/>
                    <a:pt x="171817" y="91375"/>
                    <a:pt x="172398" y="92945"/>
                  </a:cubicBezTo>
                  <a:cubicBezTo>
                    <a:pt x="173045" y="94648"/>
                    <a:pt x="173493" y="95980"/>
                    <a:pt x="173673" y="97426"/>
                  </a:cubicBezTo>
                  <a:cubicBezTo>
                    <a:pt x="173807" y="98397"/>
                    <a:pt x="173816" y="99415"/>
                    <a:pt x="173683" y="100633"/>
                  </a:cubicBezTo>
                  <a:cubicBezTo>
                    <a:pt x="173340" y="103859"/>
                    <a:pt x="173588" y="107379"/>
                    <a:pt x="170484" y="108321"/>
                  </a:cubicBezTo>
                  <a:cubicBezTo>
                    <a:pt x="168780" y="108826"/>
                    <a:pt x="167704" y="107246"/>
                    <a:pt x="165991" y="107684"/>
                  </a:cubicBezTo>
                  <a:cubicBezTo>
                    <a:pt x="163420" y="108331"/>
                    <a:pt x="163525" y="111071"/>
                    <a:pt x="161507" y="112803"/>
                  </a:cubicBezTo>
                  <a:cubicBezTo>
                    <a:pt x="160564" y="113621"/>
                    <a:pt x="160108" y="114268"/>
                    <a:pt x="158946" y="114725"/>
                  </a:cubicBezTo>
                  <a:cubicBezTo>
                    <a:pt x="156576" y="115657"/>
                    <a:pt x="154872" y="112403"/>
                    <a:pt x="152530" y="113440"/>
                  </a:cubicBezTo>
                  <a:cubicBezTo>
                    <a:pt x="150749" y="114240"/>
                    <a:pt x="150711" y="115905"/>
                    <a:pt x="149331" y="117285"/>
                  </a:cubicBezTo>
                  <a:cubicBezTo>
                    <a:pt x="147951" y="118664"/>
                    <a:pt x="147141" y="119444"/>
                    <a:pt x="145485" y="120491"/>
                  </a:cubicBezTo>
                  <a:cubicBezTo>
                    <a:pt x="143210" y="121928"/>
                    <a:pt x="141572" y="122052"/>
                    <a:pt x="139078" y="123051"/>
                  </a:cubicBezTo>
                  <a:cubicBezTo>
                    <a:pt x="137831" y="123546"/>
                    <a:pt x="136784" y="123346"/>
                    <a:pt x="135870" y="124335"/>
                  </a:cubicBezTo>
                  <a:cubicBezTo>
                    <a:pt x="134137" y="126200"/>
                    <a:pt x="136117" y="128408"/>
                    <a:pt x="137155" y="130739"/>
                  </a:cubicBezTo>
                  <a:cubicBezTo>
                    <a:pt x="137745" y="132071"/>
                    <a:pt x="139268" y="132499"/>
                    <a:pt x="139078" y="133936"/>
                  </a:cubicBezTo>
                  <a:cubicBezTo>
                    <a:pt x="138773" y="136182"/>
                    <a:pt x="135508" y="134031"/>
                    <a:pt x="133309" y="134583"/>
                  </a:cubicBezTo>
                  <a:cubicBezTo>
                    <a:pt x="130377" y="135316"/>
                    <a:pt x="129253" y="137390"/>
                    <a:pt x="126255" y="137790"/>
                  </a:cubicBezTo>
                  <a:cubicBezTo>
                    <a:pt x="123246" y="138180"/>
                    <a:pt x="121552" y="135896"/>
                    <a:pt x="118572" y="136505"/>
                  </a:cubicBezTo>
                  <a:cubicBezTo>
                    <a:pt x="116040" y="137019"/>
                    <a:pt x="115364" y="139512"/>
                    <a:pt x="112803" y="139702"/>
                  </a:cubicBezTo>
                  <a:cubicBezTo>
                    <a:pt x="110118" y="139902"/>
                    <a:pt x="108928" y="138028"/>
                    <a:pt x="106396" y="137143"/>
                  </a:cubicBezTo>
                  <a:cubicBezTo>
                    <a:pt x="103921" y="136286"/>
                    <a:pt x="102512" y="135849"/>
                    <a:pt x="99979" y="135221"/>
                  </a:cubicBezTo>
                  <a:cubicBezTo>
                    <a:pt x="97514" y="134602"/>
                    <a:pt x="96114" y="133736"/>
                    <a:pt x="93573" y="133936"/>
                  </a:cubicBezTo>
                  <a:cubicBezTo>
                    <a:pt x="91754" y="134088"/>
                    <a:pt x="90669" y="134336"/>
                    <a:pt x="89089" y="135221"/>
                  </a:cubicBezTo>
                  <a:cubicBezTo>
                    <a:pt x="86766" y="136515"/>
                    <a:pt x="86956" y="139122"/>
                    <a:pt x="84605" y="140349"/>
                  </a:cubicBezTo>
                  <a:cubicBezTo>
                    <a:pt x="82148" y="141624"/>
                    <a:pt x="80273" y="140540"/>
                    <a:pt x="77550" y="140987"/>
                  </a:cubicBezTo>
                  <a:cubicBezTo>
                    <a:pt x="76294" y="141196"/>
                    <a:pt x="75485" y="141044"/>
                    <a:pt x="74352" y="141634"/>
                  </a:cubicBezTo>
                  <a:cubicBezTo>
                    <a:pt x="72495" y="142566"/>
                    <a:pt x="72048" y="144203"/>
                    <a:pt x="71924" y="146116"/>
                  </a:cubicBezTo>
                  <a:cubicBezTo>
                    <a:pt x="71838" y="147324"/>
                    <a:pt x="71896" y="148637"/>
                    <a:pt x="71781" y="149950"/>
                  </a:cubicBezTo>
                  <a:cubicBezTo>
                    <a:pt x="71553" y="152710"/>
                    <a:pt x="70915" y="154689"/>
                    <a:pt x="72419" y="157001"/>
                  </a:cubicBezTo>
                  <a:cubicBezTo>
                    <a:pt x="75018" y="160978"/>
                    <a:pt x="79911" y="158447"/>
                    <a:pt x="84605" y="157638"/>
                  </a:cubicBezTo>
                  <a:cubicBezTo>
                    <a:pt x="88260" y="157010"/>
                    <a:pt x="89936" y="155174"/>
                    <a:pt x="93573" y="154441"/>
                  </a:cubicBezTo>
                  <a:cubicBezTo>
                    <a:pt x="95791" y="153994"/>
                    <a:pt x="97200" y="154527"/>
                    <a:pt x="99342" y="153794"/>
                  </a:cubicBezTo>
                  <a:cubicBezTo>
                    <a:pt x="101246" y="153147"/>
                    <a:pt x="101817" y="151339"/>
                    <a:pt x="103826" y="151235"/>
                  </a:cubicBezTo>
                  <a:cubicBezTo>
                    <a:pt x="106063" y="151111"/>
                    <a:pt x="106729" y="153585"/>
                    <a:pt x="108957" y="153794"/>
                  </a:cubicBezTo>
                  <a:cubicBezTo>
                    <a:pt x="111013" y="153994"/>
                    <a:pt x="112051" y="152833"/>
                    <a:pt x="114088" y="152519"/>
                  </a:cubicBezTo>
                  <a:cubicBezTo>
                    <a:pt x="117544" y="151977"/>
                    <a:pt x="119552" y="152519"/>
                    <a:pt x="123056" y="152519"/>
                  </a:cubicBezTo>
                  <a:cubicBezTo>
                    <a:pt x="125550" y="152519"/>
                    <a:pt x="127026" y="153090"/>
                    <a:pt x="129463" y="152519"/>
                  </a:cubicBezTo>
                  <a:cubicBezTo>
                    <a:pt x="131319" y="152082"/>
                    <a:pt x="132109" y="150093"/>
                    <a:pt x="133947" y="150597"/>
                  </a:cubicBezTo>
                  <a:cubicBezTo>
                    <a:pt x="136879" y="151396"/>
                    <a:pt x="131214" y="155612"/>
                    <a:pt x="132671" y="158285"/>
                  </a:cubicBezTo>
                  <a:cubicBezTo>
                    <a:pt x="133690" y="160169"/>
                    <a:pt x="135375" y="160265"/>
                    <a:pt x="137155" y="161483"/>
                  </a:cubicBezTo>
                  <a:cubicBezTo>
                    <a:pt x="138640" y="162501"/>
                    <a:pt x="139383" y="163243"/>
                    <a:pt x="141001" y="164042"/>
                  </a:cubicBezTo>
                  <a:cubicBezTo>
                    <a:pt x="143771" y="165422"/>
                    <a:pt x="148541" y="162881"/>
                    <a:pt x="148693" y="165964"/>
                  </a:cubicBezTo>
                  <a:cubicBezTo>
                    <a:pt x="148750" y="167315"/>
                    <a:pt x="148322" y="168181"/>
                    <a:pt x="147408" y="169171"/>
                  </a:cubicBezTo>
                  <a:cubicBezTo>
                    <a:pt x="145704" y="171017"/>
                    <a:pt x="142962" y="168238"/>
                    <a:pt x="141001" y="169808"/>
                  </a:cubicBezTo>
                  <a:cubicBezTo>
                    <a:pt x="138964" y="171445"/>
                    <a:pt x="137783" y="173947"/>
                    <a:pt x="139078" y="176222"/>
                  </a:cubicBezTo>
                  <a:cubicBezTo>
                    <a:pt x="140687" y="179048"/>
                    <a:pt x="144200" y="174975"/>
                    <a:pt x="147408" y="175574"/>
                  </a:cubicBezTo>
                  <a:cubicBezTo>
                    <a:pt x="150378" y="176126"/>
                    <a:pt x="151568" y="177896"/>
                    <a:pt x="154462" y="178781"/>
                  </a:cubicBezTo>
                  <a:cubicBezTo>
                    <a:pt x="157366" y="179666"/>
                    <a:pt x="160003" y="177906"/>
                    <a:pt x="162154" y="180066"/>
                  </a:cubicBezTo>
                  <a:cubicBezTo>
                    <a:pt x="163649" y="181579"/>
                    <a:pt x="162802" y="183472"/>
                    <a:pt x="164068" y="185185"/>
                  </a:cubicBezTo>
                  <a:cubicBezTo>
                    <a:pt x="166486" y="188420"/>
                    <a:pt x="169694" y="188410"/>
                    <a:pt x="173683" y="189019"/>
                  </a:cubicBezTo>
                  <a:cubicBezTo>
                    <a:pt x="176396" y="189448"/>
                    <a:pt x="177996" y="188782"/>
                    <a:pt x="180737" y="189019"/>
                  </a:cubicBezTo>
                  <a:cubicBezTo>
                    <a:pt x="183517" y="189276"/>
                    <a:pt x="185412" y="188829"/>
                    <a:pt x="187792" y="190313"/>
                  </a:cubicBezTo>
                  <a:cubicBezTo>
                    <a:pt x="189743" y="191522"/>
                    <a:pt x="189629" y="193634"/>
                    <a:pt x="191628" y="194795"/>
                  </a:cubicBezTo>
                  <a:cubicBezTo>
                    <a:pt x="194656" y="196546"/>
                    <a:pt x="197188" y="195566"/>
                    <a:pt x="200596" y="194795"/>
                  </a:cubicBezTo>
                  <a:cubicBezTo>
                    <a:pt x="202681" y="194319"/>
                    <a:pt x="204490" y="194605"/>
                    <a:pt x="205727" y="192873"/>
                  </a:cubicBezTo>
                  <a:cubicBezTo>
                    <a:pt x="207184" y="190827"/>
                    <a:pt x="205918" y="188829"/>
                    <a:pt x="205080" y="186460"/>
                  </a:cubicBezTo>
                  <a:cubicBezTo>
                    <a:pt x="204204" y="183910"/>
                    <a:pt x="203328" y="182416"/>
                    <a:pt x="201243" y="180694"/>
                  </a:cubicBezTo>
                  <a:cubicBezTo>
                    <a:pt x="199339" y="179143"/>
                    <a:pt x="197550" y="179466"/>
                    <a:pt x="195474" y="178144"/>
                  </a:cubicBezTo>
                  <a:cubicBezTo>
                    <a:pt x="193532" y="176897"/>
                    <a:pt x="192847" y="175660"/>
                    <a:pt x="190990" y="174299"/>
                  </a:cubicBezTo>
                  <a:cubicBezTo>
                    <a:pt x="189086" y="172901"/>
                    <a:pt x="187925" y="172225"/>
                    <a:pt x="185859" y="171093"/>
                  </a:cubicBezTo>
                  <a:cubicBezTo>
                    <a:pt x="184393" y="170284"/>
                    <a:pt x="182879" y="170608"/>
                    <a:pt x="182013" y="169171"/>
                  </a:cubicBezTo>
                  <a:cubicBezTo>
                    <a:pt x="180794" y="167144"/>
                    <a:pt x="181765" y="164375"/>
                    <a:pt x="183936" y="163405"/>
                  </a:cubicBezTo>
                  <a:cubicBezTo>
                    <a:pt x="186288" y="162358"/>
                    <a:pt x="187316" y="165641"/>
                    <a:pt x="189705" y="166602"/>
                  </a:cubicBezTo>
                  <a:cubicBezTo>
                    <a:pt x="193485" y="168124"/>
                    <a:pt x="196674" y="166135"/>
                    <a:pt x="199958" y="168533"/>
                  </a:cubicBezTo>
                  <a:cubicBezTo>
                    <a:pt x="202424" y="170332"/>
                    <a:pt x="202357" y="172720"/>
                    <a:pt x="204442" y="174937"/>
                  </a:cubicBezTo>
                  <a:cubicBezTo>
                    <a:pt x="206022" y="176612"/>
                    <a:pt x="206698" y="178220"/>
                    <a:pt x="208935" y="178781"/>
                  </a:cubicBezTo>
                  <a:cubicBezTo>
                    <a:pt x="211163" y="179333"/>
                    <a:pt x="212448" y="177040"/>
                    <a:pt x="214695" y="177497"/>
                  </a:cubicBezTo>
                  <a:cubicBezTo>
                    <a:pt x="217989" y="178172"/>
                    <a:pt x="217503" y="185499"/>
                    <a:pt x="220464" y="183910"/>
                  </a:cubicBezTo>
                  <a:cubicBezTo>
                    <a:pt x="222549" y="182777"/>
                    <a:pt x="220835" y="179923"/>
                    <a:pt x="222387" y="178144"/>
                  </a:cubicBezTo>
                  <a:cubicBezTo>
                    <a:pt x="223720" y="176621"/>
                    <a:pt x="225719" y="177221"/>
                    <a:pt x="226881" y="175574"/>
                  </a:cubicBezTo>
                  <a:cubicBezTo>
                    <a:pt x="228175" y="173729"/>
                    <a:pt x="226148" y="171616"/>
                    <a:pt x="227518" y="169808"/>
                  </a:cubicBezTo>
                  <a:cubicBezTo>
                    <a:pt x="229356" y="167391"/>
                    <a:pt x="233021" y="170646"/>
                    <a:pt x="235211" y="168533"/>
                  </a:cubicBezTo>
                  <a:cubicBezTo>
                    <a:pt x="237076" y="166716"/>
                    <a:pt x="237610" y="164689"/>
                    <a:pt x="237134" y="162120"/>
                  </a:cubicBezTo>
                  <a:cubicBezTo>
                    <a:pt x="236667" y="159675"/>
                    <a:pt x="233735" y="159456"/>
                    <a:pt x="233288" y="157001"/>
                  </a:cubicBezTo>
                  <a:cubicBezTo>
                    <a:pt x="232973" y="155260"/>
                    <a:pt x="233849" y="154280"/>
                    <a:pt x="233925" y="152519"/>
                  </a:cubicBezTo>
                  <a:cubicBezTo>
                    <a:pt x="234030" y="150007"/>
                    <a:pt x="234858" y="148066"/>
                    <a:pt x="233288" y="146116"/>
                  </a:cubicBezTo>
                  <a:cubicBezTo>
                    <a:pt x="231650" y="144079"/>
                    <a:pt x="229318" y="145107"/>
                    <a:pt x="226881" y="144193"/>
                  </a:cubicBezTo>
                  <a:cubicBezTo>
                    <a:pt x="224567" y="143328"/>
                    <a:pt x="223073" y="143099"/>
                    <a:pt x="221111" y="141634"/>
                  </a:cubicBezTo>
                  <a:cubicBezTo>
                    <a:pt x="218836" y="139912"/>
                    <a:pt x="218141" y="138265"/>
                    <a:pt x="216618" y="135868"/>
                  </a:cubicBezTo>
                  <a:cubicBezTo>
                    <a:pt x="215133" y="133498"/>
                    <a:pt x="213267" y="132242"/>
                    <a:pt x="213419" y="129454"/>
                  </a:cubicBezTo>
                  <a:cubicBezTo>
                    <a:pt x="213543" y="127228"/>
                    <a:pt x="214457" y="125962"/>
                    <a:pt x="215980" y="124335"/>
                  </a:cubicBezTo>
                  <a:cubicBezTo>
                    <a:pt x="217208" y="123013"/>
                    <a:pt x="218770" y="123222"/>
                    <a:pt x="219826" y="121776"/>
                  </a:cubicBezTo>
                  <a:cubicBezTo>
                    <a:pt x="220759" y="120491"/>
                    <a:pt x="219912" y="118959"/>
                    <a:pt x="221111" y="117922"/>
                  </a:cubicBezTo>
                  <a:cubicBezTo>
                    <a:pt x="222625" y="116628"/>
                    <a:pt x="224253" y="117675"/>
                    <a:pt x="226243" y="117922"/>
                  </a:cubicBezTo>
                  <a:cubicBezTo>
                    <a:pt x="229375" y="118312"/>
                    <a:pt x="231098" y="119064"/>
                    <a:pt x="233925" y="120491"/>
                  </a:cubicBezTo>
                  <a:cubicBezTo>
                    <a:pt x="236343" y="121700"/>
                    <a:pt x="237667" y="122546"/>
                    <a:pt x="239695" y="124335"/>
                  </a:cubicBezTo>
                  <a:cubicBezTo>
                    <a:pt x="241684" y="126086"/>
                    <a:pt x="242903" y="127123"/>
                    <a:pt x="244178" y="129454"/>
                  </a:cubicBezTo>
                  <a:cubicBezTo>
                    <a:pt x="245435" y="131738"/>
                    <a:pt x="244797" y="133603"/>
                    <a:pt x="246101" y="135868"/>
                  </a:cubicBezTo>
                  <a:cubicBezTo>
                    <a:pt x="247082" y="137552"/>
                    <a:pt x="247701" y="138599"/>
                    <a:pt x="249310" y="139702"/>
                  </a:cubicBezTo>
                  <a:cubicBezTo>
                    <a:pt x="251813" y="141425"/>
                    <a:pt x="253974" y="140730"/>
                    <a:pt x="257002" y="140987"/>
                  </a:cubicBezTo>
                  <a:cubicBezTo>
                    <a:pt x="260239" y="141263"/>
                    <a:pt x="262542" y="142652"/>
                    <a:pt x="265332" y="140987"/>
                  </a:cubicBezTo>
                  <a:cubicBezTo>
                    <a:pt x="268397" y="139150"/>
                    <a:pt x="265941" y="134184"/>
                    <a:pt x="269168" y="132661"/>
                  </a:cubicBezTo>
                  <a:cubicBezTo>
                    <a:pt x="270549" y="132005"/>
                    <a:pt x="271501" y="132005"/>
                    <a:pt x="273024" y="132014"/>
                  </a:cubicBezTo>
                  <a:cubicBezTo>
                    <a:pt x="275947" y="132043"/>
                    <a:pt x="277317" y="135573"/>
                    <a:pt x="280069" y="134583"/>
                  </a:cubicBezTo>
                  <a:cubicBezTo>
                    <a:pt x="282611" y="133660"/>
                    <a:pt x="282001" y="130729"/>
                    <a:pt x="283915" y="128817"/>
                  </a:cubicBezTo>
                  <a:cubicBezTo>
                    <a:pt x="286380" y="126362"/>
                    <a:pt x="290141" y="127475"/>
                    <a:pt x="291607" y="124335"/>
                  </a:cubicBezTo>
                  <a:cubicBezTo>
                    <a:pt x="292349" y="122727"/>
                    <a:pt x="290750" y="120786"/>
                    <a:pt x="292245" y="119844"/>
                  </a:cubicBezTo>
                  <a:cubicBezTo>
                    <a:pt x="293863" y="118836"/>
                    <a:pt x="294825" y="121804"/>
                    <a:pt x="296738" y="121776"/>
                  </a:cubicBezTo>
                  <a:cubicBezTo>
                    <a:pt x="299090" y="121719"/>
                    <a:pt x="300223" y="120253"/>
                    <a:pt x="301860" y="118569"/>
                  </a:cubicBezTo>
                  <a:cubicBezTo>
                    <a:pt x="303116" y="117275"/>
                    <a:pt x="304088" y="116485"/>
                    <a:pt x="304430" y="114725"/>
                  </a:cubicBezTo>
                  <a:cubicBezTo>
                    <a:pt x="305087" y="111233"/>
                    <a:pt x="302041" y="108759"/>
                    <a:pt x="298661" y="1076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2" name="任意形状 217"/>
            <p:cNvSpPr/>
            <p:nvPr/>
          </p:nvSpPr>
          <p:spPr>
            <a:xfrm>
              <a:off x="13297509" y="3755950"/>
              <a:ext cx="15886" cy="14846"/>
            </a:xfrm>
            <a:custGeom>
              <a:avLst/>
              <a:gdLst>
                <a:gd name="connsiteX0" fmla="*/ 9939 w 15886"/>
                <a:gd name="connsiteY0" fmla="*/ 104 h 14846"/>
                <a:gd name="connsiteX1" fmla="*/ 4808 w 15886"/>
                <a:gd name="connsiteY1" fmla="*/ 2664 h 14846"/>
                <a:gd name="connsiteX2" fmla="*/ 324 w 15886"/>
                <a:gd name="connsiteY2" fmla="*/ 7146 h 14846"/>
                <a:gd name="connsiteX3" fmla="*/ 961 w 15886"/>
                <a:gd name="connsiteY3" fmla="*/ 12265 h 14846"/>
                <a:gd name="connsiteX4" fmla="*/ 4170 w 15886"/>
                <a:gd name="connsiteY4" fmla="*/ 14824 h 14846"/>
                <a:gd name="connsiteX5" fmla="*/ 8654 w 15886"/>
                <a:gd name="connsiteY5" fmla="*/ 10990 h 14846"/>
                <a:gd name="connsiteX6" fmla="*/ 12500 w 15886"/>
                <a:gd name="connsiteY6" fmla="*/ 9068 h 14846"/>
                <a:gd name="connsiteX7" fmla="*/ 15061 w 15886"/>
                <a:gd name="connsiteY7" fmla="*/ 1379 h 14846"/>
                <a:gd name="connsiteX8" fmla="*/ 9939 w 15886"/>
                <a:gd name="connsiteY8" fmla="*/ 104 h 1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86" h="14846">
                  <a:moveTo>
                    <a:pt x="9939" y="104"/>
                  </a:moveTo>
                  <a:cubicBezTo>
                    <a:pt x="7711" y="304"/>
                    <a:pt x="6635" y="1370"/>
                    <a:pt x="4808" y="2664"/>
                  </a:cubicBezTo>
                  <a:cubicBezTo>
                    <a:pt x="2789" y="4082"/>
                    <a:pt x="1009" y="4767"/>
                    <a:pt x="324" y="7146"/>
                  </a:cubicBezTo>
                  <a:cubicBezTo>
                    <a:pt x="-238" y="9077"/>
                    <a:pt x="-95" y="10561"/>
                    <a:pt x="961" y="12265"/>
                  </a:cubicBezTo>
                  <a:cubicBezTo>
                    <a:pt x="1809" y="13625"/>
                    <a:pt x="2580" y="14624"/>
                    <a:pt x="4170" y="14824"/>
                  </a:cubicBezTo>
                  <a:cubicBezTo>
                    <a:pt x="6455" y="15129"/>
                    <a:pt x="6712" y="12217"/>
                    <a:pt x="8654" y="10990"/>
                  </a:cubicBezTo>
                  <a:cubicBezTo>
                    <a:pt x="10072" y="10086"/>
                    <a:pt x="11253" y="10190"/>
                    <a:pt x="12500" y="9068"/>
                  </a:cubicBezTo>
                  <a:cubicBezTo>
                    <a:pt x="14861" y="6955"/>
                    <a:pt x="17165" y="3739"/>
                    <a:pt x="15061" y="1379"/>
                  </a:cubicBezTo>
                  <a:cubicBezTo>
                    <a:pt x="13699" y="-162"/>
                    <a:pt x="11995" y="-96"/>
                    <a:pt x="9939" y="1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3" name="任意形状 218"/>
            <p:cNvSpPr/>
            <p:nvPr/>
          </p:nvSpPr>
          <p:spPr>
            <a:xfrm>
              <a:off x="13473895" y="3947239"/>
              <a:ext cx="105263" cy="92970"/>
            </a:xfrm>
            <a:custGeom>
              <a:avLst/>
              <a:gdLst>
                <a:gd name="connsiteX0" fmla="*/ 96875 w 105263"/>
                <a:gd name="connsiteY0" fmla="*/ 68874 h 92970"/>
                <a:gd name="connsiteX1" fmla="*/ 89830 w 105263"/>
                <a:gd name="connsiteY1" fmla="*/ 70159 h 92970"/>
                <a:gd name="connsiteX2" fmla="*/ 91116 w 105263"/>
                <a:gd name="connsiteY2" fmla="*/ 66324 h 92970"/>
                <a:gd name="connsiteX3" fmla="*/ 94952 w 105263"/>
                <a:gd name="connsiteY3" fmla="*/ 61823 h 92970"/>
                <a:gd name="connsiteX4" fmla="*/ 95600 w 105263"/>
                <a:gd name="connsiteY4" fmla="*/ 56067 h 92970"/>
                <a:gd name="connsiteX5" fmla="*/ 91753 w 105263"/>
                <a:gd name="connsiteY5" fmla="*/ 53497 h 92970"/>
                <a:gd name="connsiteX6" fmla="*/ 93676 w 105263"/>
                <a:gd name="connsiteY6" fmla="*/ 49663 h 92970"/>
                <a:gd name="connsiteX7" fmla="*/ 96237 w 105263"/>
                <a:gd name="connsiteY7" fmla="*/ 43259 h 92970"/>
                <a:gd name="connsiteX8" fmla="*/ 94952 w 105263"/>
                <a:gd name="connsiteY8" fmla="*/ 38130 h 92970"/>
                <a:gd name="connsiteX9" fmla="*/ 93039 w 105263"/>
                <a:gd name="connsiteY9" fmla="*/ 34933 h 92970"/>
                <a:gd name="connsiteX10" fmla="*/ 89183 w 105263"/>
                <a:gd name="connsiteY10" fmla="*/ 32364 h 92970"/>
                <a:gd name="connsiteX11" fmla="*/ 85337 w 105263"/>
                <a:gd name="connsiteY11" fmla="*/ 36208 h 92970"/>
                <a:gd name="connsiteX12" fmla="*/ 82776 w 105263"/>
                <a:gd name="connsiteY12" fmla="*/ 33649 h 92970"/>
                <a:gd name="connsiteX13" fmla="*/ 79568 w 105263"/>
                <a:gd name="connsiteY13" fmla="*/ 36836 h 92970"/>
                <a:gd name="connsiteX14" fmla="*/ 72523 w 105263"/>
                <a:gd name="connsiteY14" fmla="*/ 38768 h 92970"/>
                <a:gd name="connsiteX15" fmla="*/ 69315 w 105263"/>
                <a:gd name="connsiteY15" fmla="*/ 33649 h 92970"/>
                <a:gd name="connsiteX16" fmla="*/ 68677 w 105263"/>
                <a:gd name="connsiteY16" fmla="*/ 27873 h 92970"/>
                <a:gd name="connsiteX17" fmla="*/ 66116 w 105263"/>
                <a:gd name="connsiteY17" fmla="*/ 27236 h 92970"/>
                <a:gd name="connsiteX18" fmla="*/ 59709 w 105263"/>
                <a:gd name="connsiteY18" fmla="*/ 27873 h 92970"/>
                <a:gd name="connsiteX19" fmla="*/ 60347 w 105263"/>
                <a:gd name="connsiteY19" fmla="*/ 24038 h 92970"/>
                <a:gd name="connsiteX20" fmla="*/ 66764 w 105263"/>
                <a:gd name="connsiteY20" fmla="*/ 18272 h 92970"/>
                <a:gd name="connsiteX21" fmla="*/ 73161 w 105263"/>
                <a:gd name="connsiteY21" fmla="*/ 11222 h 92970"/>
                <a:gd name="connsiteX22" fmla="*/ 80853 w 105263"/>
                <a:gd name="connsiteY22" fmla="*/ 6102 h 92970"/>
                <a:gd name="connsiteX23" fmla="*/ 80215 w 105263"/>
                <a:gd name="connsiteY23" fmla="*/ 974 h 92970"/>
                <a:gd name="connsiteX24" fmla="*/ 72523 w 105263"/>
                <a:gd name="connsiteY24" fmla="*/ 1611 h 92970"/>
                <a:gd name="connsiteX25" fmla="*/ 65469 w 105263"/>
                <a:gd name="connsiteY25" fmla="*/ 3543 h 92970"/>
                <a:gd name="connsiteX26" fmla="*/ 57139 w 105263"/>
                <a:gd name="connsiteY26" fmla="*/ 8662 h 92970"/>
                <a:gd name="connsiteX27" fmla="*/ 51370 w 105263"/>
                <a:gd name="connsiteY27" fmla="*/ 13791 h 92970"/>
                <a:gd name="connsiteX28" fmla="*/ 47533 w 105263"/>
                <a:gd name="connsiteY28" fmla="*/ 18910 h 92970"/>
                <a:gd name="connsiteX29" fmla="*/ 38556 w 105263"/>
                <a:gd name="connsiteY29" fmla="*/ 27873 h 92970"/>
                <a:gd name="connsiteX30" fmla="*/ 32149 w 105263"/>
                <a:gd name="connsiteY30" fmla="*/ 36208 h 92970"/>
                <a:gd name="connsiteX31" fmla="*/ 25742 w 105263"/>
                <a:gd name="connsiteY31" fmla="*/ 44534 h 92970"/>
                <a:gd name="connsiteX32" fmla="*/ 18050 w 105263"/>
                <a:gd name="connsiteY32" fmla="*/ 48378 h 92970"/>
                <a:gd name="connsiteX33" fmla="*/ 14213 w 105263"/>
                <a:gd name="connsiteY33" fmla="*/ 50300 h 92970"/>
                <a:gd name="connsiteX34" fmla="*/ 12919 w 105263"/>
                <a:gd name="connsiteY34" fmla="*/ 56067 h 92970"/>
                <a:gd name="connsiteX35" fmla="*/ 11643 w 105263"/>
                <a:gd name="connsiteY35" fmla="*/ 61195 h 92970"/>
                <a:gd name="connsiteX36" fmla="*/ 752 w 105263"/>
                <a:gd name="connsiteY36" fmla="*/ 66324 h 92970"/>
                <a:gd name="connsiteX37" fmla="*/ 2028 w 105263"/>
                <a:gd name="connsiteY37" fmla="*/ 74650 h 92970"/>
                <a:gd name="connsiteX38" fmla="*/ 9073 w 105263"/>
                <a:gd name="connsiteY38" fmla="*/ 75925 h 92970"/>
                <a:gd name="connsiteX39" fmla="*/ 18050 w 105263"/>
                <a:gd name="connsiteY39" fmla="*/ 72071 h 92970"/>
                <a:gd name="connsiteX40" fmla="*/ 27018 w 105263"/>
                <a:gd name="connsiteY40" fmla="*/ 74003 h 92970"/>
                <a:gd name="connsiteX41" fmla="*/ 33434 w 105263"/>
                <a:gd name="connsiteY41" fmla="*/ 76562 h 92970"/>
                <a:gd name="connsiteX42" fmla="*/ 41764 w 105263"/>
                <a:gd name="connsiteY42" fmla="*/ 75925 h 92970"/>
                <a:gd name="connsiteX43" fmla="*/ 48171 w 105263"/>
                <a:gd name="connsiteY43" fmla="*/ 72718 h 92970"/>
                <a:gd name="connsiteX44" fmla="*/ 55863 w 105263"/>
                <a:gd name="connsiteY44" fmla="*/ 72071 h 92970"/>
                <a:gd name="connsiteX45" fmla="*/ 60347 w 105263"/>
                <a:gd name="connsiteY45" fmla="*/ 74650 h 92970"/>
                <a:gd name="connsiteX46" fmla="*/ 58424 w 105263"/>
                <a:gd name="connsiteY46" fmla="*/ 77837 h 92970"/>
                <a:gd name="connsiteX47" fmla="*/ 55225 w 105263"/>
                <a:gd name="connsiteY47" fmla="*/ 81044 h 92970"/>
                <a:gd name="connsiteX48" fmla="*/ 48809 w 105263"/>
                <a:gd name="connsiteY48" fmla="*/ 82328 h 92970"/>
                <a:gd name="connsiteX49" fmla="*/ 52017 w 105263"/>
                <a:gd name="connsiteY49" fmla="*/ 87448 h 92970"/>
                <a:gd name="connsiteX50" fmla="*/ 61632 w 105263"/>
                <a:gd name="connsiteY50" fmla="*/ 88732 h 92970"/>
                <a:gd name="connsiteX51" fmla="*/ 66764 w 105263"/>
                <a:gd name="connsiteY51" fmla="*/ 82966 h 92970"/>
                <a:gd name="connsiteX52" fmla="*/ 70600 w 105263"/>
                <a:gd name="connsiteY52" fmla="*/ 76562 h 92970"/>
                <a:gd name="connsiteX53" fmla="*/ 77017 w 105263"/>
                <a:gd name="connsiteY53" fmla="*/ 74003 h 92970"/>
                <a:gd name="connsiteX54" fmla="*/ 80215 w 105263"/>
                <a:gd name="connsiteY54" fmla="*/ 72071 h 92970"/>
                <a:gd name="connsiteX55" fmla="*/ 80853 w 105263"/>
                <a:gd name="connsiteY55" fmla="*/ 77837 h 92970"/>
                <a:gd name="connsiteX56" fmla="*/ 77017 w 105263"/>
                <a:gd name="connsiteY56" fmla="*/ 81691 h 92970"/>
                <a:gd name="connsiteX57" fmla="*/ 75731 w 105263"/>
                <a:gd name="connsiteY57" fmla="*/ 86163 h 92970"/>
                <a:gd name="connsiteX58" fmla="*/ 79568 w 105263"/>
                <a:gd name="connsiteY58" fmla="*/ 89370 h 92970"/>
                <a:gd name="connsiteX59" fmla="*/ 84071 w 105263"/>
                <a:gd name="connsiteY59" fmla="*/ 91929 h 92970"/>
                <a:gd name="connsiteX60" fmla="*/ 93676 w 105263"/>
                <a:gd name="connsiteY60" fmla="*/ 90654 h 92970"/>
                <a:gd name="connsiteX61" fmla="*/ 94314 w 105263"/>
                <a:gd name="connsiteY61" fmla="*/ 87448 h 92970"/>
                <a:gd name="connsiteX62" fmla="*/ 99446 w 105263"/>
                <a:gd name="connsiteY62" fmla="*/ 81691 h 92970"/>
                <a:gd name="connsiteX63" fmla="*/ 103292 w 105263"/>
                <a:gd name="connsiteY63" fmla="*/ 75278 h 92970"/>
                <a:gd name="connsiteX64" fmla="*/ 104567 w 105263"/>
                <a:gd name="connsiteY64" fmla="*/ 68236 h 92970"/>
                <a:gd name="connsiteX65" fmla="*/ 96875 w 105263"/>
                <a:gd name="connsiteY65" fmla="*/ 68874 h 9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05263" h="92970">
                  <a:moveTo>
                    <a:pt x="96875" y="68874"/>
                  </a:moveTo>
                  <a:cubicBezTo>
                    <a:pt x="94105" y="69255"/>
                    <a:pt x="90592" y="72842"/>
                    <a:pt x="89830" y="70159"/>
                  </a:cubicBezTo>
                  <a:cubicBezTo>
                    <a:pt x="89402" y="68646"/>
                    <a:pt x="90383" y="67713"/>
                    <a:pt x="91116" y="66324"/>
                  </a:cubicBezTo>
                  <a:cubicBezTo>
                    <a:pt x="92182" y="64269"/>
                    <a:pt x="94048" y="63945"/>
                    <a:pt x="94952" y="61823"/>
                  </a:cubicBezTo>
                  <a:cubicBezTo>
                    <a:pt x="95847" y="59749"/>
                    <a:pt x="96685" y="58036"/>
                    <a:pt x="95600" y="56067"/>
                  </a:cubicBezTo>
                  <a:cubicBezTo>
                    <a:pt x="94724" y="54487"/>
                    <a:pt x="92163" y="55258"/>
                    <a:pt x="91753" y="53497"/>
                  </a:cubicBezTo>
                  <a:cubicBezTo>
                    <a:pt x="91373" y="51870"/>
                    <a:pt x="92972" y="51185"/>
                    <a:pt x="93676" y="49663"/>
                  </a:cubicBezTo>
                  <a:cubicBezTo>
                    <a:pt x="94800" y="47217"/>
                    <a:pt x="96180" y="45942"/>
                    <a:pt x="96237" y="43259"/>
                  </a:cubicBezTo>
                  <a:cubicBezTo>
                    <a:pt x="96285" y="41194"/>
                    <a:pt x="95790" y="40005"/>
                    <a:pt x="94952" y="38130"/>
                  </a:cubicBezTo>
                  <a:cubicBezTo>
                    <a:pt x="94362" y="36798"/>
                    <a:pt x="94019" y="35999"/>
                    <a:pt x="93039" y="34933"/>
                  </a:cubicBezTo>
                  <a:cubicBezTo>
                    <a:pt x="91820" y="33592"/>
                    <a:pt x="90992" y="32307"/>
                    <a:pt x="89183" y="32364"/>
                  </a:cubicBezTo>
                  <a:cubicBezTo>
                    <a:pt x="87070" y="32431"/>
                    <a:pt x="87422" y="36627"/>
                    <a:pt x="85337" y="36208"/>
                  </a:cubicBezTo>
                  <a:cubicBezTo>
                    <a:pt x="83957" y="35932"/>
                    <a:pt x="84185" y="33801"/>
                    <a:pt x="82776" y="33649"/>
                  </a:cubicBezTo>
                  <a:cubicBezTo>
                    <a:pt x="81024" y="33449"/>
                    <a:pt x="81044" y="35866"/>
                    <a:pt x="79568" y="36836"/>
                  </a:cubicBezTo>
                  <a:cubicBezTo>
                    <a:pt x="77198" y="38416"/>
                    <a:pt x="75094" y="39986"/>
                    <a:pt x="72523" y="38768"/>
                  </a:cubicBezTo>
                  <a:cubicBezTo>
                    <a:pt x="70400" y="37759"/>
                    <a:pt x="70077" y="35875"/>
                    <a:pt x="69315" y="33649"/>
                  </a:cubicBezTo>
                  <a:cubicBezTo>
                    <a:pt x="68591" y="31498"/>
                    <a:pt x="70553" y="29148"/>
                    <a:pt x="68677" y="27873"/>
                  </a:cubicBezTo>
                  <a:cubicBezTo>
                    <a:pt x="67830" y="27302"/>
                    <a:pt x="67135" y="27388"/>
                    <a:pt x="66116" y="27236"/>
                  </a:cubicBezTo>
                  <a:cubicBezTo>
                    <a:pt x="63632" y="26874"/>
                    <a:pt x="60776" y="30157"/>
                    <a:pt x="59709" y="27873"/>
                  </a:cubicBezTo>
                  <a:cubicBezTo>
                    <a:pt x="59062" y="26503"/>
                    <a:pt x="59795" y="25456"/>
                    <a:pt x="60347" y="24038"/>
                  </a:cubicBezTo>
                  <a:cubicBezTo>
                    <a:pt x="61566" y="20908"/>
                    <a:pt x="64374" y="20632"/>
                    <a:pt x="66764" y="18272"/>
                  </a:cubicBezTo>
                  <a:cubicBezTo>
                    <a:pt x="69401" y="15665"/>
                    <a:pt x="70353" y="13648"/>
                    <a:pt x="73161" y="11222"/>
                  </a:cubicBezTo>
                  <a:cubicBezTo>
                    <a:pt x="75903" y="8881"/>
                    <a:pt x="79939" y="9585"/>
                    <a:pt x="80853" y="6102"/>
                  </a:cubicBezTo>
                  <a:cubicBezTo>
                    <a:pt x="81367" y="4152"/>
                    <a:pt x="81510" y="2515"/>
                    <a:pt x="80215" y="974"/>
                  </a:cubicBezTo>
                  <a:cubicBezTo>
                    <a:pt x="78273" y="-1319"/>
                    <a:pt x="75484" y="1088"/>
                    <a:pt x="72523" y="1611"/>
                  </a:cubicBezTo>
                  <a:cubicBezTo>
                    <a:pt x="69724" y="2116"/>
                    <a:pt x="68106" y="2458"/>
                    <a:pt x="65469" y="3543"/>
                  </a:cubicBezTo>
                  <a:cubicBezTo>
                    <a:pt x="61946" y="4980"/>
                    <a:pt x="60185" y="6350"/>
                    <a:pt x="57139" y="8662"/>
                  </a:cubicBezTo>
                  <a:cubicBezTo>
                    <a:pt x="54749" y="10489"/>
                    <a:pt x="53388" y="11564"/>
                    <a:pt x="51370" y="13791"/>
                  </a:cubicBezTo>
                  <a:cubicBezTo>
                    <a:pt x="49704" y="15637"/>
                    <a:pt x="49123" y="16988"/>
                    <a:pt x="47533" y="18910"/>
                  </a:cubicBezTo>
                  <a:cubicBezTo>
                    <a:pt x="44373" y="22725"/>
                    <a:pt x="41802" y="24143"/>
                    <a:pt x="38556" y="27873"/>
                  </a:cubicBezTo>
                  <a:cubicBezTo>
                    <a:pt x="35871" y="30975"/>
                    <a:pt x="34653" y="32954"/>
                    <a:pt x="32149" y="36208"/>
                  </a:cubicBezTo>
                  <a:cubicBezTo>
                    <a:pt x="29655" y="39453"/>
                    <a:pt x="28960" y="42003"/>
                    <a:pt x="25742" y="44534"/>
                  </a:cubicBezTo>
                  <a:cubicBezTo>
                    <a:pt x="23105" y="46608"/>
                    <a:pt x="21049" y="46875"/>
                    <a:pt x="18050" y="48378"/>
                  </a:cubicBezTo>
                  <a:cubicBezTo>
                    <a:pt x="16546" y="49130"/>
                    <a:pt x="15337" y="49063"/>
                    <a:pt x="14213" y="50300"/>
                  </a:cubicBezTo>
                  <a:cubicBezTo>
                    <a:pt x="12652" y="52004"/>
                    <a:pt x="13461" y="53821"/>
                    <a:pt x="12919" y="56067"/>
                  </a:cubicBezTo>
                  <a:cubicBezTo>
                    <a:pt x="12452" y="58065"/>
                    <a:pt x="12633" y="59387"/>
                    <a:pt x="11643" y="61195"/>
                  </a:cubicBezTo>
                  <a:cubicBezTo>
                    <a:pt x="9368" y="65306"/>
                    <a:pt x="2390" y="61918"/>
                    <a:pt x="752" y="66324"/>
                  </a:cubicBezTo>
                  <a:cubicBezTo>
                    <a:pt x="-409" y="69388"/>
                    <a:pt x="-400" y="72423"/>
                    <a:pt x="2028" y="74650"/>
                  </a:cubicBezTo>
                  <a:cubicBezTo>
                    <a:pt x="4094" y="76524"/>
                    <a:pt x="6293" y="76105"/>
                    <a:pt x="9073" y="75925"/>
                  </a:cubicBezTo>
                  <a:cubicBezTo>
                    <a:pt x="12880" y="75668"/>
                    <a:pt x="14261" y="72414"/>
                    <a:pt x="18050" y="72071"/>
                  </a:cubicBezTo>
                  <a:cubicBezTo>
                    <a:pt x="21610" y="71767"/>
                    <a:pt x="23610" y="72908"/>
                    <a:pt x="27018" y="74003"/>
                  </a:cubicBezTo>
                  <a:cubicBezTo>
                    <a:pt x="29588" y="74821"/>
                    <a:pt x="30778" y="76096"/>
                    <a:pt x="33434" y="76562"/>
                  </a:cubicBezTo>
                  <a:cubicBezTo>
                    <a:pt x="36642" y="77124"/>
                    <a:pt x="38632" y="76838"/>
                    <a:pt x="41764" y="75925"/>
                  </a:cubicBezTo>
                  <a:cubicBezTo>
                    <a:pt x="44449" y="75135"/>
                    <a:pt x="45486" y="73489"/>
                    <a:pt x="48171" y="72718"/>
                  </a:cubicBezTo>
                  <a:cubicBezTo>
                    <a:pt x="51065" y="71881"/>
                    <a:pt x="52969" y="71253"/>
                    <a:pt x="55863" y="72071"/>
                  </a:cubicBezTo>
                  <a:cubicBezTo>
                    <a:pt x="57805" y="72632"/>
                    <a:pt x="60166" y="72632"/>
                    <a:pt x="60347" y="74650"/>
                  </a:cubicBezTo>
                  <a:cubicBezTo>
                    <a:pt x="60490" y="76086"/>
                    <a:pt x="59310" y="76676"/>
                    <a:pt x="58424" y="77837"/>
                  </a:cubicBezTo>
                  <a:cubicBezTo>
                    <a:pt x="57358" y="79245"/>
                    <a:pt x="56720" y="80130"/>
                    <a:pt x="55225" y="81044"/>
                  </a:cubicBezTo>
                  <a:cubicBezTo>
                    <a:pt x="53045" y="82366"/>
                    <a:pt x="49685" y="79940"/>
                    <a:pt x="48809" y="82328"/>
                  </a:cubicBezTo>
                  <a:cubicBezTo>
                    <a:pt x="48000" y="84545"/>
                    <a:pt x="50189" y="85963"/>
                    <a:pt x="52017" y="87448"/>
                  </a:cubicBezTo>
                  <a:cubicBezTo>
                    <a:pt x="54959" y="89836"/>
                    <a:pt x="58167" y="90264"/>
                    <a:pt x="61632" y="88732"/>
                  </a:cubicBezTo>
                  <a:cubicBezTo>
                    <a:pt x="64384" y="87514"/>
                    <a:pt x="64983" y="85392"/>
                    <a:pt x="66764" y="82966"/>
                  </a:cubicBezTo>
                  <a:cubicBezTo>
                    <a:pt x="68477" y="80616"/>
                    <a:pt x="68363" y="78418"/>
                    <a:pt x="70600" y="76562"/>
                  </a:cubicBezTo>
                  <a:cubicBezTo>
                    <a:pt x="72675" y="74849"/>
                    <a:pt x="74627" y="75249"/>
                    <a:pt x="77017" y="74003"/>
                  </a:cubicBezTo>
                  <a:cubicBezTo>
                    <a:pt x="78302" y="73327"/>
                    <a:pt x="78768" y="71881"/>
                    <a:pt x="80215" y="72071"/>
                  </a:cubicBezTo>
                  <a:cubicBezTo>
                    <a:pt x="82462" y="72385"/>
                    <a:pt x="81643" y="75725"/>
                    <a:pt x="80853" y="77837"/>
                  </a:cubicBezTo>
                  <a:cubicBezTo>
                    <a:pt x="80120" y="79835"/>
                    <a:pt x="78054" y="79835"/>
                    <a:pt x="77017" y="81691"/>
                  </a:cubicBezTo>
                  <a:cubicBezTo>
                    <a:pt x="76122" y="83270"/>
                    <a:pt x="75236" y="84422"/>
                    <a:pt x="75731" y="86163"/>
                  </a:cubicBezTo>
                  <a:cubicBezTo>
                    <a:pt x="76264" y="88047"/>
                    <a:pt x="77969" y="88256"/>
                    <a:pt x="79568" y="89370"/>
                  </a:cubicBezTo>
                  <a:cubicBezTo>
                    <a:pt x="81234" y="90521"/>
                    <a:pt x="82129" y="91339"/>
                    <a:pt x="84071" y="91929"/>
                  </a:cubicBezTo>
                  <a:cubicBezTo>
                    <a:pt x="87669" y="93042"/>
                    <a:pt x="91944" y="94013"/>
                    <a:pt x="93676" y="90654"/>
                  </a:cubicBezTo>
                  <a:cubicBezTo>
                    <a:pt x="94257" y="89522"/>
                    <a:pt x="93867" y="88646"/>
                    <a:pt x="94314" y="87448"/>
                  </a:cubicBezTo>
                  <a:cubicBezTo>
                    <a:pt x="95362" y="84622"/>
                    <a:pt x="97665" y="84117"/>
                    <a:pt x="99446" y="81691"/>
                  </a:cubicBezTo>
                  <a:cubicBezTo>
                    <a:pt x="101159" y="79331"/>
                    <a:pt x="102273" y="78018"/>
                    <a:pt x="103292" y="75278"/>
                  </a:cubicBezTo>
                  <a:cubicBezTo>
                    <a:pt x="104263" y="72661"/>
                    <a:pt x="106348" y="70387"/>
                    <a:pt x="104567" y="68236"/>
                  </a:cubicBezTo>
                  <a:cubicBezTo>
                    <a:pt x="102663" y="65915"/>
                    <a:pt x="99865" y="68474"/>
                    <a:pt x="96875" y="6887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4" name="任意形状 219"/>
            <p:cNvSpPr/>
            <p:nvPr/>
          </p:nvSpPr>
          <p:spPr>
            <a:xfrm>
              <a:off x="13416015" y="3975830"/>
              <a:ext cx="36252" cy="18025"/>
            </a:xfrm>
            <a:custGeom>
              <a:avLst/>
              <a:gdLst>
                <a:gd name="connsiteX0" fmla="*/ 21476 w 36252"/>
                <a:gd name="connsiteY0" fmla="*/ 17865 h 18025"/>
                <a:gd name="connsiteX1" fmla="*/ 28530 w 36252"/>
                <a:gd name="connsiteY1" fmla="*/ 17865 h 18025"/>
                <a:gd name="connsiteX2" fmla="*/ 35575 w 36252"/>
                <a:gd name="connsiteY2" fmla="*/ 15943 h 18025"/>
                <a:gd name="connsiteX3" fmla="*/ 33014 w 36252"/>
                <a:gd name="connsiteY3" fmla="*/ 8245 h 18025"/>
                <a:gd name="connsiteX4" fmla="*/ 27883 w 36252"/>
                <a:gd name="connsiteY4" fmla="*/ 7617 h 18025"/>
                <a:gd name="connsiteX5" fmla="*/ 21476 w 36252"/>
                <a:gd name="connsiteY5" fmla="*/ 4410 h 18025"/>
                <a:gd name="connsiteX6" fmla="*/ 16344 w 36252"/>
                <a:gd name="connsiteY6" fmla="*/ 1851 h 18025"/>
                <a:gd name="connsiteX7" fmla="*/ 8652 w 36252"/>
                <a:gd name="connsiteY7" fmla="*/ 1851 h 18025"/>
                <a:gd name="connsiteX8" fmla="*/ 332 w 36252"/>
                <a:gd name="connsiteY8" fmla="*/ 1204 h 18025"/>
                <a:gd name="connsiteX9" fmla="*/ 970 w 36252"/>
                <a:gd name="connsiteY9" fmla="*/ 5695 h 18025"/>
                <a:gd name="connsiteX10" fmla="*/ 3530 w 36252"/>
                <a:gd name="connsiteY10" fmla="*/ 8245 h 18025"/>
                <a:gd name="connsiteX11" fmla="*/ 7377 w 36252"/>
                <a:gd name="connsiteY11" fmla="*/ 9539 h 18025"/>
                <a:gd name="connsiteX12" fmla="*/ 11860 w 36252"/>
                <a:gd name="connsiteY12" fmla="*/ 15305 h 18025"/>
                <a:gd name="connsiteX13" fmla="*/ 18905 w 36252"/>
                <a:gd name="connsiteY13" fmla="*/ 17865 h 18025"/>
                <a:gd name="connsiteX14" fmla="*/ 21476 w 36252"/>
                <a:gd name="connsiteY14" fmla="*/ 17865 h 1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52" h="18025">
                  <a:moveTo>
                    <a:pt x="21476" y="17865"/>
                  </a:moveTo>
                  <a:cubicBezTo>
                    <a:pt x="24217" y="17865"/>
                    <a:pt x="25798" y="18226"/>
                    <a:pt x="28530" y="17865"/>
                  </a:cubicBezTo>
                  <a:cubicBezTo>
                    <a:pt x="31348" y="17494"/>
                    <a:pt x="34099" y="18379"/>
                    <a:pt x="35575" y="15943"/>
                  </a:cubicBezTo>
                  <a:cubicBezTo>
                    <a:pt x="37212" y="13240"/>
                    <a:pt x="35698" y="9901"/>
                    <a:pt x="33014" y="8245"/>
                  </a:cubicBezTo>
                  <a:cubicBezTo>
                    <a:pt x="31291" y="7208"/>
                    <a:pt x="29825" y="8150"/>
                    <a:pt x="27883" y="7617"/>
                  </a:cubicBezTo>
                  <a:cubicBezTo>
                    <a:pt x="25188" y="6884"/>
                    <a:pt x="23970" y="5666"/>
                    <a:pt x="21476" y="4410"/>
                  </a:cubicBezTo>
                  <a:cubicBezTo>
                    <a:pt x="19476" y="3411"/>
                    <a:pt x="18505" y="2441"/>
                    <a:pt x="16344" y="1851"/>
                  </a:cubicBezTo>
                  <a:cubicBezTo>
                    <a:pt x="13450" y="1061"/>
                    <a:pt x="11661" y="1955"/>
                    <a:pt x="8652" y="1851"/>
                  </a:cubicBezTo>
                  <a:cubicBezTo>
                    <a:pt x="5396" y="1737"/>
                    <a:pt x="1588" y="-1794"/>
                    <a:pt x="332" y="1204"/>
                  </a:cubicBezTo>
                  <a:cubicBezTo>
                    <a:pt x="-363" y="2840"/>
                    <a:pt x="122" y="4144"/>
                    <a:pt x="970" y="5695"/>
                  </a:cubicBezTo>
                  <a:cubicBezTo>
                    <a:pt x="1646" y="6932"/>
                    <a:pt x="2340" y="7503"/>
                    <a:pt x="3530" y="8245"/>
                  </a:cubicBezTo>
                  <a:cubicBezTo>
                    <a:pt x="4863" y="9101"/>
                    <a:pt x="6006" y="8740"/>
                    <a:pt x="7377" y="9539"/>
                  </a:cubicBezTo>
                  <a:cubicBezTo>
                    <a:pt x="9833" y="10976"/>
                    <a:pt x="9557" y="13621"/>
                    <a:pt x="11860" y="15305"/>
                  </a:cubicBezTo>
                  <a:cubicBezTo>
                    <a:pt x="14221" y="17037"/>
                    <a:pt x="16002" y="17598"/>
                    <a:pt x="18905" y="17865"/>
                  </a:cubicBezTo>
                  <a:cubicBezTo>
                    <a:pt x="19905" y="17950"/>
                    <a:pt x="20476" y="17865"/>
                    <a:pt x="21476" y="1786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5" name="任意形状 220"/>
            <p:cNvSpPr/>
            <p:nvPr/>
          </p:nvSpPr>
          <p:spPr>
            <a:xfrm>
              <a:off x="13436875" y="4017863"/>
              <a:ext cx="8351" cy="9786"/>
            </a:xfrm>
            <a:custGeom>
              <a:avLst/>
              <a:gdLst>
                <a:gd name="connsiteX0" fmla="*/ 3853 w 8351"/>
                <a:gd name="connsiteY0" fmla="*/ 2094 h 9786"/>
                <a:gd name="connsiteX1" fmla="*/ 1292 w 8351"/>
                <a:gd name="connsiteY1" fmla="*/ 4653 h 9786"/>
                <a:gd name="connsiteX2" fmla="*/ 7 w 8351"/>
                <a:gd name="connsiteY2" fmla="*/ 7213 h 9786"/>
                <a:gd name="connsiteX3" fmla="*/ 3215 w 8351"/>
                <a:gd name="connsiteY3" fmla="*/ 9782 h 9786"/>
                <a:gd name="connsiteX4" fmla="*/ 5776 w 8351"/>
                <a:gd name="connsiteY4" fmla="*/ 5300 h 9786"/>
                <a:gd name="connsiteX5" fmla="*/ 7709 w 8351"/>
                <a:gd name="connsiteY5" fmla="*/ 172 h 9786"/>
                <a:gd name="connsiteX6" fmla="*/ 3853 w 8351"/>
                <a:gd name="connsiteY6" fmla="*/ 2094 h 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51" h="9786">
                  <a:moveTo>
                    <a:pt x="3853" y="2094"/>
                  </a:moveTo>
                  <a:cubicBezTo>
                    <a:pt x="2720" y="2940"/>
                    <a:pt x="2101" y="3492"/>
                    <a:pt x="1292" y="4653"/>
                  </a:cubicBezTo>
                  <a:cubicBezTo>
                    <a:pt x="654" y="5576"/>
                    <a:pt x="-79" y="6099"/>
                    <a:pt x="7" y="7213"/>
                  </a:cubicBezTo>
                  <a:cubicBezTo>
                    <a:pt x="131" y="8811"/>
                    <a:pt x="1616" y="9867"/>
                    <a:pt x="3215" y="9782"/>
                  </a:cubicBezTo>
                  <a:cubicBezTo>
                    <a:pt x="5233" y="9677"/>
                    <a:pt x="4919" y="7118"/>
                    <a:pt x="5776" y="5300"/>
                  </a:cubicBezTo>
                  <a:cubicBezTo>
                    <a:pt x="6690" y="3369"/>
                    <a:pt x="9641" y="1075"/>
                    <a:pt x="7709" y="172"/>
                  </a:cubicBezTo>
                  <a:cubicBezTo>
                    <a:pt x="6176" y="-533"/>
                    <a:pt x="5205" y="1095"/>
                    <a:pt x="3853" y="209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6" name="任意形状 221"/>
            <p:cNvSpPr/>
            <p:nvPr/>
          </p:nvSpPr>
          <p:spPr>
            <a:xfrm>
              <a:off x="13396812" y="4029814"/>
              <a:ext cx="35660" cy="22170"/>
            </a:xfrm>
            <a:custGeom>
              <a:avLst/>
              <a:gdLst>
                <a:gd name="connsiteX0" fmla="*/ 8026 w 35660"/>
                <a:gd name="connsiteY0" fmla="*/ 391 h 22170"/>
                <a:gd name="connsiteX1" fmla="*/ 2894 w 35660"/>
                <a:gd name="connsiteY1" fmla="*/ 1675 h 22170"/>
                <a:gd name="connsiteX2" fmla="*/ 333 w 35660"/>
                <a:gd name="connsiteY2" fmla="*/ 5519 h 22170"/>
                <a:gd name="connsiteX3" fmla="*/ 971 w 35660"/>
                <a:gd name="connsiteY3" fmla="*/ 11285 h 22170"/>
                <a:gd name="connsiteX4" fmla="*/ 6103 w 35660"/>
                <a:gd name="connsiteY4" fmla="*/ 15767 h 22170"/>
                <a:gd name="connsiteX5" fmla="*/ 12500 w 35660"/>
                <a:gd name="connsiteY5" fmla="*/ 17052 h 22170"/>
                <a:gd name="connsiteX6" fmla="*/ 16993 w 35660"/>
                <a:gd name="connsiteY6" fmla="*/ 20249 h 22170"/>
                <a:gd name="connsiteX7" fmla="*/ 21477 w 35660"/>
                <a:gd name="connsiteY7" fmla="*/ 22171 h 22170"/>
                <a:gd name="connsiteX8" fmla="*/ 26608 w 35660"/>
                <a:gd name="connsiteY8" fmla="*/ 19611 h 22170"/>
                <a:gd name="connsiteX9" fmla="*/ 29807 w 35660"/>
                <a:gd name="connsiteY9" fmla="*/ 15767 h 22170"/>
                <a:gd name="connsiteX10" fmla="*/ 35576 w 35660"/>
                <a:gd name="connsiteY10" fmla="*/ 13207 h 22170"/>
                <a:gd name="connsiteX11" fmla="*/ 29807 w 35660"/>
                <a:gd name="connsiteY11" fmla="*/ 8716 h 22170"/>
                <a:gd name="connsiteX12" fmla="*/ 24686 w 35660"/>
                <a:gd name="connsiteY12" fmla="*/ 10001 h 22170"/>
                <a:gd name="connsiteX13" fmla="*/ 17631 w 35660"/>
                <a:gd name="connsiteY13" fmla="*/ 10648 h 22170"/>
                <a:gd name="connsiteX14" fmla="*/ 12500 w 35660"/>
                <a:gd name="connsiteY14" fmla="*/ 7441 h 22170"/>
                <a:gd name="connsiteX15" fmla="*/ 8663 w 35660"/>
                <a:gd name="connsiteY15" fmla="*/ 6794 h 22170"/>
                <a:gd name="connsiteX16" fmla="*/ 8026 w 35660"/>
                <a:gd name="connsiteY16" fmla="*/ 391 h 2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660" h="22170">
                  <a:moveTo>
                    <a:pt x="8026" y="391"/>
                  </a:moveTo>
                  <a:cubicBezTo>
                    <a:pt x="6207" y="-590"/>
                    <a:pt x="4551" y="438"/>
                    <a:pt x="2894" y="1675"/>
                  </a:cubicBezTo>
                  <a:cubicBezTo>
                    <a:pt x="1447" y="2750"/>
                    <a:pt x="828" y="3787"/>
                    <a:pt x="333" y="5519"/>
                  </a:cubicBezTo>
                  <a:cubicBezTo>
                    <a:pt x="-295" y="7689"/>
                    <a:pt x="-9" y="9249"/>
                    <a:pt x="971" y="11285"/>
                  </a:cubicBezTo>
                  <a:cubicBezTo>
                    <a:pt x="2123" y="13674"/>
                    <a:pt x="3713" y="14606"/>
                    <a:pt x="6103" y="15767"/>
                  </a:cubicBezTo>
                  <a:cubicBezTo>
                    <a:pt x="8387" y="16871"/>
                    <a:pt x="10187" y="15995"/>
                    <a:pt x="12500" y="17052"/>
                  </a:cubicBezTo>
                  <a:cubicBezTo>
                    <a:pt x="14471" y="17936"/>
                    <a:pt x="15108" y="19212"/>
                    <a:pt x="16993" y="20249"/>
                  </a:cubicBezTo>
                  <a:cubicBezTo>
                    <a:pt x="18659" y="21172"/>
                    <a:pt x="19583" y="22161"/>
                    <a:pt x="21477" y="22171"/>
                  </a:cubicBezTo>
                  <a:cubicBezTo>
                    <a:pt x="23714" y="22190"/>
                    <a:pt x="24876" y="21019"/>
                    <a:pt x="26608" y="19611"/>
                  </a:cubicBezTo>
                  <a:cubicBezTo>
                    <a:pt x="28122" y="18374"/>
                    <a:pt x="28284" y="16975"/>
                    <a:pt x="29807" y="15767"/>
                  </a:cubicBezTo>
                  <a:cubicBezTo>
                    <a:pt x="31730" y="14235"/>
                    <a:pt x="34986" y="15586"/>
                    <a:pt x="35576" y="13207"/>
                  </a:cubicBezTo>
                  <a:cubicBezTo>
                    <a:pt x="36262" y="10439"/>
                    <a:pt x="32635" y="9087"/>
                    <a:pt x="29807" y="8716"/>
                  </a:cubicBezTo>
                  <a:cubicBezTo>
                    <a:pt x="27770" y="8450"/>
                    <a:pt x="26713" y="9630"/>
                    <a:pt x="24686" y="10001"/>
                  </a:cubicBezTo>
                  <a:cubicBezTo>
                    <a:pt x="21963" y="10496"/>
                    <a:pt x="20306" y="11342"/>
                    <a:pt x="17631" y="10648"/>
                  </a:cubicBezTo>
                  <a:cubicBezTo>
                    <a:pt x="15346" y="10039"/>
                    <a:pt x="14747" y="8174"/>
                    <a:pt x="12500" y="7441"/>
                  </a:cubicBezTo>
                  <a:cubicBezTo>
                    <a:pt x="11062" y="6965"/>
                    <a:pt x="9891" y="7698"/>
                    <a:pt x="8663" y="6794"/>
                  </a:cubicBezTo>
                  <a:cubicBezTo>
                    <a:pt x="6636" y="5319"/>
                    <a:pt x="10225" y="1599"/>
                    <a:pt x="8026" y="39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7" name="任意形状 222"/>
            <p:cNvSpPr/>
            <p:nvPr/>
          </p:nvSpPr>
          <p:spPr>
            <a:xfrm>
              <a:off x="13435522" y="4030153"/>
              <a:ext cx="24614" cy="27238"/>
            </a:xfrm>
            <a:custGeom>
              <a:avLst/>
              <a:gdLst>
                <a:gd name="connsiteX0" fmla="*/ 23103 w 24614"/>
                <a:gd name="connsiteY0" fmla="*/ 9662 h 27238"/>
                <a:gd name="connsiteX1" fmla="*/ 23103 w 24614"/>
                <a:gd name="connsiteY1" fmla="*/ 1336 h 27238"/>
                <a:gd name="connsiteX2" fmla="*/ 19257 w 24614"/>
                <a:gd name="connsiteY2" fmla="*/ 52 h 27238"/>
                <a:gd name="connsiteX3" fmla="*/ 15402 w 24614"/>
                <a:gd name="connsiteY3" fmla="*/ 3896 h 27238"/>
                <a:gd name="connsiteX4" fmla="*/ 10927 w 24614"/>
                <a:gd name="connsiteY4" fmla="*/ 6455 h 27238"/>
                <a:gd name="connsiteX5" fmla="*/ 7072 w 24614"/>
                <a:gd name="connsiteY5" fmla="*/ 9015 h 27238"/>
                <a:gd name="connsiteX6" fmla="*/ 5796 w 24614"/>
                <a:gd name="connsiteY6" fmla="*/ 14791 h 27238"/>
                <a:gd name="connsiteX7" fmla="*/ 1950 w 24614"/>
                <a:gd name="connsiteY7" fmla="*/ 16075 h 27238"/>
                <a:gd name="connsiteX8" fmla="*/ 27 w 24614"/>
                <a:gd name="connsiteY8" fmla="*/ 19272 h 27238"/>
                <a:gd name="connsiteX9" fmla="*/ 4511 w 24614"/>
                <a:gd name="connsiteY9" fmla="*/ 24401 h 27238"/>
                <a:gd name="connsiteX10" fmla="*/ 10927 w 24614"/>
                <a:gd name="connsiteY10" fmla="*/ 26961 h 27238"/>
                <a:gd name="connsiteX11" fmla="*/ 18610 w 24614"/>
                <a:gd name="connsiteY11" fmla="*/ 26314 h 27238"/>
                <a:gd name="connsiteX12" fmla="*/ 24379 w 24614"/>
                <a:gd name="connsiteY12" fmla="*/ 22479 h 27238"/>
                <a:gd name="connsiteX13" fmla="*/ 23103 w 24614"/>
                <a:gd name="connsiteY13" fmla="*/ 17350 h 27238"/>
                <a:gd name="connsiteX14" fmla="*/ 19257 w 24614"/>
                <a:gd name="connsiteY14" fmla="*/ 13506 h 27238"/>
                <a:gd name="connsiteX15" fmla="*/ 23103 w 24614"/>
                <a:gd name="connsiteY15" fmla="*/ 9662 h 2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14" h="27238">
                  <a:moveTo>
                    <a:pt x="23103" y="9662"/>
                  </a:moveTo>
                  <a:cubicBezTo>
                    <a:pt x="24598" y="6788"/>
                    <a:pt x="25579" y="3430"/>
                    <a:pt x="23103" y="1336"/>
                  </a:cubicBezTo>
                  <a:cubicBezTo>
                    <a:pt x="21894" y="318"/>
                    <a:pt x="20819" y="-167"/>
                    <a:pt x="19257" y="52"/>
                  </a:cubicBezTo>
                  <a:cubicBezTo>
                    <a:pt x="17153" y="356"/>
                    <a:pt x="17096" y="2611"/>
                    <a:pt x="15402" y="3896"/>
                  </a:cubicBezTo>
                  <a:cubicBezTo>
                    <a:pt x="13802" y="5114"/>
                    <a:pt x="12632" y="5399"/>
                    <a:pt x="10927" y="6455"/>
                  </a:cubicBezTo>
                  <a:cubicBezTo>
                    <a:pt x="9395" y="7407"/>
                    <a:pt x="8167" y="7588"/>
                    <a:pt x="7072" y="9015"/>
                  </a:cubicBezTo>
                  <a:cubicBezTo>
                    <a:pt x="5682" y="10851"/>
                    <a:pt x="7510" y="13249"/>
                    <a:pt x="5796" y="14791"/>
                  </a:cubicBezTo>
                  <a:cubicBezTo>
                    <a:pt x="4616" y="15847"/>
                    <a:pt x="3159" y="15057"/>
                    <a:pt x="1950" y="16075"/>
                  </a:cubicBezTo>
                  <a:cubicBezTo>
                    <a:pt x="827" y="16998"/>
                    <a:pt x="198" y="17826"/>
                    <a:pt x="27" y="19272"/>
                  </a:cubicBezTo>
                  <a:cubicBezTo>
                    <a:pt x="-297" y="21908"/>
                    <a:pt x="2350" y="22860"/>
                    <a:pt x="4511" y="24401"/>
                  </a:cubicBezTo>
                  <a:cubicBezTo>
                    <a:pt x="6701" y="25952"/>
                    <a:pt x="8262" y="26523"/>
                    <a:pt x="10927" y="26961"/>
                  </a:cubicBezTo>
                  <a:cubicBezTo>
                    <a:pt x="13888" y="27436"/>
                    <a:pt x="15783" y="27351"/>
                    <a:pt x="18610" y="26314"/>
                  </a:cubicBezTo>
                  <a:cubicBezTo>
                    <a:pt x="21152" y="25391"/>
                    <a:pt x="23646" y="25077"/>
                    <a:pt x="24379" y="22479"/>
                  </a:cubicBezTo>
                  <a:cubicBezTo>
                    <a:pt x="24941" y="20481"/>
                    <a:pt x="24103" y="19139"/>
                    <a:pt x="23103" y="17350"/>
                  </a:cubicBezTo>
                  <a:cubicBezTo>
                    <a:pt x="22056" y="15504"/>
                    <a:pt x="19257" y="15628"/>
                    <a:pt x="19257" y="13506"/>
                  </a:cubicBezTo>
                  <a:cubicBezTo>
                    <a:pt x="19257" y="11384"/>
                    <a:pt x="22113" y="11546"/>
                    <a:pt x="23103" y="966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8" name="任意形状 223"/>
            <p:cNvSpPr/>
            <p:nvPr/>
          </p:nvSpPr>
          <p:spPr>
            <a:xfrm>
              <a:off x="13491821" y="3765412"/>
              <a:ext cx="8747" cy="9477"/>
            </a:xfrm>
            <a:custGeom>
              <a:avLst/>
              <a:gdLst>
                <a:gd name="connsiteX0" fmla="*/ 4694 w 8747"/>
                <a:gd name="connsiteY0" fmla="*/ 9216 h 9477"/>
                <a:gd name="connsiteX1" fmla="*/ 7902 w 8747"/>
                <a:gd name="connsiteY1" fmla="*/ 6009 h 9477"/>
                <a:gd name="connsiteX2" fmla="*/ 7902 w 8747"/>
                <a:gd name="connsiteY2" fmla="*/ 880 h 9477"/>
                <a:gd name="connsiteX3" fmla="*/ 2133 w 8747"/>
                <a:gd name="connsiteY3" fmla="*/ 1528 h 9477"/>
                <a:gd name="connsiteX4" fmla="*/ 210 w 8747"/>
                <a:gd name="connsiteY4" fmla="*/ 4725 h 9477"/>
                <a:gd name="connsiteX5" fmla="*/ 848 w 8747"/>
                <a:gd name="connsiteY5" fmla="*/ 8569 h 9477"/>
                <a:gd name="connsiteX6" fmla="*/ 4694 w 8747"/>
                <a:gd name="connsiteY6" fmla="*/ 9216 h 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7" h="9477">
                  <a:moveTo>
                    <a:pt x="4694" y="9216"/>
                  </a:moveTo>
                  <a:cubicBezTo>
                    <a:pt x="6398" y="8740"/>
                    <a:pt x="7179" y="7627"/>
                    <a:pt x="7902" y="6009"/>
                  </a:cubicBezTo>
                  <a:cubicBezTo>
                    <a:pt x="8721" y="4182"/>
                    <a:pt x="9302" y="2317"/>
                    <a:pt x="7902" y="880"/>
                  </a:cubicBezTo>
                  <a:cubicBezTo>
                    <a:pt x="6331" y="-737"/>
                    <a:pt x="3894" y="110"/>
                    <a:pt x="2133" y="1528"/>
                  </a:cubicBezTo>
                  <a:cubicBezTo>
                    <a:pt x="1000" y="2441"/>
                    <a:pt x="496" y="3297"/>
                    <a:pt x="210" y="4725"/>
                  </a:cubicBezTo>
                  <a:cubicBezTo>
                    <a:pt x="-85" y="6218"/>
                    <a:pt x="-218" y="7494"/>
                    <a:pt x="848" y="8569"/>
                  </a:cubicBezTo>
                  <a:cubicBezTo>
                    <a:pt x="1924" y="9653"/>
                    <a:pt x="3228" y="9625"/>
                    <a:pt x="4694" y="921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39" name="任意形状 224"/>
            <p:cNvSpPr/>
            <p:nvPr/>
          </p:nvSpPr>
          <p:spPr>
            <a:xfrm>
              <a:off x="13249091" y="3855973"/>
              <a:ext cx="16659" cy="13454"/>
            </a:xfrm>
            <a:custGeom>
              <a:avLst/>
              <a:gdLst>
                <a:gd name="connsiteX0" fmla="*/ 5141 w 16659"/>
                <a:gd name="connsiteY0" fmla="*/ 1285 h 13454"/>
                <a:gd name="connsiteX1" fmla="*/ 1904 w 16659"/>
                <a:gd name="connsiteY1" fmla="*/ 7688 h 13454"/>
                <a:gd name="connsiteX2" fmla="*/ 0 w 16659"/>
                <a:gd name="connsiteY2" fmla="*/ 12817 h 13454"/>
                <a:gd name="connsiteX3" fmla="*/ 4474 w 16659"/>
                <a:gd name="connsiteY3" fmla="*/ 13454 h 13454"/>
                <a:gd name="connsiteX4" fmla="*/ 10948 w 16659"/>
                <a:gd name="connsiteY4" fmla="*/ 12170 h 13454"/>
                <a:gd name="connsiteX5" fmla="*/ 14756 w 16659"/>
                <a:gd name="connsiteY5" fmla="*/ 7051 h 13454"/>
                <a:gd name="connsiteX6" fmla="*/ 16660 w 16659"/>
                <a:gd name="connsiteY6" fmla="*/ 0 h 13454"/>
                <a:gd name="connsiteX7" fmla="*/ 9615 w 16659"/>
                <a:gd name="connsiteY7" fmla="*/ 0 h 13454"/>
                <a:gd name="connsiteX8" fmla="*/ 5141 w 16659"/>
                <a:gd name="connsiteY8" fmla="*/ 1285 h 1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59" h="13454">
                  <a:moveTo>
                    <a:pt x="5141" y="1285"/>
                  </a:moveTo>
                  <a:lnTo>
                    <a:pt x="1904" y="7688"/>
                  </a:lnTo>
                  <a:lnTo>
                    <a:pt x="0" y="12817"/>
                  </a:lnTo>
                  <a:lnTo>
                    <a:pt x="4474" y="13454"/>
                  </a:lnTo>
                  <a:lnTo>
                    <a:pt x="10948" y="12170"/>
                  </a:lnTo>
                  <a:lnTo>
                    <a:pt x="14756" y="7051"/>
                  </a:lnTo>
                  <a:lnTo>
                    <a:pt x="16660" y="0"/>
                  </a:lnTo>
                  <a:lnTo>
                    <a:pt x="9615" y="0"/>
                  </a:lnTo>
                  <a:lnTo>
                    <a:pt x="5141" y="128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0" name="任意形状 225"/>
            <p:cNvSpPr/>
            <p:nvPr/>
          </p:nvSpPr>
          <p:spPr>
            <a:xfrm>
              <a:off x="13190162" y="3916185"/>
              <a:ext cx="18563" cy="10247"/>
            </a:xfrm>
            <a:custGeom>
              <a:avLst/>
              <a:gdLst>
                <a:gd name="connsiteX0" fmla="*/ 8949 w 18563"/>
                <a:gd name="connsiteY0" fmla="*/ 0 h 10247"/>
                <a:gd name="connsiteX1" fmla="*/ 2570 w 18563"/>
                <a:gd name="connsiteY1" fmla="*/ 647 h 10247"/>
                <a:gd name="connsiteX2" fmla="*/ 0 w 18563"/>
                <a:gd name="connsiteY2" fmla="*/ 6404 h 10247"/>
                <a:gd name="connsiteX3" fmla="*/ 571 w 18563"/>
                <a:gd name="connsiteY3" fmla="*/ 9610 h 10247"/>
                <a:gd name="connsiteX4" fmla="*/ 6378 w 18563"/>
                <a:gd name="connsiteY4" fmla="*/ 10248 h 10247"/>
                <a:gd name="connsiteX5" fmla="*/ 14090 w 18563"/>
                <a:gd name="connsiteY5" fmla="*/ 8973 h 10247"/>
                <a:gd name="connsiteX6" fmla="*/ 18564 w 18563"/>
                <a:gd name="connsiteY6" fmla="*/ 4491 h 10247"/>
                <a:gd name="connsiteX7" fmla="*/ 14090 w 18563"/>
                <a:gd name="connsiteY7" fmla="*/ 647 h 10247"/>
                <a:gd name="connsiteX8" fmla="*/ 8949 w 18563"/>
                <a:gd name="connsiteY8" fmla="*/ 0 h 1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63" h="10247">
                  <a:moveTo>
                    <a:pt x="8949" y="0"/>
                  </a:moveTo>
                  <a:lnTo>
                    <a:pt x="2570" y="647"/>
                  </a:lnTo>
                  <a:lnTo>
                    <a:pt x="0" y="6404"/>
                  </a:lnTo>
                  <a:lnTo>
                    <a:pt x="571" y="9610"/>
                  </a:lnTo>
                  <a:lnTo>
                    <a:pt x="6378" y="10248"/>
                  </a:lnTo>
                  <a:lnTo>
                    <a:pt x="14090" y="8973"/>
                  </a:lnTo>
                  <a:lnTo>
                    <a:pt x="18564" y="4491"/>
                  </a:lnTo>
                  <a:lnTo>
                    <a:pt x="14090" y="647"/>
                  </a:lnTo>
                  <a:lnTo>
                    <a:pt x="8949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1" name="任意形状 226"/>
            <p:cNvSpPr/>
            <p:nvPr/>
          </p:nvSpPr>
          <p:spPr>
            <a:xfrm>
              <a:off x="12469492" y="3919352"/>
              <a:ext cx="12638" cy="20787"/>
            </a:xfrm>
            <a:custGeom>
              <a:avLst/>
              <a:gdLst>
                <a:gd name="connsiteX0" fmla="*/ 2864 w 12638"/>
                <a:gd name="connsiteY0" fmla="*/ 12209 h 20787"/>
                <a:gd name="connsiteX1" fmla="*/ 5425 w 12638"/>
                <a:gd name="connsiteY1" fmla="*/ 16053 h 20787"/>
                <a:gd name="connsiteX2" fmla="*/ 7995 w 12638"/>
                <a:gd name="connsiteY2" fmla="*/ 20535 h 20787"/>
                <a:gd name="connsiteX3" fmla="*/ 8633 w 12638"/>
                <a:gd name="connsiteY3" fmla="*/ 17328 h 20787"/>
                <a:gd name="connsiteX4" fmla="*/ 9280 w 12638"/>
                <a:gd name="connsiteY4" fmla="*/ 10934 h 20787"/>
                <a:gd name="connsiteX5" fmla="*/ 11832 w 12638"/>
                <a:gd name="connsiteY5" fmla="*/ 5168 h 20787"/>
                <a:gd name="connsiteX6" fmla="*/ 12470 w 12638"/>
                <a:gd name="connsiteY6" fmla="*/ 1324 h 20787"/>
                <a:gd name="connsiteX7" fmla="*/ 4787 w 12638"/>
                <a:gd name="connsiteY7" fmla="*/ 1324 h 20787"/>
                <a:gd name="connsiteX8" fmla="*/ 303 w 12638"/>
                <a:gd name="connsiteY8" fmla="*/ 1961 h 20787"/>
                <a:gd name="connsiteX9" fmla="*/ 1579 w 12638"/>
                <a:gd name="connsiteY9" fmla="*/ 6443 h 20787"/>
                <a:gd name="connsiteX10" fmla="*/ 2864 w 12638"/>
                <a:gd name="connsiteY10" fmla="*/ 12209 h 2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38" h="20787">
                  <a:moveTo>
                    <a:pt x="2864" y="12209"/>
                  </a:moveTo>
                  <a:cubicBezTo>
                    <a:pt x="3616" y="13855"/>
                    <a:pt x="4473" y="14521"/>
                    <a:pt x="5425" y="16053"/>
                  </a:cubicBezTo>
                  <a:cubicBezTo>
                    <a:pt x="6491" y="17757"/>
                    <a:pt x="6453" y="21839"/>
                    <a:pt x="7995" y="20535"/>
                  </a:cubicBezTo>
                  <a:cubicBezTo>
                    <a:pt x="8966" y="19717"/>
                    <a:pt x="8424" y="18584"/>
                    <a:pt x="8633" y="17328"/>
                  </a:cubicBezTo>
                  <a:cubicBezTo>
                    <a:pt x="9042" y="14864"/>
                    <a:pt x="8624" y="13351"/>
                    <a:pt x="9280" y="10934"/>
                  </a:cubicBezTo>
                  <a:cubicBezTo>
                    <a:pt x="9909" y="8555"/>
                    <a:pt x="11204" y="7537"/>
                    <a:pt x="11832" y="5168"/>
                  </a:cubicBezTo>
                  <a:cubicBezTo>
                    <a:pt x="12222" y="3703"/>
                    <a:pt x="12974" y="2751"/>
                    <a:pt x="12470" y="1324"/>
                  </a:cubicBezTo>
                  <a:cubicBezTo>
                    <a:pt x="11489" y="-1512"/>
                    <a:pt x="7776" y="1048"/>
                    <a:pt x="4787" y="1324"/>
                  </a:cubicBezTo>
                  <a:cubicBezTo>
                    <a:pt x="3026" y="1476"/>
                    <a:pt x="1293" y="496"/>
                    <a:pt x="303" y="1961"/>
                  </a:cubicBezTo>
                  <a:cubicBezTo>
                    <a:pt x="-715" y="3465"/>
                    <a:pt x="1122" y="4683"/>
                    <a:pt x="1579" y="6443"/>
                  </a:cubicBezTo>
                  <a:cubicBezTo>
                    <a:pt x="2160" y="8679"/>
                    <a:pt x="1902" y="10116"/>
                    <a:pt x="2864" y="1220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2" name="任意形状 227"/>
            <p:cNvSpPr/>
            <p:nvPr/>
          </p:nvSpPr>
          <p:spPr>
            <a:xfrm>
              <a:off x="12470306" y="3903627"/>
              <a:ext cx="27939" cy="13843"/>
            </a:xfrm>
            <a:custGeom>
              <a:avLst/>
              <a:gdLst>
                <a:gd name="connsiteX0" fmla="*/ 3288 w 27939"/>
                <a:gd name="connsiteY0" fmla="*/ 11283 h 13843"/>
                <a:gd name="connsiteX1" fmla="*/ 9695 w 27939"/>
                <a:gd name="connsiteY1" fmla="*/ 13843 h 13843"/>
                <a:gd name="connsiteX2" fmla="*/ 14188 w 27939"/>
                <a:gd name="connsiteY2" fmla="*/ 12558 h 13843"/>
                <a:gd name="connsiteX3" fmla="*/ 19310 w 27939"/>
                <a:gd name="connsiteY3" fmla="*/ 6154 h 13843"/>
                <a:gd name="connsiteX4" fmla="*/ 27640 w 27939"/>
                <a:gd name="connsiteY4" fmla="*/ 2957 h 13843"/>
                <a:gd name="connsiteX5" fmla="*/ 22518 w 27939"/>
                <a:gd name="connsiteY5" fmla="*/ 1026 h 13843"/>
                <a:gd name="connsiteX6" fmla="*/ 14826 w 27939"/>
                <a:gd name="connsiteY6" fmla="*/ 388 h 13843"/>
                <a:gd name="connsiteX7" fmla="*/ 7781 w 27939"/>
                <a:gd name="connsiteY7" fmla="*/ 388 h 13843"/>
                <a:gd name="connsiteX8" fmla="*/ 3288 w 27939"/>
                <a:gd name="connsiteY8" fmla="*/ 2957 h 13843"/>
                <a:gd name="connsiteX9" fmla="*/ 89 w 27939"/>
                <a:gd name="connsiteY9" fmla="*/ 6154 h 13843"/>
                <a:gd name="connsiteX10" fmla="*/ 3288 w 27939"/>
                <a:gd name="connsiteY10" fmla="*/ 11283 h 1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39" h="13843">
                  <a:moveTo>
                    <a:pt x="3288" y="11283"/>
                  </a:moveTo>
                  <a:cubicBezTo>
                    <a:pt x="5315" y="13053"/>
                    <a:pt x="7001" y="13881"/>
                    <a:pt x="9695" y="13843"/>
                  </a:cubicBezTo>
                  <a:cubicBezTo>
                    <a:pt x="11523" y="13814"/>
                    <a:pt x="12589" y="13424"/>
                    <a:pt x="14188" y="12558"/>
                  </a:cubicBezTo>
                  <a:cubicBezTo>
                    <a:pt x="16997" y="11026"/>
                    <a:pt x="16749" y="8076"/>
                    <a:pt x="19310" y="6154"/>
                  </a:cubicBezTo>
                  <a:cubicBezTo>
                    <a:pt x="22099" y="4070"/>
                    <a:pt x="29515" y="5888"/>
                    <a:pt x="27640" y="2957"/>
                  </a:cubicBezTo>
                  <a:cubicBezTo>
                    <a:pt x="26497" y="1149"/>
                    <a:pt x="24593" y="1549"/>
                    <a:pt x="22518" y="1026"/>
                  </a:cubicBezTo>
                  <a:cubicBezTo>
                    <a:pt x="19595" y="302"/>
                    <a:pt x="17834" y="512"/>
                    <a:pt x="14826" y="388"/>
                  </a:cubicBezTo>
                  <a:cubicBezTo>
                    <a:pt x="12084" y="283"/>
                    <a:pt x="10399" y="-430"/>
                    <a:pt x="7781" y="388"/>
                  </a:cubicBezTo>
                  <a:cubicBezTo>
                    <a:pt x="5858" y="988"/>
                    <a:pt x="4878" y="1711"/>
                    <a:pt x="3288" y="2957"/>
                  </a:cubicBezTo>
                  <a:cubicBezTo>
                    <a:pt x="1898" y="4042"/>
                    <a:pt x="479" y="4432"/>
                    <a:pt x="89" y="6154"/>
                  </a:cubicBezTo>
                  <a:cubicBezTo>
                    <a:pt x="-444" y="8447"/>
                    <a:pt x="1517" y="9732"/>
                    <a:pt x="3288" y="112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3" name="任意形状 228"/>
            <p:cNvSpPr/>
            <p:nvPr/>
          </p:nvSpPr>
          <p:spPr>
            <a:xfrm>
              <a:off x="12490798" y="3959397"/>
              <a:ext cx="51030" cy="47822"/>
            </a:xfrm>
            <a:custGeom>
              <a:avLst/>
              <a:gdLst>
                <a:gd name="connsiteX0" fmla="*/ 40487 w 51030"/>
                <a:gd name="connsiteY0" fmla="*/ 17009 h 47822"/>
                <a:gd name="connsiteX1" fmla="*/ 36012 w 51030"/>
                <a:gd name="connsiteY1" fmla="*/ 12518 h 47822"/>
                <a:gd name="connsiteX2" fmla="*/ 28311 w 51030"/>
                <a:gd name="connsiteY2" fmla="*/ 9311 h 47822"/>
                <a:gd name="connsiteX3" fmla="*/ 21904 w 51030"/>
                <a:gd name="connsiteY3" fmla="*/ 6752 h 47822"/>
                <a:gd name="connsiteX4" fmla="*/ 17420 w 51030"/>
                <a:gd name="connsiteY4" fmla="*/ 1633 h 47822"/>
                <a:gd name="connsiteX5" fmla="*/ 9090 w 51030"/>
                <a:gd name="connsiteY5" fmla="*/ 1633 h 47822"/>
                <a:gd name="connsiteX6" fmla="*/ 760 w 51030"/>
                <a:gd name="connsiteY6" fmla="*/ 986 h 47822"/>
                <a:gd name="connsiteX7" fmla="*/ 2036 w 51030"/>
                <a:gd name="connsiteY7" fmla="*/ 8674 h 47822"/>
                <a:gd name="connsiteX8" fmla="*/ 5234 w 51030"/>
                <a:gd name="connsiteY8" fmla="*/ 15715 h 47822"/>
                <a:gd name="connsiteX9" fmla="*/ 11013 w 51030"/>
                <a:gd name="connsiteY9" fmla="*/ 18284 h 47822"/>
                <a:gd name="connsiteX10" fmla="*/ 12936 w 51030"/>
                <a:gd name="connsiteY10" fmla="*/ 25972 h 47822"/>
                <a:gd name="connsiteX11" fmla="*/ 21256 w 51030"/>
                <a:gd name="connsiteY11" fmla="*/ 30454 h 47822"/>
                <a:gd name="connsiteX12" fmla="*/ 23189 w 51030"/>
                <a:gd name="connsiteY12" fmla="*/ 34936 h 47822"/>
                <a:gd name="connsiteX13" fmla="*/ 26388 w 51030"/>
                <a:gd name="connsiteY13" fmla="*/ 40702 h 47822"/>
                <a:gd name="connsiteX14" fmla="*/ 35365 w 51030"/>
                <a:gd name="connsiteY14" fmla="*/ 43908 h 47822"/>
                <a:gd name="connsiteX15" fmla="*/ 39211 w 51030"/>
                <a:gd name="connsiteY15" fmla="*/ 45831 h 47822"/>
                <a:gd name="connsiteX16" fmla="*/ 45618 w 51030"/>
                <a:gd name="connsiteY16" fmla="*/ 47743 h 47822"/>
                <a:gd name="connsiteX17" fmla="*/ 50749 w 51030"/>
                <a:gd name="connsiteY17" fmla="*/ 44546 h 47822"/>
                <a:gd name="connsiteX18" fmla="*/ 50111 w 51030"/>
                <a:gd name="connsiteY18" fmla="*/ 39427 h 47822"/>
                <a:gd name="connsiteX19" fmla="*/ 48188 w 51030"/>
                <a:gd name="connsiteY19" fmla="*/ 33014 h 47822"/>
                <a:gd name="connsiteX20" fmla="*/ 43048 w 51030"/>
                <a:gd name="connsiteY20" fmla="*/ 31101 h 47822"/>
                <a:gd name="connsiteX21" fmla="*/ 43048 w 51030"/>
                <a:gd name="connsiteY21" fmla="*/ 25325 h 47822"/>
                <a:gd name="connsiteX22" fmla="*/ 40487 w 51030"/>
                <a:gd name="connsiteY22" fmla="*/ 17009 h 4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030" h="47822">
                  <a:moveTo>
                    <a:pt x="40487" y="17009"/>
                  </a:moveTo>
                  <a:cubicBezTo>
                    <a:pt x="39125" y="14935"/>
                    <a:pt x="38021" y="13945"/>
                    <a:pt x="36012" y="12518"/>
                  </a:cubicBezTo>
                  <a:cubicBezTo>
                    <a:pt x="33356" y="10643"/>
                    <a:pt x="31328" y="10548"/>
                    <a:pt x="28311" y="9311"/>
                  </a:cubicBezTo>
                  <a:cubicBezTo>
                    <a:pt x="25826" y="8303"/>
                    <a:pt x="24103" y="8312"/>
                    <a:pt x="21904" y="6752"/>
                  </a:cubicBezTo>
                  <a:cubicBezTo>
                    <a:pt x="19743" y="5210"/>
                    <a:pt x="19790" y="2831"/>
                    <a:pt x="17420" y="1633"/>
                  </a:cubicBezTo>
                  <a:cubicBezTo>
                    <a:pt x="14526" y="158"/>
                    <a:pt x="12336" y="1756"/>
                    <a:pt x="9090" y="1633"/>
                  </a:cubicBezTo>
                  <a:cubicBezTo>
                    <a:pt x="5834" y="1499"/>
                    <a:pt x="2845" y="-1507"/>
                    <a:pt x="760" y="986"/>
                  </a:cubicBezTo>
                  <a:cubicBezTo>
                    <a:pt x="-1201" y="3317"/>
                    <a:pt x="1150" y="5772"/>
                    <a:pt x="2036" y="8674"/>
                  </a:cubicBezTo>
                  <a:cubicBezTo>
                    <a:pt x="2921" y="11557"/>
                    <a:pt x="3016" y="13679"/>
                    <a:pt x="5234" y="15715"/>
                  </a:cubicBezTo>
                  <a:cubicBezTo>
                    <a:pt x="7053" y="17390"/>
                    <a:pt x="9318" y="16495"/>
                    <a:pt x="11013" y="18284"/>
                  </a:cubicBezTo>
                  <a:cubicBezTo>
                    <a:pt x="13126" y="20539"/>
                    <a:pt x="11127" y="23460"/>
                    <a:pt x="12936" y="25972"/>
                  </a:cubicBezTo>
                  <a:cubicBezTo>
                    <a:pt x="15078" y="28970"/>
                    <a:pt x="19095" y="27476"/>
                    <a:pt x="21256" y="30454"/>
                  </a:cubicBezTo>
                  <a:cubicBezTo>
                    <a:pt x="22389" y="31986"/>
                    <a:pt x="22370" y="33223"/>
                    <a:pt x="23189" y="34936"/>
                  </a:cubicBezTo>
                  <a:cubicBezTo>
                    <a:pt x="24303" y="37257"/>
                    <a:pt x="24550" y="38903"/>
                    <a:pt x="26388" y="40702"/>
                  </a:cubicBezTo>
                  <a:cubicBezTo>
                    <a:pt x="29053" y="43290"/>
                    <a:pt x="31976" y="42367"/>
                    <a:pt x="35365" y="43908"/>
                  </a:cubicBezTo>
                  <a:cubicBezTo>
                    <a:pt x="36888" y="44603"/>
                    <a:pt x="37659" y="45184"/>
                    <a:pt x="39211" y="45831"/>
                  </a:cubicBezTo>
                  <a:cubicBezTo>
                    <a:pt x="41620" y="46839"/>
                    <a:pt x="43038" y="48162"/>
                    <a:pt x="45618" y="47743"/>
                  </a:cubicBezTo>
                  <a:cubicBezTo>
                    <a:pt x="47950" y="47381"/>
                    <a:pt x="49835" y="46715"/>
                    <a:pt x="50749" y="44546"/>
                  </a:cubicBezTo>
                  <a:cubicBezTo>
                    <a:pt x="51520" y="42681"/>
                    <a:pt x="50502" y="41396"/>
                    <a:pt x="50111" y="39427"/>
                  </a:cubicBezTo>
                  <a:cubicBezTo>
                    <a:pt x="49588" y="36867"/>
                    <a:pt x="50054" y="34831"/>
                    <a:pt x="48188" y="33014"/>
                  </a:cubicBezTo>
                  <a:cubicBezTo>
                    <a:pt x="46646" y="31529"/>
                    <a:pt x="44304" y="32823"/>
                    <a:pt x="43048" y="31101"/>
                  </a:cubicBezTo>
                  <a:cubicBezTo>
                    <a:pt x="41734" y="29265"/>
                    <a:pt x="43314" y="27571"/>
                    <a:pt x="43048" y="25325"/>
                  </a:cubicBezTo>
                  <a:cubicBezTo>
                    <a:pt x="42648" y="21957"/>
                    <a:pt x="42362" y="19845"/>
                    <a:pt x="40487" y="1700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4" name="任意形状 229"/>
            <p:cNvSpPr/>
            <p:nvPr/>
          </p:nvSpPr>
          <p:spPr>
            <a:xfrm>
              <a:off x="12896566" y="4634294"/>
              <a:ext cx="76446" cy="80219"/>
            </a:xfrm>
            <a:custGeom>
              <a:avLst/>
              <a:gdLst>
                <a:gd name="connsiteX0" fmla="*/ 73780 w 76446"/>
                <a:gd name="connsiteY0" fmla="*/ 1275 h 80219"/>
                <a:gd name="connsiteX1" fmla="*/ 63517 w 76446"/>
                <a:gd name="connsiteY1" fmla="*/ 2560 h 80219"/>
                <a:gd name="connsiteX2" fmla="*/ 60957 w 76446"/>
                <a:gd name="connsiteY2" fmla="*/ 7041 h 80219"/>
                <a:gd name="connsiteX3" fmla="*/ 56473 w 76446"/>
                <a:gd name="connsiteY3" fmla="*/ 6404 h 80219"/>
                <a:gd name="connsiteX4" fmla="*/ 53265 w 76446"/>
                <a:gd name="connsiteY4" fmla="*/ 8963 h 80219"/>
                <a:gd name="connsiteX5" fmla="*/ 46867 w 76446"/>
                <a:gd name="connsiteY5" fmla="*/ 8963 h 80219"/>
                <a:gd name="connsiteX6" fmla="*/ 42374 w 76446"/>
                <a:gd name="connsiteY6" fmla="*/ 3844 h 80219"/>
                <a:gd name="connsiteX7" fmla="*/ 39165 w 76446"/>
                <a:gd name="connsiteY7" fmla="*/ 10885 h 80219"/>
                <a:gd name="connsiteX8" fmla="*/ 32758 w 76446"/>
                <a:gd name="connsiteY8" fmla="*/ 17289 h 80219"/>
                <a:gd name="connsiteX9" fmla="*/ 28912 w 76446"/>
                <a:gd name="connsiteY9" fmla="*/ 22418 h 80219"/>
                <a:gd name="connsiteX10" fmla="*/ 20582 w 76446"/>
                <a:gd name="connsiteY10" fmla="*/ 20496 h 80219"/>
                <a:gd name="connsiteX11" fmla="*/ 16089 w 76446"/>
                <a:gd name="connsiteY11" fmla="*/ 25624 h 80219"/>
                <a:gd name="connsiteX12" fmla="*/ 12253 w 76446"/>
                <a:gd name="connsiteY12" fmla="*/ 26909 h 80219"/>
                <a:gd name="connsiteX13" fmla="*/ 10330 w 76446"/>
                <a:gd name="connsiteY13" fmla="*/ 32028 h 80219"/>
                <a:gd name="connsiteX14" fmla="*/ 8406 w 76446"/>
                <a:gd name="connsiteY14" fmla="*/ 36510 h 80219"/>
                <a:gd name="connsiteX15" fmla="*/ 2000 w 76446"/>
                <a:gd name="connsiteY15" fmla="*/ 40354 h 80219"/>
                <a:gd name="connsiteX16" fmla="*/ 276 w 76446"/>
                <a:gd name="connsiteY16" fmla="*/ 40953 h 80219"/>
                <a:gd name="connsiteX17" fmla="*/ 67 w 76446"/>
                <a:gd name="connsiteY17" fmla="*/ 42923 h 80219"/>
                <a:gd name="connsiteX18" fmla="*/ 2637 w 76446"/>
                <a:gd name="connsiteY18" fmla="*/ 47395 h 80219"/>
                <a:gd name="connsiteX19" fmla="*/ 7121 w 76446"/>
                <a:gd name="connsiteY19" fmla="*/ 51886 h 80219"/>
                <a:gd name="connsiteX20" fmla="*/ 13538 w 76446"/>
                <a:gd name="connsiteY20" fmla="*/ 59574 h 80219"/>
                <a:gd name="connsiteX21" fmla="*/ 19307 w 76446"/>
                <a:gd name="connsiteY21" fmla="*/ 65978 h 80219"/>
                <a:gd name="connsiteX22" fmla="*/ 25162 w 76446"/>
                <a:gd name="connsiteY22" fmla="*/ 74152 h 80219"/>
                <a:gd name="connsiteX23" fmla="*/ 25704 w 76446"/>
                <a:gd name="connsiteY23" fmla="*/ 74313 h 80219"/>
                <a:gd name="connsiteX24" fmla="*/ 30198 w 76446"/>
                <a:gd name="connsiteY24" fmla="*/ 72382 h 80219"/>
                <a:gd name="connsiteX25" fmla="*/ 35967 w 76446"/>
                <a:gd name="connsiteY25" fmla="*/ 74942 h 80219"/>
                <a:gd name="connsiteX26" fmla="*/ 41088 w 76446"/>
                <a:gd name="connsiteY26" fmla="*/ 76226 h 80219"/>
                <a:gd name="connsiteX27" fmla="*/ 47495 w 76446"/>
                <a:gd name="connsiteY27" fmla="*/ 74942 h 80219"/>
                <a:gd name="connsiteX28" fmla="*/ 51989 w 76446"/>
                <a:gd name="connsiteY28" fmla="*/ 79433 h 80219"/>
                <a:gd name="connsiteX29" fmla="*/ 56473 w 76446"/>
                <a:gd name="connsiteY29" fmla="*/ 80070 h 80219"/>
                <a:gd name="connsiteX30" fmla="*/ 60957 w 76446"/>
                <a:gd name="connsiteY30" fmla="*/ 76864 h 80219"/>
                <a:gd name="connsiteX31" fmla="*/ 62889 w 76446"/>
                <a:gd name="connsiteY31" fmla="*/ 76864 h 80219"/>
                <a:gd name="connsiteX32" fmla="*/ 61604 w 76446"/>
                <a:gd name="connsiteY32" fmla="*/ 66616 h 80219"/>
                <a:gd name="connsiteX33" fmla="*/ 64803 w 76446"/>
                <a:gd name="connsiteY33" fmla="*/ 58290 h 80219"/>
                <a:gd name="connsiteX34" fmla="*/ 66726 w 76446"/>
                <a:gd name="connsiteY34" fmla="*/ 49327 h 80219"/>
                <a:gd name="connsiteX35" fmla="*/ 69287 w 76446"/>
                <a:gd name="connsiteY35" fmla="*/ 46120 h 80219"/>
                <a:gd name="connsiteX36" fmla="*/ 68011 w 76446"/>
                <a:gd name="connsiteY36" fmla="*/ 32666 h 80219"/>
                <a:gd name="connsiteX37" fmla="*/ 69287 w 76446"/>
                <a:gd name="connsiteY37" fmla="*/ 23055 h 80219"/>
                <a:gd name="connsiteX38" fmla="*/ 73133 w 76446"/>
                <a:gd name="connsiteY38" fmla="*/ 19221 h 80219"/>
                <a:gd name="connsiteX39" fmla="*/ 75694 w 76446"/>
                <a:gd name="connsiteY39" fmla="*/ 10248 h 80219"/>
                <a:gd name="connsiteX40" fmla="*/ 75056 w 76446"/>
                <a:gd name="connsiteY40" fmla="*/ 0 h 80219"/>
                <a:gd name="connsiteX41" fmla="*/ 73780 w 76446"/>
                <a:gd name="connsiteY41" fmla="*/ 1275 h 8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46" h="80219">
                  <a:moveTo>
                    <a:pt x="73780" y="1275"/>
                  </a:moveTo>
                  <a:cubicBezTo>
                    <a:pt x="69772" y="1779"/>
                    <a:pt x="66459" y="-190"/>
                    <a:pt x="63517" y="2560"/>
                  </a:cubicBezTo>
                  <a:cubicBezTo>
                    <a:pt x="62051" y="3939"/>
                    <a:pt x="62804" y="6242"/>
                    <a:pt x="60957" y="7041"/>
                  </a:cubicBezTo>
                  <a:cubicBezTo>
                    <a:pt x="59338" y="7745"/>
                    <a:pt x="58167" y="5909"/>
                    <a:pt x="56473" y="6404"/>
                  </a:cubicBezTo>
                  <a:cubicBezTo>
                    <a:pt x="54940" y="6861"/>
                    <a:pt x="54731" y="8316"/>
                    <a:pt x="53265" y="8963"/>
                  </a:cubicBezTo>
                  <a:cubicBezTo>
                    <a:pt x="50980" y="9972"/>
                    <a:pt x="49142" y="9963"/>
                    <a:pt x="46867" y="8963"/>
                  </a:cubicBezTo>
                  <a:cubicBezTo>
                    <a:pt x="44430" y="7898"/>
                    <a:pt x="45020" y="3720"/>
                    <a:pt x="42374" y="3844"/>
                  </a:cubicBezTo>
                  <a:cubicBezTo>
                    <a:pt x="39356" y="3987"/>
                    <a:pt x="40850" y="8383"/>
                    <a:pt x="39165" y="10885"/>
                  </a:cubicBezTo>
                  <a:cubicBezTo>
                    <a:pt x="37195" y="13826"/>
                    <a:pt x="35043" y="14596"/>
                    <a:pt x="32758" y="17289"/>
                  </a:cubicBezTo>
                  <a:cubicBezTo>
                    <a:pt x="31150" y="19202"/>
                    <a:pt x="31178" y="21352"/>
                    <a:pt x="28912" y="22418"/>
                  </a:cubicBezTo>
                  <a:cubicBezTo>
                    <a:pt x="25904" y="23845"/>
                    <a:pt x="23676" y="19259"/>
                    <a:pt x="20582" y="20496"/>
                  </a:cubicBezTo>
                  <a:cubicBezTo>
                    <a:pt x="18107" y="21485"/>
                    <a:pt x="18402" y="24311"/>
                    <a:pt x="16089" y="25624"/>
                  </a:cubicBezTo>
                  <a:cubicBezTo>
                    <a:pt x="14728" y="26405"/>
                    <a:pt x="13462" y="25891"/>
                    <a:pt x="12253" y="26909"/>
                  </a:cubicBezTo>
                  <a:cubicBezTo>
                    <a:pt x="10606" y="28270"/>
                    <a:pt x="11129" y="30049"/>
                    <a:pt x="10330" y="32028"/>
                  </a:cubicBezTo>
                  <a:cubicBezTo>
                    <a:pt x="9615" y="33798"/>
                    <a:pt x="9558" y="34997"/>
                    <a:pt x="8406" y="36510"/>
                  </a:cubicBezTo>
                  <a:cubicBezTo>
                    <a:pt x="6645" y="38822"/>
                    <a:pt x="4494" y="38851"/>
                    <a:pt x="2000" y="40354"/>
                  </a:cubicBezTo>
                  <a:lnTo>
                    <a:pt x="276" y="40953"/>
                  </a:lnTo>
                  <a:cubicBezTo>
                    <a:pt x="38" y="41581"/>
                    <a:pt x="-85" y="42238"/>
                    <a:pt x="67" y="42923"/>
                  </a:cubicBezTo>
                  <a:cubicBezTo>
                    <a:pt x="533" y="44883"/>
                    <a:pt x="1447" y="45778"/>
                    <a:pt x="2637" y="47395"/>
                  </a:cubicBezTo>
                  <a:cubicBezTo>
                    <a:pt x="4113" y="49384"/>
                    <a:pt x="5436" y="50078"/>
                    <a:pt x="7121" y="51886"/>
                  </a:cubicBezTo>
                  <a:cubicBezTo>
                    <a:pt x="9787" y="54741"/>
                    <a:pt x="10977" y="56625"/>
                    <a:pt x="13538" y="59574"/>
                  </a:cubicBezTo>
                  <a:cubicBezTo>
                    <a:pt x="15737" y="62106"/>
                    <a:pt x="17241" y="63323"/>
                    <a:pt x="19307" y="65978"/>
                  </a:cubicBezTo>
                  <a:cubicBezTo>
                    <a:pt x="21715" y="69090"/>
                    <a:pt x="23991" y="70917"/>
                    <a:pt x="25162" y="74152"/>
                  </a:cubicBezTo>
                  <a:lnTo>
                    <a:pt x="25704" y="74313"/>
                  </a:lnTo>
                  <a:cubicBezTo>
                    <a:pt x="27456" y="73552"/>
                    <a:pt x="28294" y="72477"/>
                    <a:pt x="30198" y="72382"/>
                  </a:cubicBezTo>
                  <a:cubicBezTo>
                    <a:pt x="32654" y="72268"/>
                    <a:pt x="33634" y="74161"/>
                    <a:pt x="35967" y="74942"/>
                  </a:cubicBezTo>
                  <a:cubicBezTo>
                    <a:pt x="37918" y="75598"/>
                    <a:pt x="39032" y="76131"/>
                    <a:pt x="41088" y="76226"/>
                  </a:cubicBezTo>
                  <a:cubicBezTo>
                    <a:pt x="43640" y="76340"/>
                    <a:pt x="45068" y="74190"/>
                    <a:pt x="47495" y="74942"/>
                  </a:cubicBezTo>
                  <a:cubicBezTo>
                    <a:pt x="49856" y="75684"/>
                    <a:pt x="49714" y="78453"/>
                    <a:pt x="51989" y="79433"/>
                  </a:cubicBezTo>
                  <a:cubicBezTo>
                    <a:pt x="53607" y="80127"/>
                    <a:pt x="54740" y="80422"/>
                    <a:pt x="56473" y="80070"/>
                  </a:cubicBezTo>
                  <a:cubicBezTo>
                    <a:pt x="58577" y="79652"/>
                    <a:pt x="59205" y="78120"/>
                    <a:pt x="60957" y="76864"/>
                  </a:cubicBezTo>
                  <a:lnTo>
                    <a:pt x="62889" y="76864"/>
                  </a:lnTo>
                  <a:cubicBezTo>
                    <a:pt x="61928" y="72953"/>
                    <a:pt x="61042" y="70603"/>
                    <a:pt x="61604" y="66616"/>
                  </a:cubicBezTo>
                  <a:cubicBezTo>
                    <a:pt x="62090" y="63171"/>
                    <a:pt x="63803" y="61620"/>
                    <a:pt x="64803" y="58290"/>
                  </a:cubicBezTo>
                  <a:cubicBezTo>
                    <a:pt x="65821" y="54865"/>
                    <a:pt x="64907" y="52410"/>
                    <a:pt x="66726" y="49327"/>
                  </a:cubicBezTo>
                  <a:cubicBezTo>
                    <a:pt x="67535" y="47947"/>
                    <a:pt x="68516" y="47528"/>
                    <a:pt x="69287" y="46120"/>
                  </a:cubicBezTo>
                  <a:cubicBezTo>
                    <a:pt x="71838" y="41505"/>
                    <a:pt x="67811" y="37937"/>
                    <a:pt x="68011" y="32666"/>
                  </a:cubicBezTo>
                  <a:cubicBezTo>
                    <a:pt x="68144" y="28898"/>
                    <a:pt x="67297" y="26271"/>
                    <a:pt x="69287" y="23055"/>
                  </a:cubicBezTo>
                  <a:cubicBezTo>
                    <a:pt x="70400" y="21257"/>
                    <a:pt x="71933" y="20962"/>
                    <a:pt x="73133" y="19221"/>
                  </a:cubicBezTo>
                  <a:cubicBezTo>
                    <a:pt x="75189" y="16214"/>
                    <a:pt x="75275" y="13864"/>
                    <a:pt x="75694" y="10248"/>
                  </a:cubicBezTo>
                  <a:cubicBezTo>
                    <a:pt x="76160" y="6271"/>
                    <a:pt x="77417" y="3235"/>
                    <a:pt x="75056" y="0"/>
                  </a:cubicBezTo>
                  <a:lnTo>
                    <a:pt x="73780" y="127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5" name="任意形状 230"/>
            <p:cNvSpPr/>
            <p:nvPr/>
          </p:nvSpPr>
          <p:spPr>
            <a:xfrm>
              <a:off x="13163151" y="4542945"/>
              <a:ext cx="60823" cy="43535"/>
            </a:xfrm>
            <a:custGeom>
              <a:avLst/>
              <a:gdLst>
                <a:gd name="connsiteX0" fmla="*/ 60330 w 60823"/>
                <a:gd name="connsiteY0" fmla="*/ 25353 h 43535"/>
                <a:gd name="connsiteX1" fmla="*/ 60330 w 60823"/>
                <a:gd name="connsiteY1" fmla="*/ 20871 h 43535"/>
                <a:gd name="connsiteX2" fmla="*/ 54561 w 60823"/>
                <a:gd name="connsiteY2" fmla="*/ 17017 h 43535"/>
                <a:gd name="connsiteX3" fmla="*/ 46869 w 60823"/>
                <a:gd name="connsiteY3" fmla="*/ 17017 h 43535"/>
                <a:gd name="connsiteX4" fmla="*/ 43033 w 60823"/>
                <a:gd name="connsiteY4" fmla="*/ 13183 h 43535"/>
                <a:gd name="connsiteX5" fmla="*/ 34693 w 60823"/>
                <a:gd name="connsiteY5" fmla="*/ 7417 h 43535"/>
                <a:gd name="connsiteX6" fmla="*/ 26363 w 60823"/>
                <a:gd name="connsiteY6" fmla="*/ 4210 h 43535"/>
                <a:gd name="connsiteX7" fmla="*/ 21870 w 60823"/>
                <a:gd name="connsiteY7" fmla="*/ 375 h 43535"/>
                <a:gd name="connsiteX8" fmla="*/ 14187 w 60823"/>
                <a:gd name="connsiteY8" fmla="*/ 1013 h 43535"/>
                <a:gd name="connsiteX9" fmla="*/ 5848 w 60823"/>
                <a:gd name="connsiteY9" fmla="*/ 1013 h 43535"/>
                <a:gd name="connsiteX10" fmla="*/ 6495 w 60823"/>
                <a:gd name="connsiteY10" fmla="*/ 2935 h 43535"/>
                <a:gd name="connsiteX11" fmla="*/ 6495 w 60823"/>
                <a:gd name="connsiteY11" fmla="*/ 9339 h 43535"/>
                <a:gd name="connsiteX12" fmla="*/ 2011 w 60823"/>
                <a:gd name="connsiteY12" fmla="*/ 15752 h 43535"/>
                <a:gd name="connsiteX13" fmla="*/ 88 w 60823"/>
                <a:gd name="connsiteY13" fmla="*/ 26000 h 43535"/>
                <a:gd name="connsiteX14" fmla="*/ 2011 w 60823"/>
                <a:gd name="connsiteY14" fmla="*/ 33031 h 43535"/>
                <a:gd name="connsiteX15" fmla="*/ 1373 w 60823"/>
                <a:gd name="connsiteY15" fmla="*/ 36238 h 43535"/>
                <a:gd name="connsiteX16" fmla="*/ 3934 w 60823"/>
                <a:gd name="connsiteY16" fmla="*/ 41367 h 43535"/>
                <a:gd name="connsiteX17" fmla="*/ 8418 w 60823"/>
                <a:gd name="connsiteY17" fmla="*/ 43289 h 43535"/>
                <a:gd name="connsiteX18" fmla="*/ 13540 w 60823"/>
                <a:gd name="connsiteY18" fmla="*/ 42642 h 43535"/>
                <a:gd name="connsiteX19" fmla="*/ 15463 w 60823"/>
                <a:gd name="connsiteY19" fmla="*/ 36885 h 43535"/>
                <a:gd name="connsiteX20" fmla="*/ 19956 w 60823"/>
                <a:gd name="connsiteY20" fmla="*/ 31119 h 43535"/>
                <a:gd name="connsiteX21" fmla="*/ 23802 w 60823"/>
                <a:gd name="connsiteY21" fmla="*/ 31119 h 43535"/>
                <a:gd name="connsiteX22" fmla="*/ 28924 w 60823"/>
                <a:gd name="connsiteY22" fmla="*/ 33678 h 43535"/>
                <a:gd name="connsiteX23" fmla="*/ 34693 w 60823"/>
                <a:gd name="connsiteY23" fmla="*/ 33031 h 43535"/>
                <a:gd name="connsiteX24" fmla="*/ 35978 w 60823"/>
                <a:gd name="connsiteY24" fmla="*/ 29197 h 43535"/>
                <a:gd name="connsiteX25" fmla="*/ 39825 w 60823"/>
                <a:gd name="connsiteY25" fmla="*/ 28550 h 43535"/>
                <a:gd name="connsiteX26" fmla="*/ 47517 w 60823"/>
                <a:gd name="connsiteY26" fmla="*/ 32404 h 43535"/>
                <a:gd name="connsiteX27" fmla="*/ 52001 w 60823"/>
                <a:gd name="connsiteY27" fmla="*/ 34316 h 43535"/>
                <a:gd name="connsiteX28" fmla="*/ 57132 w 60823"/>
                <a:gd name="connsiteY28" fmla="*/ 32404 h 43535"/>
                <a:gd name="connsiteX29" fmla="*/ 57132 w 60823"/>
                <a:gd name="connsiteY29" fmla="*/ 28550 h 43535"/>
                <a:gd name="connsiteX30" fmla="*/ 60330 w 60823"/>
                <a:gd name="connsiteY30" fmla="*/ 25353 h 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823" h="43535">
                  <a:moveTo>
                    <a:pt x="60330" y="25353"/>
                  </a:moveTo>
                  <a:cubicBezTo>
                    <a:pt x="60997" y="23735"/>
                    <a:pt x="60978" y="22498"/>
                    <a:pt x="60330" y="20871"/>
                  </a:cubicBezTo>
                  <a:cubicBezTo>
                    <a:pt x="59331" y="18359"/>
                    <a:pt x="57141" y="17855"/>
                    <a:pt x="54561" y="17017"/>
                  </a:cubicBezTo>
                  <a:cubicBezTo>
                    <a:pt x="51705" y="16113"/>
                    <a:pt x="49554" y="18359"/>
                    <a:pt x="46869" y="17017"/>
                  </a:cubicBezTo>
                  <a:cubicBezTo>
                    <a:pt x="44975" y="16075"/>
                    <a:pt x="44623" y="14582"/>
                    <a:pt x="43033" y="13183"/>
                  </a:cubicBezTo>
                  <a:cubicBezTo>
                    <a:pt x="40062" y="10576"/>
                    <a:pt x="38197" y="9234"/>
                    <a:pt x="34693" y="7417"/>
                  </a:cubicBezTo>
                  <a:cubicBezTo>
                    <a:pt x="31609" y="5818"/>
                    <a:pt x="29286" y="6104"/>
                    <a:pt x="26363" y="4210"/>
                  </a:cubicBezTo>
                  <a:cubicBezTo>
                    <a:pt x="24431" y="2964"/>
                    <a:pt x="24031" y="1194"/>
                    <a:pt x="21870" y="375"/>
                  </a:cubicBezTo>
                  <a:cubicBezTo>
                    <a:pt x="19061" y="-709"/>
                    <a:pt x="17196" y="889"/>
                    <a:pt x="14187" y="1013"/>
                  </a:cubicBezTo>
                  <a:cubicBezTo>
                    <a:pt x="10931" y="1146"/>
                    <a:pt x="9094" y="1289"/>
                    <a:pt x="5848" y="1013"/>
                  </a:cubicBezTo>
                  <a:lnTo>
                    <a:pt x="6495" y="2935"/>
                  </a:lnTo>
                  <a:cubicBezTo>
                    <a:pt x="6495" y="5438"/>
                    <a:pt x="7171" y="6941"/>
                    <a:pt x="6495" y="9339"/>
                  </a:cubicBezTo>
                  <a:cubicBezTo>
                    <a:pt x="5676" y="12279"/>
                    <a:pt x="3277" y="12974"/>
                    <a:pt x="2011" y="15752"/>
                  </a:cubicBezTo>
                  <a:cubicBezTo>
                    <a:pt x="317" y="19444"/>
                    <a:pt x="-236" y="21937"/>
                    <a:pt x="88" y="26000"/>
                  </a:cubicBezTo>
                  <a:cubicBezTo>
                    <a:pt x="317" y="28835"/>
                    <a:pt x="2163" y="30196"/>
                    <a:pt x="2011" y="33031"/>
                  </a:cubicBezTo>
                  <a:cubicBezTo>
                    <a:pt x="1945" y="34316"/>
                    <a:pt x="1621" y="34992"/>
                    <a:pt x="1373" y="36238"/>
                  </a:cubicBezTo>
                  <a:cubicBezTo>
                    <a:pt x="3230" y="37485"/>
                    <a:pt x="2259" y="39882"/>
                    <a:pt x="3934" y="41367"/>
                  </a:cubicBezTo>
                  <a:cubicBezTo>
                    <a:pt x="5353" y="42632"/>
                    <a:pt x="6533" y="43003"/>
                    <a:pt x="8418" y="43289"/>
                  </a:cubicBezTo>
                  <a:cubicBezTo>
                    <a:pt x="10408" y="43584"/>
                    <a:pt x="11922" y="43841"/>
                    <a:pt x="13540" y="42642"/>
                  </a:cubicBezTo>
                  <a:cubicBezTo>
                    <a:pt x="15453" y="41243"/>
                    <a:pt x="14378" y="38988"/>
                    <a:pt x="15463" y="36885"/>
                  </a:cubicBezTo>
                  <a:cubicBezTo>
                    <a:pt x="16777" y="34345"/>
                    <a:pt x="17234" y="31975"/>
                    <a:pt x="19956" y="31119"/>
                  </a:cubicBezTo>
                  <a:cubicBezTo>
                    <a:pt x="21384" y="30672"/>
                    <a:pt x="22327" y="30843"/>
                    <a:pt x="23802" y="31119"/>
                  </a:cubicBezTo>
                  <a:cubicBezTo>
                    <a:pt x="26001" y="31528"/>
                    <a:pt x="26725" y="33288"/>
                    <a:pt x="28924" y="33678"/>
                  </a:cubicBezTo>
                  <a:cubicBezTo>
                    <a:pt x="31152" y="34078"/>
                    <a:pt x="33113" y="34659"/>
                    <a:pt x="34693" y="33031"/>
                  </a:cubicBezTo>
                  <a:cubicBezTo>
                    <a:pt x="35807" y="31918"/>
                    <a:pt x="34760" y="30205"/>
                    <a:pt x="35978" y="29197"/>
                  </a:cubicBezTo>
                  <a:cubicBezTo>
                    <a:pt x="37140" y="28217"/>
                    <a:pt x="38301" y="28512"/>
                    <a:pt x="39825" y="28550"/>
                  </a:cubicBezTo>
                  <a:cubicBezTo>
                    <a:pt x="43175" y="28654"/>
                    <a:pt x="44461" y="31014"/>
                    <a:pt x="47517" y="32404"/>
                  </a:cubicBezTo>
                  <a:cubicBezTo>
                    <a:pt x="49249" y="33184"/>
                    <a:pt x="50097" y="34230"/>
                    <a:pt x="52001" y="34316"/>
                  </a:cubicBezTo>
                  <a:cubicBezTo>
                    <a:pt x="54133" y="34421"/>
                    <a:pt x="56132" y="34287"/>
                    <a:pt x="57132" y="32404"/>
                  </a:cubicBezTo>
                  <a:cubicBezTo>
                    <a:pt x="57827" y="31071"/>
                    <a:pt x="56599" y="29968"/>
                    <a:pt x="57132" y="28550"/>
                  </a:cubicBezTo>
                  <a:cubicBezTo>
                    <a:pt x="57741" y="26894"/>
                    <a:pt x="59664" y="26980"/>
                    <a:pt x="60330" y="2535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6" name="任意形状 231"/>
            <p:cNvSpPr/>
            <p:nvPr/>
          </p:nvSpPr>
          <p:spPr>
            <a:xfrm>
              <a:off x="13033101" y="4686017"/>
              <a:ext cx="203803" cy="314145"/>
            </a:xfrm>
            <a:custGeom>
              <a:avLst/>
              <a:gdLst>
                <a:gd name="connsiteX0" fmla="*/ 194188 w 203803"/>
                <a:gd name="connsiteY0" fmla="*/ 207699 h 314145"/>
                <a:gd name="connsiteX1" fmla="*/ 196111 w 203803"/>
                <a:gd name="connsiteY1" fmla="*/ 214102 h 314145"/>
                <a:gd name="connsiteX2" fmla="*/ 203804 w 203803"/>
                <a:gd name="connsiteY2" fmla="*/ 217300 h 314145"/>
                <a:gd name="connsiteX3" fmla="*/ 202518 w 203803"/>
                <a:gd name="connsiteY3" fmla="*/ 215377 h 314145"/>
                <a:gd name="connsiteX4" fmla="*/ 199948 w 203803"/>
                <a:gd name="connsiteY4" fmla="*/ 207699 h 314145"/>
                <a:gd name="connsiteX5" fmla="*/ 198672 w 203803"/>
                <a:gd name="connsiteY5" fmla="*/ 198726 h 314145"/>
                <a:gd name="connsiteX6" fmla="*/ 196111 w 203803"/>
                <a:gd name="connsiteY6" fmla="*/ 190400 h 314145"/>
                <a:gd name="connsiteX7" fmla="*/ 187144 w 203803"/>
                <a:gd name="connsiteY7" fmla="*/ 183359 h 314145"/>
                <a:gd name="connsiteX8" fmla="*/ 185211 w 203803"/>
                <a:gd name="connsiteY8" fmla="*/ 176318 h 314145"/>
                <a:gd name="connsiteX9" fmla="*/ 191627 w 203803"/>
                <a:gd name="connsiteY9" fmla="*/ 169904 h 314145"/>
                <a:gd name="connsiteX10" fmla="*/ 185849 w 203803"/>
                <a:gd name="connsiteY10" fmla="*/ 160951 h 314145"/>
                <a:gd name="connsiteX11" fmla="*/ 183716 w 203803"/>
                <a:gd name="connsiteY11" fmla="*/ 156783 h 314145"/>
                <a:gd name="connsiteX12" fmla="*/ 182650 w 203803"/>
                <a:gd name="connsiteY12" fmla="*/ 153253 h 314145"/>
                <a:gd name="connsiteX13" fmla="*/ 184573 w 203803"/>
                <a:gd name="connsiteY13" fmla="*/ 141083 h 314145"/>
                <a:gd name="connsiteX14" fmla="*/ 187144 w 203803"/>
                <a:gd name="connsiteY14" fmla="*/ 130835 h 314145"/>
                <a:gd name="connsiteX15" fmla="*/ 190980 w 203803"/>
                <a:gd name="connsiteY15" fmla="*/ 118675 h 314145"/>
                <a:gd name="connsiteX16" fmla="*/ 187772 w 203803"/>
                <a:gd name="connsiteY16" fmla="*/ 116106 h 314145"/>
                <a:gd name="connsiteX17" fmla="*/ 180089 w 203803"/>
                <a:gd name="connsiteY17" fmla="*/ 118018 h 314145"/>
                <a:gd name="connsiteX18" fmla="*/ 167913 w 203803"/>
                <a:gd name="connsiteY18" fmla="*/ 118018 h 314145"/>
                <a:gd name="connsiteX19" fmla="*/ 157651 w 203803"/>
                <a:gd name="connsiteY19" fmla="*/ 118018 h 314145"/>
                <a:gd name="connsiteX20" fmla="*/ 153814 w 203803"/>
                <a:gd name="connsiteY20" fmla="*/ 114821 h 314145"/>
                <a:gd name="connsiteX21" fmla="*/ 149330 w 203803"/>
                <a:gd name="connsiteY21" fmla="*/ 104573 h 314145"/>
                <a:gd name="connsiteX22" fmla="*/ 139715 w 203803"/>
                <a:gd name="connsiteY22" fmla="*/ 102651 h 314145"/>
                <a:gd name="connsiteX23" fmla="*/ 122408 w 203803"/>
                <a:gd name="connsiteY23" fmla="*/ 102651 h 314145"/>
                <a:gd name="connsiteX24" fmla="*/ 113431 w 203803"/>
                <a:gd name="connsiteY24" fmla="*/ 99445 h 314145"/>
                <a:gd name="connsiteX25" fmla="*/ 110232 w 203803"/>
                <a:gd name="connsiteY25" fmla="*/ 87912 h 314145"/>
                <a:gd name="connsiteX26" fmla="*/ 110232 w 203803"/>
                <a:gd name="connsiteY26" fmla="*/ 78302 h 314145"/>
                <a:gd name="connsiteX27" fmla="*/ 106386 w 203803"/>
                <a:gd name="connsiteY27" fmla="*/ 69976 h 314145"/>
                <a:gd name="connsiteX28" fmla="*/ 104463 w 203803"/>
                <a:gd name="connsiteY28" fmla="*/ 62297 h 314145"/>
                <a:gd name="connsiteX29" fmla="*/ 98694 w 203803"/>
                <a:gd name="connsiteY29" fmla="*/ 55894 h 314145"/>
                <a:gd name="connsiteX30" fmla="*/ 103825 w 203803"/>
                <a:gd name="connsiteY30" fmla="*/ 50128 h 314145"/>
                <a:gd name="connsiteX31" fmla="*/ 107033 w 203803"/>
                <a:gd name="connsiteY31" fmla="*/ 41802 h 314145"/>
                <a:gd name="connsiteX32" fmla="*/ 108309 w 203803"/>
                <a:gd name="connsiteY32" fmla="*/ 34104 h 314145"/>
                <a:gd name="connsiteX33" fmla="*/ 110870 w 203803"/>
                <a:gd name="connsiteY33" fmla="*/ 25141 h 314145"/>
                <a:gd name="connsiteX34" fmla="*/ 121123 w 203803"/>
                <a:gd name="connsiteY34" fmla="*/ 21944 h 314145"/>
                <a:gd name="connsiteX35" fmla="*/ 123027 w 203803"/>
                <a:gd name="connsiteY35" fmla="*/ 21477 h 314145"/>
                <a:gd name="connsiteX36" fmla="*/ 122408 w 203803"/>
                <a:gd name="connsiteY36" fmla="*/ 19374 h 314145"/>
                <a:gd name="connsiteX37" fmla="*/ 124331 w 203803"/>
                <a:gd name="connsiteY37" fmla="*/ 16177 h 314145"/>
                <a:gd name="connsiteX38" fmla="*/ 129453 w 203803"/>
                <a:gd name="connsiteY38" fmla="*/ 13618 h 314145"/>
                <a:gd name="connsiteX39" fmla="*/ 136507 w 203803"/>
                <a:gd name="connsiteY39" fmla="*/ 6567 h 314145"/>
                <a:gd name="connsiteX40" fmla="*/ 135860 w 203803"/>
                <a:gd name="connsiteY40" fmla="*/ 1448 h 314145"/>
                <a:gd name="connsiteX41" fmla="*/ 129453 w 203803"/>
                <a:gd name="connsiteY41" fmla="*/ 163 h 314145"/>
                <a:gd name="connsiteX42" fmla="*/ 121760 w 203803"/>
                <a:gd name="connsiteY42" fmla="*/ 2723 h 314145"/>
                <a:gd name="connsiteX43" fmla="*/ 119837 w 203803"/>
                <a:gd name="connsiteY43" fmla="*/ 9764 h 314145"/>
                <a:gd name="connsiteX44" fmla="*/ 110232 w 203803"/>
                <a:gd name="connsiteY44" fmla="*/ 11058 h 314145"/>
                <a:gd name="connsiteX45" fmla="*/ 103178 w 203803"/>
                <a:gd name="connsiteY45" fmla="*/ 17462 h 314145"/>
                <a:gd name="connsiteX46" fmla="*/ 92287 w 203803"/>
                <a:gd name="connsiteY46" fmla="*/ 20659 h 314145"/>
                <a:gd name="connsiteX47" fmla="*/ 83309 w 203803"/>
                <a:gd name="connsiteY47" fmla="*/ 21944 h 314145"/>
                <a:gd name="connsiteX48" fmla="*/ 80748 w 203803"/>
                <a:gd name="connsiteY48" fmla="*/ 25778 h 314145"/>
                <a:gd name="connsiteX49" fmla="*/ 76264 w 203803"/>
                <a:gd name="connsiteY49" fmla="*/ 27710 h 314145"/>
                <a:gd name="connsiteX50" fmla="*/ 68572 w 203803"/>
                <a:gd name="connsiteY50" fmla="*/ 28347 h 314145"/>
                <a:gd name="connsiteX51" fmla="*/ 62803 w 203803"/>
                <a:gd name="connsiteY51" fmla="*/ 32191 h 314145"/>
                <a:gd name="connsiteX52" fmla="*/ 57672 w 203803"/>
                <a:gd name="connsiteY52" fmla="*/ 48205 h 314145"/>
                <a:gd name="connsiteX53" fmla="*/ 57672 w 203803"/>
                <a:gd name="connsiteY53" fmla="*/ 55894 h 314145"/>
                <a:gd name="connsiteX54" fmla="*/ 49342 w 203803"/>
                <a:gd name="connsiteY54" fmla="*/ 56531 h 314145"/>
                <a:gd name="connsiteX55" fmla="*/ 45505 w 203803"/>
                <a:gd name="connsiteY55" fmla="*/ 62297 h 314145"/>
                <a:gd name="connsiteX56" fmla="*/ 45505 w 203803"/>
                <a:gd name="connsiteY56" fmla="*/ 68701 h 314145"/>
                <a:gd name="connsiteX57" fmla="*/ 36528 w 203803"/>
                <a:gd name="connsiteY57" fmla="*/ 71908 h 314145"/>
                <a:gd name="connsiteX58" fmla="*/ 35890 w 203803"/>
                <a:gd name="connsiteY58" fmla="*/ 78302 h 314145"/>
                <a:gd name="connsiteX59" fmla="*/ 30121 w 203803"/>
                <a:gd name="connsiteY59" fmla="*/ 76389 h 314145"/>
                <a:gd name="connsiteX60" fmla="*/ 30121 w 203803"/>
                <a:gd name="connsiteY60" fmla="*/ 77674 h 314145"/>
                <a:gd name="connsiteX61" fmla="*/ 28845 w 203803"/>
                <a:gd name="connsiteY61" fmla="*/ 84715 h 314145"/>
                <a:gd name="connsiteX62" fmla="*/ 23714 w 203803"/>
                <a:gd name="connsiteY62" fmla="*/ 90472 h 314145"/>
                <a:gd name="connsiteX63" fmla="*/ 18583 w 203803"/>
                <a:gd name="connsiteY63" fmla="*/ 93041 h 314145"/>
                <a:gd name="connsiteX64" fmla="*/ 17165 w 203803"/>
                <a:gd name="connsiteY64" fmla="*/ 94306 h 314145"/>
                <a:gd name="connsiteX65" fmla="*/ 19221 w 203803"/>
                <a:gd name="connsiteY65" fmla="*/ 95610 h 314145"/>
                <a:gd name="connsiteX66" fmla="*/ 20506 w 203803"/>
                <a:gd name="connsiteY66" fmla="*/ 104573 h 314145"/>
                <a:gd name="connsiteX67" fmla="*/ 24990 w 203803"/>
                <a:gd name="connsiteY67" fmla="*/ 109692 h 314145"/>
                <a:gd name="connsiteX68" fmla="*/ 24352 w 203803"/>
                <a:gd name="connsiteY68" fmla="*/ 119950 h 314145"/>
                <a:gd name="connsiteX69" fmla="*/ 24990 w 203803"/>
                <a:gd name="connsiteY69" fmla="*/ 133404 h 314145"/>
                <a:gd name="connsiteX70" fmla="*/ 24990 w 203803"/>
                <a:gd name="connsiteY70" fmla="*/ 142358 h 314145"/>
                <a:gd name="connsiteX71" fmla="*/ 20506 w 203803"/>
                <a:gd name="connsiteY71" fmla="*/ 146840 h 314145"/>
                <a:gd name="connsiteX72" fmla="*/ 19354 w 203803"/>
                <a:gd name="connsiteY72" fmla="*/ 156783 h 314145"/>
                <a:gd name="connsiteX73" fmla="*/ 19221 w 203803"/>
                <a:gd name="connsiteY73" fmla="*/ 158382 h 314145"/>
                <a:gd name="connsiteX74" fmla="*/ 16660 w 203803"/>
                <a:gd name="connsiteY74" fmla="*/ 175033 h 314145"/>
                <a:gd name="connsiteX75" fmla="*/ 16660 w 203803"/>
                <a:gd name="connsiteY75" fmla="*/ 186556 h 314145"/>
                <a:gd name="connsiteX76" fmla="*/ 6417 w 203803"/>
                <a:gd name="connsiteY76" fmla="*/ 188478 h 314145"/>
                <a:gd name="connsiteX77" fmla="*/ 638 w 203803"/>
                <a:gd name="connsiteY77" fmla="*/ 200011 h 314145"/>
                <a:gd name="connsiteX78" fmla="*/ 638 w 203803"/>
                <a:gd name="connsiteY78" fmla="*/ 204492 h 314145"/>
                <a:gd name="connsiteX79" fmla="*/ 0 w 203803"/>
                <a:gd name="connsiteY79" fmla="*/ 207708 h 314145"/>
                <a:gd name="connsiteX80" fmla="*/ 5769 w 203803"/>
                <a:gd name="connsiteY80" fmla="*/ 212190 h 314145"/>
                <a:gd name="connsiteX81" fmla="*/ 10253 w 203803"/>
                <a:gd name="connsiteY81" fmla="*/ 219888 h 314145"/>
                <a:gd name="connsiteX82" fmla="*/ 16660 w 203803"/>
                <a:gd name="connsiteY82" fmla="*/ 222447 h 314145"/>
                <a:gd name="connsiteX83" fmla="*/ 23714 w 203803"/>
                <a:gd name="connsiteY83" fmla="*/ 225016 h 314145"/>
                <a:gd name="connsiteX84" fmla="*/ 30121 w 203803"/>
                <a:gd name="connsiteY84" fmla="*/ 230136 h 314145"/>
                <a:gd name="connsiteX85" fmla="*/ 36528 w 203803"/>
                <a:gd name="connsiteY85" fmla="*/ 229498 h 314145"/>
                <a:gd name="connsiteX86" fmla="*/ 42297 w 203803"/>
                <a:gd name="connsiteY86" fmla="*/ 226301 h 314145"/>
                <a:gd name="connsiteX87" fmla="*/ 48704 w 203803"/>
                <a:gd name="connsiteY87" fmla="*/ 232067 h 314145"/>
                <a:gd name="connsiteX88" fmla="*/ 55749 w 203803"/>
                <a:gd name="connsiteY88" fmla="*/ 238461 h 314145"/>
                <a:gd name="connsiteX89" fmla="*/ 56396 w 203803"/>
                <a:gd name="connsiteY89" fmla="*/ 237833 h 314145"/>
                <a:gd name="connsiteX90" fmla="*/ 62165 w 203803"/>
                <a:gd name="connsiteY90" fmla="*/ 237833 h 314145"/>
                <a:gd name="connsiteX91" fmla="*/ 67287 w 203803"/>
                <a:gd name="connsiteY91" fmla="*/ 241668 h 314145"/>
                <a:gd name="connsiteX92" fmla="*/ 70505 w 203803"/>
                <a:gd name="connsiteY92" fmla="*/ 246159 h 314145"/>
                <a:gd name="connsiteX93" fmla="*/ 73056 w 203803"/>
                <a:gd name="connsiteY93" fmla="*/ 252553 h 314145"/>
                <a:gd name="connsiteX94" fmla="*/ 85880 w 203803"/>
                <a:gd name="connsiteY94" fmla="*/ 258329 h 314145"/>
                <a:gd name="connsiteX95" fmla="*/ 87155 w 203803"/>
                <a:gd name="connsiteY95" fmla="*/ 263458 h 314145"/>
                <a:gd name="connsiteX96" fmla="*/ 91001 w 203803"/>
                <a:gd name="connsiteY96" fmla="*/ 269214 h 314145"/>
                <a:gd name="connsiteX97" fmla="*/ 95495 w 203803"/>
                <a:gd name="connsiteY97" fmla="*/ 276893 h 314145"/>
                <a:gd name="connsiteX98" fmla="*/ 99331 w 203803"/>
                <a:gd name="connsiteY98" fmla="*/ 280737 h 314145"/>
                <a:gd name="connsiteX99" fmla="*/ 106386 w 203803"/>
                <a:gd name="connsiteY99" fmla="*/ 280737 h 314145"/>
                <a:gd name="connsiteX100" fmla="*/ 112793 w 203803"/>
                <a:gd name="connsiteY100" fmla="*/ 281365 h 314145"/>
                <a:gd name="connsiteX101" fmla="*/ 117286 w 203803"/>
                <a:gd name="connsiteY101" fmla="*/ 276884 h 314145"/>
                <a:gd name="connsiteX102" fmla="*/ 123055 w 203803"/>
                <a:gd name="connsiteY102" fmla="*/ 278815 h 314145"/>
                <a:gd name="connsiteX103" fmla="*/ 132661 w 203803"/>
                <a:gd name="connsiteY103" fmla="*/ 276884 h 314145"/>
                <a:gd name="connsiteX104" fmla="*/ 133946 w 203803"/>
                <a:gd name="connsiteY104" fmla="*/ 280728 h 314145"/>
                <a:gd name="connsiteX105" fmla="*/ 139068 w 203803"/>
                <a:gd name="connsiteY105" fmla="*/ 281356 h 314145"/>
                <a:gd name="connsiteX106" fmla="*/ 146760 w 203803"/>
                <a:gd name="connsiteY106" fmla="*/ 281356 h 314145"/>
                <a:gd name="connsiteX107" fmla="*/ 143552 w 203803"/>
                <a:gd name="connsiteY107" fmla="*/ 288425 h 314145"/>
                <a:gd name="connsiteX108" fmla="*/ 139715 w 203803"/>
                <a:gd name="connsiteY108" fmla="*/ 294820 h 314145"/>
                <a:gd name="connsiteX109" fmla="*/ 136507 w 203803"/>
                <a:gd name="connsiteY109" fmla="*/ 298654 h 314145"/>
                <a:gd name="connsiteX110" fmla="*/ 135222 w 203803"/>
                <a:gd name="connsiteY110" fmla="*/ 304411 h 314145"/>
                <a:gd name="connsiteX111" fmla="*/ 137145 w 203803"/>
                <a:gd name="connsiteY111" fmla="*/ 312737 h 314145"/>
                <a:gd name="connsiteX112" fmla="*/ 137783 w 203803"/>
                <a:gd name="connsiteY112" fmla="*/ 312737 h 314145"/>
                <a:gd name="connsiteX113" fmla="*/ 141629 w 203803"/>
                <a:gd name="connsiteY113" fmla="*/ 313384 h 314145"/>
                <a:gd name="connsiteX114" fmla="*/ 148683 w 203803"/>
                <a:gd name="connsiteY114" fmla="*/ 312737 h 314145"/>
                <a:gd name="connsiteX115" fmla="*/ 147407 w 203803"/>
                <a:gd name="connsiteY115" fmla="*/ 308255 h 314145"/>
                <a:gd name="connsiteX116" fmla="*/ 150606 w 203803"/>
                <a:gd name="connsiteY116" fmla="*/ 299301 h 314145"/>
                <a:gd name="connsiteX117" fmla="*/ 151882 w 203803"/>
                <a:gd name="connsiteY117" fmla="*/ 289044 h 314145"/>
                <a:gd name="connsiteX118" fmla="*/ 155090 w 203803"/>
                <a:gd name="connsiteY118" fmla="*/ 280718 h 314145"/>
                <a:gd name="connsiteX119" fmla="*/ 154452 w 203803"/>
                <a:gd name="connsiteY119" fmla="*/ 267264 h 314145"/>
                <a:gd name="connsiteX120" fmla="*/ 153167 w 203803"/>
                <a:gd name="connsiteY120" fmla="*/ 255741 h 314145"/>
                <a:gd name="connsiteX121" fmla="*/ 149968 w 203803"/>
                <a:gd name="connsiteY121" fmla="*/ 244199 h 314145"/>
                <a:gd name="connsiteX122" fmla="*/ 144837 w 203803"/>
                <a:gd name="connsiteY122" fmla="*/ 237158 h 314145"/>
                <a:gd name="connsiteX123" fmla="*/ 144837 w 203803"/>
                <a:gd name="connsiteY123" fmla="*/ 228832 h 314145"/>
                <a:gd name="connsiteX124" fmla="*/ 148683 w 203803"/>
                <a:gd name="connsiteY124" fmla="*/ 224350 h 314145"/>
                <a:gd name="connsiteX125" fmla="*/ 157651 w 203803"/>
                <a:gd name="connsiteY125" fmla="*/ 222428 h 314145"/>
                <a:gd name="connsiteX126" fmla="*/ 157013 w 203803"/>
                <a:gd name="connsiteY126" fmla="*/ 216671 h 314145"/>
                <a:gd name="connsiteX127" fmla="*/ 149968 w 203803"/>
                <a:gd name="connsiteY127" fmla="*/ 214102 h 314145"/>
                <a:gd name="connsiteX128" fmla="*/ 152529 w 203803"/>
                <a:gd name="connsiteY128" fmla="*/ 204483 h 314145"/>
                <a:gd name="connsiteX129" fmla="*/ 156375 w 203803"/>
                <a:gd name="connsiteY129" fmla="*/ 201286 h 314145"/>
                <a:gd name="connsiteX130" fmla="*/ 168551 w 203803"/>
                <a:gd name="connsiteY130" fmla="*/ 202570 h 314145"/>
                <a:gd name="connsiteX131" fmla="*/ 182650 w 203803"/>
                <a:gd name="connsiteY131" fmla="*/ 201286 h 314145"/>
                <a:gd name="connsiteX132" fmla="*/ 189695 w 203803"/>
                <a:gd name="connsiteY132" fmla="*/ 198088 h 314145"/>
                <a:gd name="connsiteX133" fmla="*/ 194188 w 203803"/>
                <a:gd name="connsiteY133" fmla="*/ 207699 h 31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203803" h="314145">
                  <a:moveTo>
                    <a:pt x="194188" y="207699"/>
                  </a:moveTo>
                  <a:cubicBezTo>
                    <a:pt x="195083" y="210144"/>
                    <a:pt x="194464" y="212066"/>
                    <a:pt x="196111" y="214102"/>
                  </a:cubicBezTo>
                  <a:cubicBezTo>
                    <a:pt x="198158" y="216624"/>
                    <a:pt x="200795" y="216063"/>
                    <a:pt x="203804" y="217300"/>
                  </a:cubicBezTo>
                  <a:lnTo>
                    <a:pt x="202518" y="215377"/>
                  </a:lnTo>
                  <a:cubicBezTo>
                    <a:pt x="201519" y="212390"/>
                    <a:pt x="200691" y="210772"/>
                    <a:pt x="199948" y="207699"/>
                  </a:cubicBezTo>
                  <a:cubicBezTo>
                    <a:pt x="199120" y="204264"/>
                    <a:pt x="199453" y="202180"/>
                    <a:pt x="198672" y="198726"/>
                  </a:cubicBezTo>
                  <a:cubicBezTo>
                    <a:pt x="197920" y="195415"/>
                    <a:pt x="197911" y="193283"/>
                    <a:pt x="196111" y="190400"/>
                  </a:cubicBezTo>
                  <a:cubicBezTo>
                    <a:pt x="193750" y="186632"/>
                    <a:pt x="189324" y="187232"/>
                    <a:pt x="187144" y="183359"/>
                  </a:cubicBezTo>
                  <a:cubicBezTo>
                    <a:pt x="185744" y="180885"/>
                    <a:pt x="184659" y="179106"/>
                    <a:pt x="185211" y="176318"/>
                  </a:cubicBezTo>
                  <a:cubicBezTo>
                    <a:pt x="185906" y="172854"/>
                    <a:pt x="191018" y="173387"/>
                    <a:pt x="191627" y="169904"/>
                  </a:cubicBezTo>
                  <a:cubicBezTo>
                    <a:pt x="192342" y="165803"/>
                    <a:pt x="187743" y="164643"/>
                    <a:pt x="185849" y="160951"/>
                  </a:cubicBezTo>
                  <a:cubicBezTo>
                    <a:pt x="185021" y="159314"/>
                    <a:pt x="184288" y="158096"/>
                    <a:pt x="183716" y="156783"/>
                  </a:cubicBezTo>
                  <a:cubicBezTo>
                    <a:pt x="183259" y="155755"/>
                    <a:pt x="182898" y="154652"/>
                    <a:pt x="182650" y="153253"/>
                  </a:cubicBezTo>
                  <a:cubicBezTo>
                    <a:pt x="181822" y="148514"/>
                    <a:pt x="183593" y="145783"/>
                    <a:pt x="184573" y="141083"/>
                  </a:cubicBezTo>
                  <a:cubicBezTo>
                    <a:pt x="185401" y="137049"/>
                    <a:pt x="186030" y="134803"/>
                    <a:pt x="187144" y="130835"/>
                  </a:cubicBezTo>
                  <a:cubicBezTo>
                    <a:pt x="188486" y="126049"/>
                    <a:pt x="193931" y="122690"/>
                    <a:pt x="190980" y="118675"/>
                  </a:cubicBezTo>
                  <a:cubicBezTo>
                    <a:pt x="190038" y="117371"/>
                    <a:pt x="189267" y="116686"/>
                    <a:pt x="187772" y="116106"/>
                  </a:cubicBezTo>
                  <a:cubicBezTo>
                    <a:pt x="184897" y="114983"/>
                    <a:pt x="183145" y="117571"/>
                    <a:pt x="180089" y="118018"/>
                  </a:cubicBezTo>
                  <a:cubicBezTo>
                    <a:pt x="175386" y="118722"/>
                    <a:pt x="172664" y="118018"/>
                    <a:pt x="167913" y="118018"/>
                  </a:cubicBezTo>
                  <a:cubicBezTo>
                    <a:pt x="163915" y="118018"/>
                    <a:pt x="161221" y="119836"/>
                    <a:pt x="157651" y="118018"/>
                  </a:cubicBezTo>
                  <a:cubicBezTo>
                    <a:pt x="155918" y="117152"/>
                    <a:pt x="155118" y="116267"/>
                    <a:pt x="153814" y="114821"/>
                  </a:cubicBezTo>
                  <a:cubicBezTo>
                    <a:pt x="150882" y="111586"/>
                    <a:pt x="152824" y="107181"/>
                    <a:pt x="149330" y="104573"/>
                  </a:cubicBezTo>
                  <a:cubicBezTo>
                    <a:pt x="146265" y="102280"/>
                    <a:pt x="143514" y="103137"/>
                    <a:pt x="139715" y="102651"/>
                  </a:cubicBezTo>
                  <a:cubicBezTo>
                    <a:pt x="133013" y="101804"/>
                    <a:pt x="128996" y="104136"/>
                    <a:pt x="122408" y="102651"/>
                  </a:cubicBezTo>
                  <a:cubicBezTo>
                    <a:pt x="118790" y="101833"/>
                    <a:pt x="116125" y="102014"/>
                    <a:pt x="113431" y="99445"/>
                  </a:cubicBezTo>
                  <a:cubicBezTo>
                    <a:pt x="110060" y="96219"/>
                    <a:pt x="110793" y="92556"/>
                    <a:pt x="110232" y="87912"/>
                  </a:cubicBezTo>
                  <a:cubicBezTo>
                    <a:pt x="109784" y="84192"/>
                    <a:pt x="111051" y="81965"/>
                    <a:pt x="110232" y="78302"/>
                  </a:cubicBezTo>
                  <a:cubicBezTo>
                    <a:pt x="109442" y="74819"/>
                    <a:pt x="107547" y="73364"/>
                    <a:pt x="106386" y="69976"/>
                  </a:cubicBezTo>
                  <a:cubicBezTo>
                    <a:pt x="105377" y="67065"/>
                    <a:pt x="105881" y="65038"/>
                    <a:pt x="104463" y="62297"/>
                  </a:cubicBezTo>
                  <a:cubicBezTo>
                    <a:pt x="102911" y="59319"/>
                    <a:pt x="98532" y="59253"/>
                    <a:pt x="98694" y="55894"/>
                  </a:cubicBezTo>
                  <a:cubicBezTo>
                    <a:pt x="98836" y="52887"/>
                    <a:pt x="102225" y="52678"/>
                    <a:pt x="103825" y="50128"/>
                  </a:cubicBezTo>
                  <a:cubicBezTo>
                    <a:pt x="105672" y="47178"/>
                    <a:pt x="106138" y="45170"/>
                    <a:pt x="107033" y="41802"/>
                  </a:cubicBezTo>
                  <a:cubicBezTo>
                    <a:pt x="107804" y="38862"/>
                    <a:pt x="107652" y="37082"/>
                    <a:pt x="108309" y="34104"/>
                  </a:cubicBezTo>
                  <a:cubicBezTo>
                    <a:pt x="109089" y="30555"/>
                    <a:pt x="108432" y="27843"/>
                    <a:pt x="110870" y="25141"/>
                  </a:cubicBezTo>
                  <a:cubicBezTo>
                    <a:pt x="113687" y="22039"/>
                    <a:pt x="117134" y="23190"/>
                    <a:pt x="121123" y="21944"/>
                  </a:cubicBezTo>
                  <a:lnTo>
                    <a:pt x="123027" y="21477"/>
                  </a:lnTo>
                  <a:cubicBezTo>
                    <a:pt x="122551" y="20906"/>
                    <a:pt x="122265" y="20269"/>
                    <a:pt x="122408" y="19374"/>
                  </a:cubicBezTo>
                  <a:cubicBezTo>
                    <a:pt x="122646" y="17947"/>
                    <a:pt x="123322" y="17234"/>
                    <a:pt x="124331" y="16177"/>
                  </a:cubicBezTo>
                  <a:cubicBezTo>
                    <a:pt x="125873" y="14560"/>
                    <a:pt x="127587" y="14845"/>
                    <a:pt x="129453" y="13618"/>
                  </a:cubicBezTo>
                  <a:cubicBezTo>
                    <a:pt x="132708" y="11477"/>
                    <a:pt x="135821" y="10392"/>
                    <a:pt x="136507" y="6567"/>
                  </a:cubicBezTo>
                  <a:cubicBezTo>
                    <a:pt x="136859" y="4578"/>
                    <a:pt x="137107" y="3027"/>
                    <a:pt x="135860" y="1448"/>
                  </a:cubicBezTo>
                  <a:cubicBezTo>
                    <a:pt x="134298" y="-560"/>
                    <a:pt x="132013" y="78"/>
                    <a:pt x="129453" y="163"/>
                  </a:cubicBezTo>
                  <a:cubicBezTo>
                    <a:pt x="126292" y="268"/>
                    <a:pt x="123874" y="373"/>
                    <a:pt x="121760" y="2723"/>
                  </a:cubicBezTo>
                  <a:cubicBezTo>
                    <a:pt x="119866" y="4845"/>
                    <a:pt x="121808" y="7709"/>
                    <a:pt x="119837" y="9764"/>
                  </a:cubicBezTo>
                  <a:cubicBezTo>
                    <a:pt x="117238" y="12504"/>
                    <a:pt x="113659" y="9450"/>
                    <a:pt x="110232" y="11058"/>
                  </a:cubicBezTo>
                  <a:cubicBezTo>
                    <a:pt x="106862" y="12628"/>
                    <a:pt x="106386" y="15578"/>
                    <a:pt x="103178" y="17462"/>
                  </a:cubicBezTo>
                  <a:cubicBezTo>
                    <a:pt x="99369" y="19707"/>
                    <a:pt x="96618" y="19755"/>
                    <a:pt x="92287" y="20659"/>
                  </a:cubicBezTo>
                  <a:cubicBezTo>
                    <a:pt x="88821" y="21382"/>
                    <a:pt x="86013" y="19650"/>
                    <a:pt x="83309" y="21944"/>
                  </a:cubicBezTo>
                  <a:cubicBezTo>
                    <a:pt x="81938" y="23114"/>
                    <a:pt x="82119" y="24617"/>
                    <a:pt x="80748" y="25778"/>
                  </a:cubicBezTo>
                  <a:cubicBezTo>
                    <a:pt x="79301" y="27015"/>
                    <a:pt x="78092" y="27177"/>
                    <a:pt x="76264" y="27710"/>
                  </a:cubicBezTo>
                  <a:cubicBezTo>
                    <a:pt x="73370" y="28538"/>
                    <a:pt x="71400" y="27320"/>
                    <a:pt x="68572" y="28347"/>
                  </a:cubicBezTo>
                  <a:cubicBezTo>
                    <a:pt x="66031" y="29270"/>
                    <a:pt x="64726" y="30298"/>
                    <a:pt x="62803" y="32191"/>
                  </a:cubicBezTo>
                  <a:cubicBezTo>
                    <a:pt x="58139" y="36797"/>
                    <a:pt x="58310" y="41678"/>
                    <a:pt x="57672" y="48205"/>
                  </a:cubicBezTo>
                  <a:cubicBezTo>
                    <a:pt x="57386" y="51184"/>
                    <a:pt x="59624" y="53620"/>
                    <a:pt x="57672" y="55894"/>
                  </a:cubicBezTo>
                  <a:cubicBezTo>
                    <a:pt x="55559" y="58368"/>
                    <a:pt x="52084" y="54761"/>
                    <a:pt x="49342" y="56531"/>
                  </a:cubicBezTo>
                  <a:cubicBezTo>
                    <a:pt x="47076" y="57997"/>
                    <a:pt x="46258" y="59700"/>
                    <a:pt x="45505" y="62297"/>
                  </a:cubicBezTo>
                  <a:cubicBezTo>
                    <a:pt x="44810" y="64695"/>
                    <a:pt x="46648" y="66475"/>
                    <a:pt x="45505" y="68701"/>
                  </a:cubicBezTo>
                  <a:cubicBezTo>
                    <a:pt x="43792" y="72003"/>
                    <a:pt x="38442" y="68730"/>
                    <a:pt x="36528" y="71908"/>
                  </a:cubicBezTo>
                  <a:cubicBezTo>
                    <a:pt x="35233" y="74058"/>
                    <a:pt x="38042" y="77027"/>
                    <a:pt x="35890" y="78302"/>
                  </a:cubicBezTo>
                  <a:cubicBezTo>
                    <a:pt x="33853" y="79520"/>
                    <a:pt x="32073" y="77750"/>
                    <a:pt x="30121" y="76389"/>
                  </a:cubicBezTo>
                  <a:lnTo>
                    <a:pt x="30121" y="77674"/>
                  </a:lnTo>
                  <a:cubicBezTo>
                    <a:pt x="29626" y="80414"/>
                    <a:pt x="30045" y="82194"/>
                    <a:pt x="28845" y="84715"/>
                  </a:cubicBezTo>
                  <a:cubicBezTo>
                    <a:pt x="27551" y="87427"/>
                    <a:pt x="26151" y="88711"/>
                    <a:pt x="23714" y="90472"/>
                  </a:cubicBezTo>
                  <a:cubicBezTo>
                    <a:pt x="21906" y="91794"/>
                    <a:pt x="20582" y="92032"/>
                    <a:pt x="18583" y="93041"/>
                  </a:cubicBezTo>
                  <a:lnTo>
                    <a:pt x="17165" y="94306"/>
                  </a:lnTo>
                  <a:cubicBezTo>
                    <a:pt x="17879" y="94582"/>
                    <a:pt x="18583" y="94896"/>
                    <a:pt x="19221" y="95610"/>
                  </a:cubicBezTo>
                  <a:cubicBezTo>
                    <a:pt x="21582" y="98236"/>
                    <a:pt x="18897" y="101424"/>
                    <a:pt x="20506" y="104573"/>
                  </a:cubicBezTo>
                  <a:cubicBezTo>
                    <a:pt x="21715" y="106943"/>
                    <a:pt x="23924" y="107257"/>
                    <a:pt x="24990" y="109692"/>
                  </a:cubicBezTo>
                  <a:cubicBezTo>
                    <a:pt x="26589" y="113365"/>
                    <a:pt x="24409" y="115934"/>
                    <a:pt x="24352" y="119950"/>
                  </a:cubicBezTo>
                  <a:cubicBezTo>
                    <a:pt x="24276" y="125193"/>
                    <a:pt x="24895" y="128142"/>
                    <a:pt x="24990" y="133404"/>
                  </a:cubicBezTo>
                  <a:cubicBezTo>
                    <a:pt x="25066" y="136896"/>
                    <a:pt x="26561" y="139237"/>
                    <a:pt x="24990" y="142358"/>
                  </a:cubicBezTo>
                  <a:cubicBezTo>
                    <a:pt x="23886" y="144565"/>
                    <a:pt x="21801" y="144737"/>
                    <a:pt x="20506" y="146840"/>
                  </a:cubicBezTo>
                  <a:cubicBezTo>
                    <a:pt x="18431" y="150218"/>
                    <a:pt x="19459" y="153091"/>
                    <a:pt x="19354" y="156783"/>
                  </a:cubicBezTo>
                  <a:cubicBezTo>
                    <a:pt x="19335" y="157287"/>
                    <a:pt x="19297" y="157820"/>
                    <a:pt x="19221" y="158382"/>
                  </a:cubicBezTo>
                  <a:cubicBezTo>
                    <a:pt x="18383" y="164909"/>
                    <a:pt x="17069" y="168477"/>
                    <a:pt x="16660" y="175033"/>
                  </a:cubicBezTo>
                  <a:cubicBezTo>
                    <a:pt x="16384" y="179524"/>
                    <a:pt x="19678" y="183226"/>
                    <a:pt x="16660" y="186556"/>
                  </a:cubicBezTo>
                  <a:cubicBezTo>
                    <a:pt x="13937" y="189582"/>
                    <a:pt x="9777" y="186204"/>
                    <a:pt x="6417" y="188478"/>
                  </a:cubicBezTo>
                  <a:cubicBezTo>
                    <a:pt x="2237" y="191295"/>
                    <a:pt x="1228" y="195025"/>
                    <a:pt x="638" y="200011"/>
                  </a:cubicBezTo>
                  <a:cubicBezTo>
                    <a:pt x="438" y="201742"/>
                    <a:pt x="933" y="202779"/>
                    <a:pt x="638" y="204492"/>
                  </a:cubicBezTo>
                  <a:lnTo>
                    <a:pt x="0" y="207708"/>
                  </a:lnTo>
                  <a:cubicBezTo>
                    <a:pt x="2256" y="209459"/>
                    <a:pt x="3856" y="210087"/>
                    <a:pt x="5769" y="212190"/>
                  </a:cubicBezTo>
                  <a:cubicBezTo>
                    <a:pt x="8101" y="214759"/>
                    <a:pt x="7521" y="217728"/>
                    <a:pt x="10253" y="219888"/>
                  </a:cubicBezTo>
                  <a:cubicBezTo>
                    <a:pt x="12367" y="221553"/>
                    <a:pt x="14147" y="221486"/>
                    <a:pt x="16660" y="222447"/>
                  </a:cubicBezTo>
                  <a:cubicBezTo>
                    <a:pt x="19392" y="223494"/>
                    <a:pt x="21144" y="223589"/>
                    <a:pt x="23714" y="225016"/>
                  </a:cubicBezTo>
                  <a:cubicBezTo>
                    <a:pt x="26513" y="226558"/>
                    <a:pt x="27008" y="229384"/>
                    <a:pt x="30121" y="230136"/>
                  </a:cubicBezTo>
                  <a:cubicBezTo>
                    <a:pt x="32558" y="230735"/>
                    <a:pt x="34129" y="230250"/>
                    <a:pt x="36528" y="229498"/>
                  </a:cubicBezTo>
                  <a:cubicBezTo>
                    <a:pt x="38994" y="228746"/>
                    <a:pt x="39727" y="226253"/>
                    <a:pt x="42297" y="226301"/>
                  </a:cubicBezTo>
                  <a:cubicBezTo>
                    <a:pt x="45667" y="226358"/>
                    <a:pt x="46210" y="229802"/>
                    <a:pt x="48704" y="232067"/>
                  </a:cubicBezTo>
                  <a:cubicBezTo>
                    <a:pt x="51465" y="234541"/>
                    <a:pt x="53007" y="235959"/>
                    <a:pt x="55749" y="238461"/>
                  </a:cubicBezTo>
                  <a:lnTo>
                    <a:pt x="56396" y="237833"/>
                  </a:lnTo>
                  <a:cubicBezTo>
                    <a:pt x="58643" y="237833"/>
                    <a:pt x="60023" y="237148"/>
                    <a:pt x="62165" y="237833"/>
                  </a:cubicBezTo>
                  <a:cubicBezTo>
                    <a:pt x="64545" y="238575"/>
                    <a:pt x="65564" y="239870"/>
                    <a:pt x="67287" y="241668"/>
                  </a:cubicBezTo>
                  <a:cubicBezTo>
                    <a:pt x="68782" y="243219"/>
                    <a:pt x="69439" y="244285"/>
                    <a:pt x="70505" y="246159"/>
                  </a:cubicBezTo>
                  <a:cubicBezTo>
                    <a:pt x="71819" y="248500"/>
                    <a:pt x="71476" y="250393"/>
                    <a:pt x="73056" y="252553"/>
                  </a:cubicBezTo>
                  <a:cubicBezTo>
                    <a:pt x="76274" y="257006"/>
                    <a:pt x="83347" y="253476"/>
                    <a:pt x="85880" y="258329"/>
                  </a:cubicBezTo>
                  <a:cubicBezTo>
                    <a:pt x="86822" y="260146"/>
                    <a:pt x="86375" y="261545"/>
                    <a:pt x="87155" y="263458"/>
                  </a:cubicBezTo>
                  <a:cubicBezTo>
                    <a:pt x="88193" y="265951"/>
                    <a:pt x="89564" y="266921"/>
                    <a:pt x="91001" y="269214"/>
                  </a:cubicBezTo>
                  <a:cubicBezTo>
                    <a:pt x="92848" y="272155"/>
                    <a:pt x="93286" y="274210"/>
                    <a:pt x="95495" y="276893"/>
                  </a:cubicBezTo>
                  <a:cubicBezTo>
                    <a:pt x="96837" y="278530"/>
                    <a:pt x="97418" y="279833"/>
                    <a:pt x="99331" y="280737"/>
                  </a:cubicBezTo>
                  <a:cubicBezTo>
                    <a:pt x="101816" y="281927"/>
                    <a:pt x="103644" y="280604"/>
                    <a:pt x="106386" y="280737"/>
                  </a:cubicBezTo>
                  <a:cubicBezTo>
                    <a:pt x="108899" y="280870"/>
                    <a:pt x="110432" y="282241"/>
                    <a:pt x="112793" y="281365"/>
                  </a:cubicBezTo>
                  <a:cubicBezTo>
                    <a:pt x="115125" y="280528"/>
                    <a:pt x="114868" y="277426"/>
                    <a:pt x="117286" y="276884"/>
                  </a:cubicBezTo>
                  <a:cubicBezTo>
                    <a:pt x="119599" y="276379"/>
                    <a:pt x="120694" y="278520"/>
                    <a:pt x="123055" y="278815"/>
                  </a:cubicBezTo>
                  <a:cubicBezTo>
                    <a:pt x="126844" y="279281"/>
                    <a:pt x="130224" y="273943"/>
                    <a:pt x="132661" y="276884"/>
                  </a:cubicBezTo>
                  <a:cubicBezTo>
                    <a:pt x="133670" y="278111"/>
                    <a:pt x="132804" y="279633"/>
                    <a:pt x="133946" y="280728"/>
                  </a:cubicBezTo>
                  <a:cubicBezTo>
                    <a:pt x="135403" y="282117"/>
                    <a:pt x="137059" y="281213"/>
                    <a:pt x="139068" y="281356"/>
                  </a:cubicBezTo>
                  <a:cubicBezTo>
                    <a:pt x="142057" y="281574"/>
                    <a:pt x="145122" y="278844"/>
                    <a:pt x="146760" y="281356"/>
                  </a:cubicBezTo>
                  <a:cubicBezTo>
                    <a:pt x="148407" y="283887"/>
                    <a:pt x="144961" y="285742"/>
                    <a:pt x="143552" y="288425"/>
                  </a:cubicBezTo>
                  <a:cubicBezTo>
                    <a:pt x="142200" y="290985"/>
                    <a:pt x="141438" y="292469"/>
                    <a:pt x="139715" y="294820"/>
                  </a:cubicBezTo>
                  <a:cubicBezTo>
                    <a:pt x="138554" y="296390"/>
                    <a:pt x="137402" y="296932"/>
                    <a:pt x="136507" y="298654"/>
                  </a:cubicBezTo>
                  <a:cubicBezTo>
                    <a:pt x="135450" y="300700"/>
                    <a:pt x="135307" y="302108"/>
                    <a:pt x="135222" y="304411"/>
                  </a:cubicBezTo>
                  <a:cubicBezTo>
                    <a:pt x="135107" y="307760"/>
                    <a:pt x="136393" y="309502"/>
                    <a:pt x="137145" y="312737"/>
                  </a:cubicBezTo>
                  <a:lnTo>
                    <a:pt x="137783" y="312737"/>
                  </a:lnTo>
                  <a:cubicBezTo>
                    <a:pt x="139287" y="312994"/>
                    <a:pt x="140125" y="313279"/>
                    <a:pt x="141629" y="313384"/>
                  </a:cubicBezTo>
                  <a:cubicBezTo>
                    <a:pt x="144389" y="313583"/>
                    <a:pt x="147712" y="315334"/>
                    <a:pt x="148683" y="312737"/>
                  </a:cubicBezTo>
                  <a:cubicBezTo>
                    <a:pt x="149321" y="311043"/>
                    <a:pt x="147540" y="310082"/>
                    <a:pt x="147407" y="308255"/>
                  </a:cubicBezTo>
                  <a:cubicBezTo>
                    <a:pt x="147112" y="304554"/>
                    <a:pt x="149730" y="302898"/>
                    <a:pt x="150606" y="299301"/>
                  </a:cubicBezTo>
                  <a:cubicBezTo>
                    <a:pt x="151558" y="295381"/>
                    <a:pt x="150873" y="292945"/>
                    <a:pt x="151882" y="289044"/>
                  </a:cubicBezTo>
                  <a:cubicBezTo>
                    <a:pt x="152767" y="285675"/>
                    <a:pt x="154395" y="284125"/>
                    <a:pt x="155090" y="280718"/>
                  </a:cubicBezTo>
                  <a:cubicBezTo>
                    <a:pt x="156147" y="275570"/>
                    <a:pt x="154880" y="272507"/>
                    <a:pt x="154452" y="267264"/>
                  </a:cubicBezTo>
                  <a:cubicBezTo>
                    <a:pt x="154081" y="262763"/>
                    <a:pt x="154024" y="260184"/>
                    <a:pt x="153167" y="255741"/>
                  </a:cubicBezTo>
                  <a:cubicBezTo>
                    <a:pt x="152291" y="251155"/>
                    <a:pt x="152110" y="248348"/>
                    <a:pt x="149968" y="244199"/>
                  </a:cubicBezTo>
                  <a:cubicBezTo>
                    <a:pt x="148407" y="241192"/>
                    <a:pt x="145865" y="240393"/>
                    <a:pt x="144837" y="237158"/>
                  </a:cubicBezTo>
                  <a:cubicBezTo>
                    <a:pt x="143856" y="234065"/>
                    <a:pt x="143523" y="231801"/>
                    <a:pt x="144837" y="228832"/>
                  </a:cubicBezTo>
                  <a:cubicBezTo>
                    <a:pt x="145779" y="226729"/>
                    <a:pt x="146788" y="225673"/>
                    <a:pt x="148683" y="224350"/>
                  </a:cubicBezTo>
                  <a:cubicBezTo>
                    <a:pt x="151625" y="222305"/>
                    <a:pt x="156185" y="225692"/>
                    <a:pt x="157651" y="222428"/>
                  </a:cubicBezTo>
                  <a:cubicBezTo>
                    <a:pt x="158593" y="220363"/>
                    <a:pt x="158269" y="218536"/>
                    <a:pt x="157013" y="216671"/>
                  </a:cubicBezTo>
                  <a:cubicBezTo>
                    <a:pt x="155404" y="214226"/>
                    <a:pt x="151634" y="216510"/>
                    <a:pt x="149968" y="214102"/>
                  </a:cubicBezTo>
                  <a:cubicBezTo>
                    <a:pt x="147750" y="210915"/>
                    <a:pt x="150111" y="207537"/>
                    <a:pt x="152529" y="204483"/>
                  </a:cubicBezTo>
                  <a:cubicBezTo>
                    <a:pt x="153748" y="202960"/>
                    <a:pt x="154633" y="202180"/>
                    <a:pt x="156375" y="201286"/>
                  </a:cubicBezTo>
                  <a:cubicBezTo>
                    <a:pt x="160630" y="199126"/>
                    <a:pt x="163801" y="202066"/>
                    <a:pt x="168551" y="202570"/>
                  </a:cubicBezTo>
                  <a:lnTo>
                    <a:pt x="182650" y="201286"/>
                  </a:lnTo>
                  <a:cubicBezTo>
                    <a:pt x="185401" y="200039"/>
                    <a:pt x="186744" y="197479"/>
                    <a:pt x="189695" y="198088"/>
                  </a:cubicBezTo>
                  <a:cubicBezTo>
                    <a:pt x="193750" y="198907"/>
                    <a:pt x="192779" y="203817"/>
                    <a:pt x="194188" y="2076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7" name="任意形状 232"/>
            <p:cNvSpPr/>
            <p:nvPr/>
          </p:nvSpPr>
          <p:spPr>
            <a:xfrm>
              <a:off x="13220680" y="5337549"/>
              <a:ext cx="256648" cy="570132"/>
            </a:xfrm>
            <a:custGeom>
              <a:avLst/>
              <a:gdLst>
                <a:gd name="connsiteX0" fmla="*/ 255272 w 256648"/>
                <a:gd name="connsiteY0" fmla="*/ 78836 h 570132"/>
                <a:gd name="connsiteX1" fmla="*/ 254634 w 256648"/>
                <a:gd name="connsiteY1" fmla="*/ 71794 h 570132"/>
                <a:gd name="connsiteX2" fmla="*/ 250150 w 256648"/>
                <a:gd name="connsiteY2" fmla="*/ 68578 h 570132"/>
                <a:gd name="connsiteX3" fmla="*/ 242458 w 256648"/>
                <a:gd name="connsiteY3" fmla="*/ 67950 h 570132"/>
                <a:gd name="connsiteX4" fmla="*/ 239250 w 256648"/>
                <a:gd name="connsiteY4" fmla="*/ 69235 h 570132"/>
                <a:gd name="connsiteX5" fmla="*/ 240535 w 256648"/>
                <a:gd name="connsiteY5" fmla="*/ 71804 h 570132"/>
                <a:gd name="connsiteX6" fmla="*/ 241173 w 256648"/>
                <a:gd name="connsiteY6" fmla="*/ 80777 h 570132"/>
                <a:gd name="connsiteX7" fmla="*/ 240535 w 256648"/>
                <a:gd name="connsiteY7" fmla="*/ 88455 h 570132"/>
                <a:gd name="connsiteX8" fmla="*/ 232205 w 256648"/>
                <a:gd name="connsiteY8" fmla="*/ 96153 h 570132"/>
                <a:gd name="connsiteX9" fmla="*/ 225150 w 256648"/>
                <a:gd name="connsiteY9" fmla="*/ 100635 h 570132"/>
                <a:gd name="connsiteX10" fmla="*/ 220019 w 256648"/>
                <a:gd name="connsiteY10" fmla="*/ 103832 h 570132"/>
                <a:gd name="connsiteX11" fmla="*/ 209776 w 256648"/>
                <a:gd name="connsiteY11" fmla="*/ 104479 h 570132"/>
                <a:gd name="connsiteX12" fmla="*/ 202721 w 256648"/>
                <a:gd name="connsiteY12" fmla="*/ 103832 h 570132"/>
                <a:gd name="connsiteX13" fmla="*/ 193106 w 256648"/>
                <a:gd name="connsiteY13" fmla="*/ 103204 h 570132"/>
                <a:gd name="connsiteX14" fmla="*/ 186061 w 256648"/>
                <a:gd name="connsiteY14" fmla="*/ 103832 h 570132"/>
                <a:gd name="connsiteX15" fmla="*/ 181568 w 256648"/>
                <a:gd name="connsiteY15" fmla="*/ 103832 h 570132"/>
                <a:gd name="connsiteX16" fmla="*/ 182215 w 256648"/>
                <a:gd name="connsiteY16" fmla="*/ 106411 h 570132"/>
                <a:gd name="connsiteX17" fmla="*/ 179655 w 256648"/>
                <a:gd name="connsiteY17" fmla="*/ 100644 h 570132"/>
                <a:gd name="connsiteX18" fmla="*/ 180930 w 256648"/>
                <a:gd name="connsiteY18" fmla="*/ 91672 h 570132"/>
                <a:gd name="connsiteX19" fmla="*/ 185424 w 256648"/>
                <a:gd name="connsiteY19" fmla="*/ 88474 h 570132"/>
                <a:gd name="connsiteX20" fmla="*/ 186699 w 256648"/>
                <a:gd name="connsiteY20" fmla="*/ 76305 h 570132"/>
                <a:gd name="connsiteX21" fmla="*/ 187975 w 256648"/>
                <a:gd name="connsiteY21" fmla="*/ 70548 h 570132"/>
                <a:gd name="connsiteX22" fmla="*/ 191183 w 256648"/>
                <a:gd name="connsiteY22" fmla="*/ 65419 h 570132"/>
                <a:gd name="connsiteX23" fmla="*/ 187975 w 256648"/>
                <a:gd name="connsiteY23" fmla="*/ 59016 h 570132"/>
                <a:gd name="connsiteX24" fmla="*/ 182215 w 256648"/>
                <a:gd name="connsiteY24" fmla="*/ 57741 h 570132"/>
                <a:gd name="connsiteX25" fmla="*/ 173876 w 256648"/>
                <a:gd name="connsiteY25" fmla="*/ 53240 h 570132"/>
                <a:gd name="connsiteX26" fmla="*/ 162347 w 256648"/>
                <a:gd name="connsiteY26" fmla="*/ 48130 h 570132"/>
                <a:gd name="connsiteX27" fmla="*/ 155293 w 256648"/>
                <a:gd name="connsiteY27" fmla="*/ 46836 h 570132"/>
                <a:gd name="connsiteX28" fmla="*/ 150162 w 256648"/>
                <a:gd name="connsiteY28" fmla="*/ 39785 h 570132"/>
                <a:gd name="connsiteX29" fmla="*/ 138633 w 256648"/>
                <a:gd name="connsiteY29" fmla="*/ 32107 h 570132"/>
                <a:gd name="connsiteX30" fmla="*/ 132226 w 256648"/>
                <a:gd name="connsiteY30" fmla="*/ 26978 h 570132"/>
                <a:gd name="connsiteX31" fmla="*/ 111073 w 256648"/>
                <a:gd name="connsiteY31" fmla="*/ 19299 h 570132"/>
                <a:gd name="connsiteX32" fmla="*/ 109788 w 256648"/>
                <a:gd name="connsiteY32" fmla="*/ 14799 h 570132"/>
                <a:gd name="connsiteX33" fmla="*/ 105304 w 256648"/>
                <a:gd name="connsiteY33" fmla="*/ 10317 h 570132"/>
                <a:gd name="connsiteX34" fmla="*/ 101458 w 256648"/>
                <a:gd name="connsiteY34" fmla="*/ 4551 h 570132"/>
                <a:gd name="connsiteX35" fmla="*/ 101458 w 256648"/>
                <a:gd name="connsiteY35" fmla="*/ 5198 h 570132"/>
                <a:gd name="connsiteX36" fmla="*/ 98259 w 256648"/>
                <a:gd name="connsiteY36" fmla="*/ 1344 h 570132"/>
                <a:gd name="connsiteX37" fmla="*/ 90567 w 256648"/>
                <a:gd name="connsiteY37" fmla="*/ 69 h 570132"/>
                <a:gd name="connsiteX38" fmla="*/ 83512 w 256648"/>
                <a:gd name="connsiteY38" fmla="*/ 1344 h 570132"/>
                <a:gd name="connsiteX39" fmla="*/ 77105 w 256648"/>
                <a:gd name="connsiteY39" fmla="*/ 7120 h 570132"/>
                <a:gd name="connsiteX40" fmla="*/ 73907 w 256648"/>
                <a:gd name="connsiteY40" fmla="*/ 10964 h 570132"/>
                <a:gd name="connsiteX41" fmla="*/ 68776 w 256648"/>
                <a:gd name="connsiteY41" fmla="*/ 7748 h 570132"/>
                <a:gd name="connsiteX42" fmla="*/ 60436 w 256648"/>
                <a:gd name="connsiteY42" fmla="*/ 4541 h 570132"/>
                <a:gd name="connsiteX43" fmla="*/ 51468 w 256648"/>
                <a:gd name="connsiteY43" fmla="*/ 707 h 570132"/>
                <a:gd name="connsiteX44" fmla="*/ 43776 w 256648"/>
                <a:gd name="connsiteY44" fmla="*/ 2619 h 570132"/>
                <a:gd name="connsiteX45" fmla="*/ 40235 w 256648"/>
                <a:gd name="connsiteY45" fmla="*/ 5654 h 570132"/>
                <a:gd name="connsiteX46" fmla="*/ 37369 w 256648"/>
                <a:gd name="connsiteY46" fmla="*/ 9023 h 570132"/>
                <a:gd name="connsiteX47" fmla="*/ 41215 w 256648"/>
                <a:gd name="connsiteY47" fmla="*/ 5826 h 570132"/>
                <a:gd name="connsiteX48" fmla="*/ 43148 w 256648"/>
                <a:gd name="connsiteY48" fmla="*/ 25674 h 570132"/>
                <a:gd name="connsiteX49" fmla="*/ 43148 w 256648"/>
                <a:gd name="connsiteY49" fmla="*/ 34647 h 570132"/>
                <a:gd name="connsiteX50" fmla="*/ 36731 w 256648"/>
                <a:gd name="connsiteY50" fmla="*/ 41041 h 570132"/>
                <a:gd name="connsiteX51" fmla="*/ 38654 w 256648"/>
                <a:gd name="connsiteY51" fmla="*/ 52583 h 570132"/>
                <a:gd name="connsiteX52" fmla="*/ 37369 w 256648"/>
                <a:gd name="connsiteY52" fmla="*/ 62822 h 570132"/>
                <a:gd name="connsiteX53" fmla="*/ 32885 w 256648"/>
                <a:gd name="connsiteY53" fmla="*/ 73079 h 570132"/>
                <a:gd name="connsiteX54" fmla="*/ 28392 w 256648"/>
                <a:gd name="connsiteY54" fmla="*/ 82680 h 570132"/>
                <a:gd name="connsiteX55" fmla="*/ 20709 w 256648"/>
                <a:gd name="connsiteY55" fmla="*/ 94212 h 570132"/>
                <a:gd name="connsiteX56" fmla="*/ 10456 w 256648"/>
                <a:gd name="connsiteY56" fmla="*/ 110864 h 570132"/>
                <a:gd name="connsiteX57" fmla="*/ 2117 w 256648"/>
                <a:gd name="connsiteY57" fmla="*/ 123034 h 570132"/>
                <a:gd name="connsiteX58" fmla="*/ 194 w 256648"/>
                <a:gd name="connsiteY58" fmla="*/ 142587 h 570132"/>
                <a:gd name="connsiteX59" fmla="*/ 194 w 256648"/>
                <a:gd name="connsiteY59" fmla="*/ 142901 h 570132"/>
                <a:gd name="connsiteX60" fmla="*/ 2764 w 256648"/>
                <a:gd name="connsiteY60" fmla="*/ 164035 h 570132"/>
                <a:gd name="connsiteX61" fmla="*/ 5963 w 256648"/>
                <a:gd name="connsiteY61" fmla="*/ 185177 h 570132"/>
                <a:gd name="connsiteX62" fmla="*/ 9818 w 256648"/>
                <a:gd name="connsiteY62" fmla="*/ 203751 h 570132"/>
                <a:gd name="connsiteX63" fmla="*/ 11094 w 256648"/>
                <a:gd name="connsiteY63" fmla="*/ 219774 h 570132"/>
                <a:gd name="connsiteX64" fmla="*/ 16863 w 256648"/>
                <a:gd name="connsiteY64" fmla="*/ 239623 h 570132"/>
                <a:gd name="connsiteX65" fmla="*/ 17501 w 256648"/>
                <a:gd name="connsiteY65" fmla="*/ 253087 h 570132"/>
                <a:gd name="connsiteX66" fmla="*/ 18786 w 256648"/>
                <a:gd name="connsiteY66" fmla="*/ 263972 h 570132"/>
                <a:gd name="connsiteX67" fmla="*/ 14293 w 256648"/>
                <a:gd name="connsiteY67" fmla="*/ 266541 h 570132"/>
                <a:gd name="connsiteX68" fmla="*/ 11732 w 256648"/>
                <a:gd name="connsiteY68" fmla="*/ 278711 h 570132"/>
                <a:gd name="connsiteX69" fmla="*/ 10570 w 256648"/>
                <a:gd name="connsiteY69" fmla="*/ 285125 h 570132"/>
                <a:gd name="connsiteX70" fmla="*/ 11732 w 256648"/>
                <a:gd name="connsiteY70" fmla="*/ 292813 h 570132"/>
                <a:gd name="connsiteX71" fmla="*/ 17501 w 256648"/>
                <a:gd name="connsiteY71" fmla="*/ 297932 h 570132"/>
                <a:gd name="connsiteX72" fmla="*/ 25840 w 256648"/>
                <a:gd name="connsiteY72" fmla="*/ 311386 h 570132"/>
                <a:gd name="connsiteX73" fmla="*/ 19424 w 256648"/>
                <a:gd name="connsiteY73" fmla="*/ 319075 h 570132"/>
                <a:gd name="connsiteX74" fmla="*/ 19424 w 256648"/>
                <a:gd name="connsiteY74" fmla="*/ 342777 h 570132"/>
                <a:gd name="connsiteX75" fmla="*/ 18786 w 256648"/>
                <a:gd name="connsiteY75" fmla="*/ 350456 h 570132"/>
                <a:gd name="connsiteX76" fmla="*/ 22632 w 256648"/>
                <a:gd name="connsiteY76" fmla="*/ 362635 h 570132"/>
                <a:gd name="connsiteX77" fmla="*/ 23270 w 256648"/>
                <a:gd name="connsiteY77" fmla="*/ 368401 h 570132"/>
                <a:gd name="connsiteX78" fmla="*/ 25840 w 256648"/>
                <a:gd name="connsiteY78" fmla="*/ 375443 h 570132"/>
                <a:gd name="connsiteX79" fmla="*/ 29039 w 256648"/>
                <a:gd name="connsiteY79" fmla="*/ 381846 h 570132"/>
                <a:gd name="connsiteX80" fmla="*/ 30962 w 256648"/>
                <a:gd name="connsiteY80" fmla="*/ 394644 h 570132"/>
                <a:gd name="connsiteX81" fmla="*/ 37369 w 256648"/>
                <a:gd name="connsiteY81" fmla="*/ 400420 h 570132"/>
                <a:gd name="connsiteX82" fmla="*/ 38654 w 256648"/>
                <a:gd name="connsiteY82" fmla="*/ 408736 h 570132"/>
                <a:gd name="connsiteX83" fmla="*/ 45061 w 256648"/>
                <a:gd name="connsiteY83" fmla="*/ 415787 h 570132"/>
                <a:gd name="connsiteX84" fmla="*/ 46984 w 256648"/>
                <a:gd name="connsiteY84" fmla="*/ 422838 h 570132"/>
                <a:gd name="connsiteX85" fmla="*/ 54039 w 256648"/>
                <a:gd name="connsiteY85" fmla="*/ 423475 h 570132"/>
                <a:gd name="connsiteX86" fmla="*/ 48508 w 256648"/>
                <a:gd name="connsiteY86" fmla="*/ 427643 h 570132"/>
                <a:gd name="connsiteX87" fmla="*/ 47622 w 256648"/>
                <a:gd name="connsiteY87" fmla="*/ 429241 h 570132"/>
                <a:gd name="connsiteX88" fmla="*/ 57247 w 256648"/>
                <a:gd name="connsiteY88" fmla="*/ 434370 h 570132"/>
                <a:gd name="connsiteX89" fmla="*/ 57247 w 256648"/>
                <a:gd name="connsiteY89" fmla="*/ 440764 h 570132"/>
                <a:gd name="connsiteX90" fmla="*/ 57885 w 256648"/>
                <a:gd name="connsiteY90" fmla="*/ 451012 h 570132"/>
                <a:gd name="connsiteX91" fmla="*/ 59798 w 256648"/>
                <a:gd name="connsiteY91" fmla="*/ 457416 h 570132"/>
                <a:gd name="connsiteX92" fmla="*/ 62359 w 256648"/>
                <a:gd name="connsiteY92" fmla="*/ 462554 h 570132"/>
                <a:gd name="connsiteX93" fmla="*/ 57247 w 256648"/>
                <a:gd name="connsiteY93" fmla="*/ 465114 h 570132"/>
                <a:gd name="connsiteX94" fmla="*/ 60436 w 256648"/>
                <a:gd name="connsiteY94" fmla="*/ 470880 h 570132"/>
                <a:gd name="connsiteX95" fmla="*/ 61083 w 256648"/>
                <a:gd name="connsiteY95" fmla="*/ 477921 h 570132"/>
                <a:gd name="connsiteX96" fmla="*/ 57885 w 256648"/>
                <a:gd name="connsiteY96" fmla="*/ 483687 h 570132"/>
                <a:gd name="connsiteX97" fmla="*/ 61721 w 256648"/>
                <a:gd name="connsiteY97" fmla="*/ 492650 h 570132"/>
                <a:gd name="connsiteX98" fmla="*/ 61083 w 256648"/>
                <a:gd name="connsiteY98" fmla="*/ 505458 h 570132"/>
                <a:gd name="connsiteX99" fmla="*/ 53391 w 256648"/>
                <a:gd name="connsiteY99" fmla="*/ 511871 h 570132"/>
                <a:gd name="connsiteX100" fmla="*/ 56599 w 256648"/>
                <a:gd name="connsiteY100" fmla="*/ 518922 h 570132"/>
                <a:gd name="connsiteX101" fmla="*/ 59179 w 256648"/>
                <a:gd name="connsiteY101" fmla="*/ 527228 h 570132"/>
                <a:gd name="connsiteX102" fmla="*/ 67500 w 256648"/>
                <a:gd name="connsiteY102" fmla="*/ 527876 h 570132"/>
                <a:gd name="connsiteX103" fmla="*/ 67500 w 256648"/>
                <a:gd name="connsiteY103" fmla="*/ 535573 h 570132"/>
                <a:gd name="connsiteX104" fmla="*/ 75830 w 256648"/>
                <a:gd name="connsiteY104" fmla="*/ 536192 h 570132"/>
                <a:gd name="connsiteX105" fmla="*/ 80961 w 256648"/>
                <a:gd name="connsiteY105" fmla="*/ 536192 h 570132"/>
                <a:gd name="connsiteX106" fmla="*/ 85445 w 256648"/>
                <a:gd name="connsiteY106" fmla="*/ 539408 h 570132"/>
                <a:gd name="connsiteX107" fmla="*/ 85445 w 256648"/>
                <a:gd name="connsiteY107" fmla="*/ 548371 h 570132"/>
                <a:gd name="connsiteX108" fmla="*/ 86730 w 256648"/>
                <a:gd name="connsiteY108" fmla="*/ 554128 h 570132"/>
                <a:gd name="connsiteX109" fmla="*/ 92490 w 256648"/>
                <a:gd name="connsiteY109" fmla="*/ 556050 h 570132"/>
                <a:gd name="connsiteX110" fmla="*/ 99544 w 256648"/>
                <a:gd name="connsiteY110" fmla="*/ 561816 h 570132"/>
                <a:gd name="connsiteX111" fmla="*/ 118137 w 256648"/>
                <a:gd name="connsiteY111" fmla="*/ 562444 h 570132"/>
                <a:gd name="connsiteX112" fmla="*/ 121983 w 256648"/>
                <a:gd name="connsiteY112" fmla="*/ 559885 h 570132"/>
                <a:gd name="connsiteX113" fmla="*/ 135434 w 256648"/>
                <a:gd name="connsiteY113" fmla="*/ 563091 h 570132"/>
                <a:gd name="connsiteX114" fmla="*/ 143764 w 256648"/>
                <a:gd name="connsiteY114" fmla="*/ 566288 h 570132"/>
                <a:gd name="connsiteX115" fmla="*/ 151456 w 256648"/>
                <a:gd name="connsiteY115" fmla="*/ 570132 h 570132"/>
                <a:gd name="connsiteX116" fmla="*/ 148258 w 256648"/>
                <a:gd name="connsiteY116" fmla="*/ 563091 h 570132"/>
                <a:gd name="connsiteX117" fmla="*/ 140566 w 256648"/>
                <a:gd name="connsiteY117" fmla="*/ 561807 h 570132"/>
                <a:gd name="connsiteX118" fmla="*/ 140566 w 256648"/>
                <a:gd name="connsiteY118" fmla="*/ 557963 h 570132"/>
                <a:gd name="connsiteX119" fmla="*/ 136072 w 256648"/>
                <a:gd name="connsiteY119" fmla="*/ 552834 h 570132"/>
                <a:gd name="connsiteX120" fmla="*/ 133511 w 256648"/>
                <a:gd name="connsiteY120" fmla="*/ 548352 h 570132"/>
                <a:gd name="connsiteX121" fmla="*/ 133511 w 256648"/>
                <a:gd name="connsiteY121" fmla="*/ 535545 h 570132"/>
                <a:gd name="connsiteX122" fmla="*/ 136719 w 256648"/>
                <a:gd name="connsiteY122" fmla="*/ 530416 h 570132"/>
                <a:gd name="connsiteX123" fmla="*/ 141203 w 256648"/>
                <a:gd name="connsiteY123" fmla="*/ 527847 h 570132"/>
                <a:gd name="connsiteX124" fmla="*/ 142489 w 256648"/>
                <a:gd name="connsiteY124" fmla="*/ 520796 h 570132"/>
                <a:gd name="connsiteX125" fmla="*/ 141841 w 256648"/>
                <a:gd name="connsiteY125" fmla="*/ 512470 h 570132"/>
                <a:gd name="connsiteX126" fmla="*/ 142489 w 256648"/>
                <a:gd name="connsiteY126" fmla="*/ 505429 h 570132"/>
                <a:gd name="connsiteX127" fmla="*/ 146335 w 256648"/>
                <a:gd name="connsiteY127" fmla="*/ 500948 h 570132"/>
                <a:gd name="connsiteX128" fmla="*/ 152742 w 256648"/>
                <a:gd name="connsiteY128" fmla="*/ 495828 h 570132"/>
                <a:gd name="connsiteX129" fmla="*/ 159149 w 256648"/>
                <a:gd name="connsiteY129" fmla="*/ 491328 h 570132"/>
                <a:gd name="connsiteX130" fmla="*/ 159786 w 256648"/>
                <a:gd name="connsiteY130" fmla="*/ 480452 h 570132"/>
                <a:gd name="connsiteX131" fmla="*/ 157863 w 256648"/>
                <a:gd name="connsiteY131" fmla="*/ 475951 h 570132"/>
                <a:gd name="connsiteX132" fmla="*/ 152094 w 256648"/>
                <a:gd name="connsiteY132" fmla="*/ 474029 h 570132"/>
                <a:gd name="connsiteX133" fmla="*/ 145687 w 256648"/>
                <a:gd name="connsiteY133" fmla="*/ 474029 h 570132"/>
                <a:gd name="connsiteX134" fmla="*/ 141203 w 256648"/>
                <a:gd name="connsiteY134" fmla="*/ 471470 h 570132"/>
                <a:gd name="connsiteX135" fmla="*/ 134796 w 256648"/>
                <a:gd name="connsiteY135" fmla="*/ 465703 h 570132"/>
                <a:gd name="connsiteX136" fmla="*/ 130950 w 256648"/>
                <a:gd name="connsiteY136" fmla="*/ 463781 h 570132"/>
                <a:gd name="connsiteX137" fmla="*/ 125819 w 256648"/>
                <a:gd name="connsiteY137" fmla="*/ 459300 h 570132"/>
                <a:gd name="connsiteX138" fmla="*/ 123896 w 256648"/>
                <a:gd name="connsiteY138" fmla="*/ 450964 h 570132"/>
                <a:gd name="connsiteX139" fmla="*/ 125181 w 256648"/>
                <a:gd name="connsiteY139" fmla="*/ 443923 h 570132"/>
                <a:gd name="connsiteX140" fmla="*/ 132873 w 256648"/>
                <a:gd name="connsiteY140" fmla="*/ 438176 h 570132"/>
                <a:gd name="connsiteX141" fmla="*/ 142489 w 256648"/>
                <a:gd name="connsiteY141" fmla="*/ 434960 h 570132"/>
                <a:gd name="connsiteX142" fmla="*/ 143126 w 256648"/>
                <a:gd name="connsiteY142" fmla="*/ 429203 h 570132"/>
                <a:gd name="connsiteX143" fmla="*/ 143698 w 256648"/>
                <a:gd name="connsiteY143" fmla="*/ 427605 h 570132"/>
                <a:gd name="connsiteX144" fmla="*/ 145687 w 256648"/>
                <a:gd name="connsiteY144" fmla="*/ 422800 h 570132"/>
                <a:gd name="connsiteX145" fmla="*/ 143126 w 256648"/>
                <a:gd name="connsiteY145" fmla="*/ 414464 h 570132"/>
                <a:gd name="connsiteX146" fmla="*/ 144412 w 256648"/>
                <a:gd name="connsiteY146" fmla="*/ 409345 h 570132"/>
                <a:gd name="connsiteX147" fmla="*/ 143764 w 256648"/>
                <a:gd name="connsiteY147" fmla="*/ 402294 h 570132"/>
                <a:gd name="connsiteX148" fmla="*/ 149533 w 256648"/>
                <a:gd name="connsiteY148" fmla="*/ 400382 h 570132"/>
                <a:gd name="connsiteX149" fmla="*/ 145687 w 256648"/>
                <a:gd name="connsiteY149" fmla="*/ 395253 h 570132"/>
                <a:gd name="connsiteX150" fmla="*/ 143764 w 256648"/>
                <a:gd name="connsiteY150" fmla="*/ 391428 h 570132"/>
                <a:gd name="connsiteX151" fmla="*/ 150819 w 256648"/>
                <a:gd name="connsiteY151" fmla="*/ 388212 h 570132"/>
                <a:gd name="connsiteX152" fmla="*/ 148896 w 256648"/>
                <a:gd name="connsiteY152" fmla="*/ 384377 h 570132"/>
                <a:gd name="connsiteX153" fmla="*/ 142489 w 256648"/>
                <a:gd name="connsiteY153" fmla="*/ 383740 h 570132"/>
                <a:gd name="connsiteX154" fmla="*/ 137367 w 256648"/>
                <a:gd name="connsiteY154" fmla="*/ 382455 h 570132"/>
                <a:gd name="connsiteX155" fmla="*/ 136719 w 256648"/>
                <a:gd name="connsiteY155" fmla="*/ 377327 h 570132"/>
                <a:gd name="connsiteX156" fmla="*/ 136719 w 256648"/>
                <a:gd name="connsiteY156" fmla="*/ 371570 h 570132"/>
                <a:gd name="connsiteX157" fmla="*/ 132236 w 256648"/>
                <a:gd name="connsiteY157" fmla="*/ 368373 h 570132"/>
                <a:gd name="connsiteX158" fmla="*/ 126466 w 256648"/>
                <a:gd name="connsiteY158" fmla="*/ 363872 h 570132"/>
                <a:gd name="connsiteX159" fmla="*/ 127742 w 256648"/>
                <a:gd name="connsiteY159" fmla="*/ 356831 h 570132"/>
                <a:gd name="connsiteX160" fmla="*/ 137367 w 256648"/>
                <a:gd name="connsiteY160" fmla="*/ 356203 h 570132"/>
                <a:gd name="connsiteX161" fmla="*/ 146972 w 256648"/>
                <a:gd name="connsiteY161" fmla="*/ 361322 h 570132"/>
                <a:gd name="connsiteX162" fmla="*/ 154027 w 256648"/>
                <a:gd name="connsiteY162" fmla="*/ 361950 h 570132"/>
                <a:gd name="connsiteX163" fmla="*/ 161709 w 256648"/>
                <a:gd name="connsiteY163" fmla="*/ 361950 h 570132"/>
                <a:gd name="connsiteX164" fmla="*/ 169401 w 256648"/>
                <a:gd name="connsiteY164" fmla="*/ 359390 h 570132"/>
                <a:gd name="connsiteX165" fmla="*/ 170687 w 256648"/>
                <a:gd name="connsiteY165" fmla="*/ 355546 h 570132"/>
                <a:gd name="connsiteX166" fmla="*/ 170049 w 256648"/>
                <a:gd name="connsiteY166" fmla="*/ 349790 h 570132"/>
                <a:gd name="connsiteX167" fmla="*/ 168764 w 256648"/>
                <a:gd name="connsiteY167" fmla="*/ 351074 h 570132"/>
                <a:gd name="connsiteX168" fmla="*/ 166841 w 256648"/>
                <a:gd name="connsiteY168" fmla="*/ 338904 h 570132"/>
                <a:gd name="connsiteX169" fmla="*/ 167479 w 256648"/>
                <a:gd name="connsiteY169" fmla="*/ 326734 h 570132"/>
                <a:gd name="connsiteX170" fmla="*/ 171334 w 256648"/>
                <a:gd name="connsiteY170" fmla="*/ 320978 h 570132"/>
                <a:gd name="connsiteX171" fmla="*/ 180302 w 256648"/>
                <a:gd name="connsiteY171" fmla="*/ 322262 h 570132"/>
                <a:gd name="connsiteX172" fmla="*/ 187356 w 256648"/>
                <a:gd name="connsiteY172" fmla="*/ 324175 h 570132"/>
                <a:gd name="connsiteX173" fmla="*/ 194391 w 256648"/>
                <a:gd name="connsiteY173" fmla="*/ 321606 h 570132"/>
                <a:gd name="connsiteX174" fmla="*/ 203378 w 256648"/>
                <a:gd name="connsiteY174" fmla="*/ 319693 h 570132"/>
                <a:gd name="connsiteX175" fmla="*/ 213622 w 256648"/>
                <a:gd name="connsiteY175" fmla="*/ 315859 h 570132"/>
                <a:gd name="connsiteX176" fmla="*/ 224522 w 256648"/>
                <a:gd name="connsiteY176" fmla="*/ 313937 h 570132"/>
                <a:gd name="connsiteX177" fmla="*/ 232852 w 256648"/>
                <a:gd name="connsiteY177" fmla="*/ 301767 h 570132"/>
                <a:gd name="connsiteX178" fmla="*/ 237336 w 256648"/>
                <a:gd name="connsiteY178" fmla="*/ 292803 h 570132"/>
                <a:gd name="connsiteX179" fmla="*/ 240525 w 256648"/>
                <a:gd name="connsiteY179" fmla="*/ 285115 h 570132"/>
                <a:gd name="connsiteX180" fmla="*/ 240544 w 256648"/>
                <a:gd name="connsiteY180" fmla="*/ 284477 h 570132"/>
                <a:gd name="connsiteX181" fmla="*/ 238621 w 256648"/>
                <a:gd name="connsiteY181" fmla="*/ 278074 h 570132"/>
                <a:gd name="connsiteX182" fmla="*/ 232852 w 256648"/>
                <a:gd name="connsiteY182" fmla="*/ 270376 h 570132"/>
                <a:gd name="connsiteX183" fmla="*/ 228368 w 256648"/>
                <a:gd name="connsiteY183" fmla="*/ 263963 h 570132"/>
                <a:gd name="connsiteX184" fmla="*/ 228368 w 256648"/>
                <a:gd name="connsiteY184" fmla="*/ 257559 h 570132"/>
                <a:gd name="connsiteX185" fmla="*/ 225807 w 256648"/>
                <a:gd name="connsiteY185" fmla="*/ 252440 h 570132"/>
                <a:gd name="connsiteX186" fmla="*/ 224522 w 256648"/>
                <a:gd name="connsiteY186" fmla="*/ 247311 h 570132"/>
                <a:gd name="connsiteX187" fmla="*/ 214260 w 256648"/>
                <a:gd name="connsiteY187" fmla="*/ 247311 h 570132"/>
                <a:gd name="connsiteX188" fmla="*/ 206577 w 256648"/>
                <a:gd name="connsiteY188" fmla="*/ 241555 h 570132"/>
                <a:gd name="connsiteX189" fmla="*/ 204007 w 256648"/>
                <a:gd name="connsiteY189" fmla="*/ 233857 h 570132"/>
                <a:gd name="connsiteX190" fmla="*/ 206577 w 256648"/>
                <a:gd name="connsiteY190" fmla="*/ 229375 h 570132"/>
                <a:gd name="connsiteX191" fmla="*/ 204007 w 256648"/>
                <a:gd name="connsiteY191" fmla="*/ 230013 h 570132"/>
                <a:gd name="connsiteX192" fmla="*/ 200808 w 256648"/>
                <a:gd name="connsiteY192" fmla="*/ 222972 h 570132"/>
                <a:gd name="connsiteX193" fmla="*/ 200161 w 256648"/>
                <a:gd name="connsiteY193" fmla="*/ 216549 h 570132"/>
                <a:gd name="connsiteX194" fmla="*/ 202093 w 256648"/>
                <a:gd name="connsiteY194" fmla="*/ 208870 h 570132"/>
                <a:gd name="connsiteX195" fmla="*/ 202093 w 256648"/>
                <a:gd name="connsiteY195" fmla="*/ 202457 h 570132"/>
                <a:gd name="connsiteX196" fmla="*/ 198885 w 256648"/>
                <a:gd name="connsiteY196" fmla="*/ 195415 h 570132"/>
                <a:gd name="connsiteX197" fmla="*/ 200161 w 256648"/>
                <a:gd name="connsiteY197" fmla="*/ 183883 h 570132"/>
                <a:gd name="connsiteX198" fmla="*/ 199523 w 256648"/>
                <a:gd name="connsiteY198" fmla="*/ 175557 h 570132"/>
                <a:gd name="connsiteX199" fmla="*/ 200808 w 256648"/>
                <a:gd name="connsiteY199" fmla="*/ 164025 h 570132"/>
                <a:gd name="connsiteX200" fmla="*/ 199523 w 256648"/>
                <a:gd name="connsiteY200" fmla="*/ 159543 h 570132"/>
                <a:gd name="connsiteX201" fmla="*/ 202093 w 256648"/>
                <a:gd name="connsiteY201" fmla="*/ 156346 h 570132"/>
                <a:gd name="connsiteX202" fmla="*/ 203378 w 256648"/>
                <a:gd name="connsiteY202" fmla="*/ 153768 h 570132"/>
                <a:gd name="connsiteX203" fmla="*/ 209138 w 256648"/>
                <a:gd name="connsiteY203" fmla="*/ 148011 h 570132"/>
                <a:gd name="connsiteX204" fmla="*/ 212318 w 256648"/>
                <a:gd name="connsiteY204" fmla="*/ 142578 h 570132"/>
                <a:gd name="connsiteX205" fmla="*/ 213622 w 256648"/>
                <a:gd name="connsiteY205" fmla="*/ 140332 h 570132"/>
                <a:gd name="connsiteX206" fmla="*/ 218753 w 256648"/>
                <a:gd name="connsiteY206" fmla="*/ 134575 h 570132"/>
                <a:gd name="connsiteX207" fmla="*/ 221952 w 256648"/>
                <a:gd name="connsiteY207" fmla="*/ 127534 h 570132"/>
                <a:gd name="connsiteX208" fmla="*/ 225807 w 256648"/>
                <a:gd name="connsiteY208" fmla="*/ 122406 h 570132"/>
                <a:gd name="connsiteX209" fmla="*/ 230929 w 256648"/>
                <a:gd name="connsiteY209" fmla="*/ 114708 h 570132"/>
                <a:gd name="connsiteX210" fmla="*/ 235413 w 256648"/>
                <a:gd name="connsiteY210" fmla="*/ 110864 h 570132"/>
                <a:gd name="connsiteX211" fmla="*/ 239906 w 256648"/>
                <a:gd name="connsiteY211" fmla="*/ 107029 h 570132"/>
                <a:gd name="connsiteX212" fmla="*/ 242467 w 256648"/>
                <a:gd name="connsiteY212" fmla="*/ 101920 h 570132"/>
                <a:gd name="connsiteX213" fmla="*/ 247589 w 256648"/>
                <a:gd name="connsiteY213" fmla="*/ 100625 h 570132"/>
                <a:gd name="connsiteX214" fmla="*/ 255929 w 256648"/>
                <a:gd name="connsiteY214" fmla="*/ 95497 h 570132"/>
                <a:gd name="connsiteX215" fmla="*/ 256566 w 256648"/>
                <a:gd name="connsiteY215" fmla="*/ 89103 h 570132"/>
                <a:gd name="connsiteX216" fmla="*/ 255272 w 256648"/>
                <a:gd name="connsiteY216" fmla="*/ 78836 h 57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256648" h="570132">
                  <a:moveTo>
                    <a:pt x="255272" y="78836"/>
                  </a:moveTo>
                  <a:cubicBezTo>
                    <a:pt x="254986" y="76095"/>
                    <a:pt x="256138" y="74097"/>
                    <a:pt x="254634" y="71794"/>
                  </a:cubicBezTo>
                  <a:cubicBezTo>
                    <a:pt x="253453" y="69996"/>
                    <a:pt x="252121" y="69425"/>
                    <a:pt x="250150" y="68578"/>
                  </a:cubicBezTo>
                  <a:cubicBezTo>
                    <a:pt x="247370" y="67427"/>
                    <a:pt x="245457" y="68198"/>
                    <a:pt x="242458" y="67950"/>
                  </a:cubicBezTo>
                  <a:lnTo>
                    <a:pt x="239250" y="69235"/>
                  </a:lnTo>
                  <a:cubicBezTo>
                    <a:pt x="239621" y="70291"/>
                    <a:pt x="240125" y="70757"/>
                    <a:pt x="240535" y="71804"/>
                  </a:cubicBezTo>
                  <a:cubicBezTo>
                    <a:pt x="241801" y="75077"/>
                    <a:pt x="241211" y="77266"/>
                    <a:pt x="241173" y="80777"/>
                  </a:cubicBezTo>
                  <a:cubicBezTo>
                    <a:pt x="241134" y="83765"/>
                    <a:pt x="241649" y="85668"/>
                    <a:pt x="240535" y="88455"/>
                  </a:cubicBezTo>
                  <a:cubicBezTo>
                    <a:pt x="238888" y="92566"/>
                    <a:pt x="235737" y="93489"/>
                    <a:pt x="232205" y="96153"/>
                  </a:cubicBezTo>
                  <a:cubicBezTo>
                    <a:pt x="229596" y="98104"/>
                    <a:pt x="227902" y="98903"/>
                    <a:pt x="225150" y="100635"/>
                  </a:cubicBezTo>
                  <a:cubicBezTo>
                    <a:pt x="223151" y="101881"/>
                    <a:pt x="222218" y="102966"/>
                    <a:pt x="220019" y="103832"/>
                  </a:cubicBezTo>
                  <a:cubicBezTo>
                    <a:pt x="216297" y="105297"/>
                    <a:pt x="213774" y="104593"/>
                    <a:pt x="209776" y="104479"/>
                  </a:cubicBezTo>
                  <a:cubicBezTo>
                    <a:pt x="207015" y="104393"/>
                    <a:pt x="205473" y="104060"/>
                    <a:pt x="202721" y="103832"/>
                  </a:cubicBezTo>
                  <a:cubicBezTo>
                    <a:pt x="198971" y="103537"/>
                    <a:pt x="196867" y="103118"/>
                    <a:pt x="193106" y="103204"/>
                  </a:cubicBezTo>
                  <a:cubicBezTo>
                    <a:pt x="190345" y="103261"/>
                    <a:pt x="188813" y="103746"/>
                    <a:pt x="186061" y="103832"/>
                  </a:cubicBezTo>
                  <a:cubicBezTo>
                    <a:pt x="184310" y="103889"/>
                    <a:pt x="183320" y="103832"/>
                    <a:pt x="181568" y="103832"/>
                  </a:cubicBezTo>
                  <a:lnTo>
                    <a:pt x="182215" y="106411"/>
                  </a:lnTo>
                  <a:cubicBezTo>
                    <a:pt x="181216" y="104156"/>
                    <a:pt x="180111" y="103052"/>
                    <a:pt x="179655" y="100644"/>
                  </a:cubicBezTo>
                  <a:cubicBezTo>
                    <a:pt x="178979" y="97181"/>
                    <a:pt x="178788" y="94498"/>
                    <a:pt x="180930" y="91672"/>
                  </a:cubicBezTo>
                  <a:cubicBezTo>
                    <a:pt x="182234" y="89968"/>
                    <a:pt x="184034" y="90121"/>
                    <a:pt x="185424" y="88474"/>
                  </a:cubicBezTo>
                  <a:cubicBezTo>
                    <a:pt x="188479" y="84811"/>
                    <a:pt x="185833" y="81005"/>
                    <a:pt x="186699" y="76305"/>
                  </a:cubicBezTo>
                  <a:cubicBezTo>
                    <a:pt x="187118" y="74040"/>
                    <a:pt x="187109" y="72679"/>
                    <a:pt x="187975" y="70548"/>
                  </a:cubicBezTo>
                  <a:cubicBezTo>
                    <a:pt x="188870" y="68369"/>
                    <a:pt x="190964" y="67770"/>
                    <a:pt x="191183" y="65419"/>
                  </a:cubicBezTo>
                  <a:cubicBezTo>
                    <a:pt x="191450" y="62641"/>
                    <a:pt x="190260" y="60643"/>
                    <a:pt x="187975" y="59016"/>
                  </a:cubicBezTo>
                  <a:cubicBezTo>
                    <a:pt x="186099" y="57683"/>
                    <a:pt x="184395" y="58464"/>
                    <a:pt x="182215" y="57741"/>
                  </a:cubicBezTo>
                  <a:cubicBezTo>
                    <a:pt x="178712" y="56551"/>
                    <a:pt x="177189" y="54896"/>
                    <a:pt x="173876" y="53240"/>
                  </a:cubicBezTo>
                  <a:cubicBezTo>
                    <a:pt x="169478" y="51061"/>
                    <a:pt x="167098" y="49424"/>
                    <a:pt x="162347" y="48130"/>
                  </a:cubicBezTo>
                  <a:cubicBezTo>
                    <a:pt x="159644" y="47388"/>
                    <a:pt x="157711" y="48244"/>
                    <a:pt x="155293" y="46836"/>
                  </a:cubicBezTo>
                  <a:cubicBezTo>
                    <a:pt x="152342" y="45133"/>
                    <a:pt x="152523" y="42259"/>
                    <a:pt x="150162" y="39785"/>
                  </a:cubicBezTo>
                  <a:cubicBezTo>
                    <a:pt x="146420" y="35903"/>
                    <a:pt x="142965" y="35342"/>
                    <a:pt x="138633" y="32107"/>
                  </a:cubicBezTo>
                  <a:cubicBezTo>
                    <a:pt x="136063" y="30194"/>
                    <a:pt x="134882" y="28757"/>
                    <a:pt x="132226" y="26978"/>
                  </a:cubicBezTo>
                  <a:cubicBezTo>
                    <a:pt x="124915" y="22106"/>
                    <a:pt x="114700" y="27273"/>
                    <a:pt x="111073" y="19299"/>
                  </a:cubicBezTo>
                  <a:cubicBezTo>
                    <a:pt x="110321" y="17634"/>
                    <a:pt x="110654" y="16416"/>
                    <a:pt x="109788" y="14799"/>
                  </a:cubicBezTo>
                  <a:cubicBezTo>
                    <a:pt x="108626" y="12620"/>
                    <a:pt x="106884" y="12229"/>
                    <a:pt x="105304" y="10317"/>
                  </a:cubicBezTo>
                  <a:cubicBezTo>
                    <a:pt x="103580" y="8233"/>
                    <a:pt x="102962" y="6787"/>
                    <a:pt x="101458" y="4551"/>
                  </a:cubicBezTo>
                  <a:lnTo>
                    <a:pt x="101458" y="5198"/>
                  </a:lnTo>
                  <a:cubicBezTo>
                    <a:pt x="100210" y="3704"/>
                    <a:pt x="99868" y="2448"/>
                    <a:pt x="98259" y="1344"/>
                  </a:cubicBezTo>
                  <a:cubicBezTo>
                    <a:pt x="95746" y="-359"/>
                    <a:pt x="93604" y="22"/>
                    <a:pt x="90567" y="69"/>
                  </a:cubicBezTo>
                  <a:cubicBezTo>
                    <a:pt x="87768" y="117"/>
                    <a:pt x="86054" y="183"/>
                    <a:pt x="83512" y="1344"/>
                  </a:cubicBezTo>
                  <a:cubicBezTo>
                    <a:pt x="80456" y="2752"/>
                    <a:pt x="79390" y="4655"/>
                    <a:pt x="77105" y="7120"/>
                  </a:cubicBezTo>
                  <a:cubicBezTo>
                    <a:pt x="75782" y="8547"/>
                    <a:pt x="75792" y="10488"/>
                    <a:pt x="73907" y="10964"/>
                  </a:cubicBezTo>
                  <a:cubicBezTo>
                    <a:pt x="71612" y="11516"/>
                    <a:pt x="70860" y="8842"/>
                    <a:pt x="68776" y="7748"/>
                  </a:cubicBezTo>
                  <a:cubicBezTo>
                    <a:pt x="65691" y="6140"/>
                    <a:pt x="63673" y="5854"/>
                    <a:pt x="60436" y="4541"/>
                  </a:cubicBezTo>
                  <a:cubicBezTo>
                    <a:pt x="56914" y="3123"/>
                    <a:pt x="55276" y="878"/>
                    <a:pt x="51468" y="707"/>
                  </a:cubicBezTo>
                  <a:cubicBezTo>
                    <a:pt x="48384" y="564"/>
                    <a:pt x="46499" y="1154"/>
                    <a:pt x="43776" y="2619"/>
                  </a:cubicBezTo>
                  <a:cubicBezTo>
                    <a:pt x="42158" y="3504"/>
                    <a:pt x="41177" y="4532"/>
                    <a:pt x="40235" y="5654"/>
                  </a:cubicBezTo>
                  <a:cubicBezTo>
                    <a:pt x="39378" y="6692"/>
                    <a:pt x="38569" y="7833"/>
                    <a:pt x="37369" y="9023"/>
                  </a:cubicBezTo>
                  <a:lnTo>
                    <a:pt x="41215" y="5826"/>
                  </a:lnTo>
                  <a:cubicBezTo>
                    <a:pt x="41977" y="13562"/>
                    <a:pt x="42910" y="17910"/>
                    <a:pt x="43148" y="25674"/>
                  </a:cubicBezTo>
                  <a:cubicBezTo>
                    <a:pt x="43243" y="29176"/>
                    <a:pt x="44471" y="31412"/>
                    <a:pt x="43148" y="34647"/>
                  </a:cubicBezTo>
                  <a:cubicBezTo>
                    <a:pt x="41786" y="37920"/>
                    <a:pt x="38026" y="37759"/>
                    <a:pt x="36731" y="41041"/>
                  </a:cubicBezTo>
                  <a:cubicBezTo>
                    <a:pt x="35056" y="45285"/>
                    <a:pt x="38597" y="48026"/>
                    <a:pt x="38654" y="52583"/>
                  </a:cubicBezTo>
                  <a:cubicBezTo>
                    <a:pt x="38702" y="56608"/>
                    <a:pt x="38416" y="58939"/>
                    <a:pt x="37369" y="62822"/>
                  </a:cubicBezTo>
                  <a:cubicBezTo>
                    <a:pt x="36236" y="67037"/>
                    <a:pt x="34684" y="69102"/>
                    <a:pt x="32885" y="73079"/>
                  </a:cubicBezTo>
                  <a:cubicBezTo>
                    <a:pt x="31181" y="76847"/>
                    <a:pt x="30391" y="79064"/>
                    <a:pt x="28392" y="82680"/>
                  </a:cubicBezTo>
                  <a:cubicBezTo>
                    <a:pt x="25793" y="87418"/>
                    <a:pt x="23641" y="89673"/>
                    <a:pt x="20709" y="94212"/>
                  </a:cubicBezTo>
                  <a:cubicBezTo>
                    <a:pt x="16577" y="100625"/>
                    <a:pt x="14626" y="104498"/>
                    <a:pt x="10456" y="110864"/>
                  </a:cubicBezTo>
                  <a:cubicBezTo>
                    <a:pt x="7305" y="115678"/>
                    <a:pt x="4297" y="117724"/>
                    <a:pt x="2117" y="123034"/>
                  </a:cubicBezTo>
                  <a:cubicBezTo>
                    <a:pt x="-777" y="130151"/>
                    <a:pt x="108" y="134985"/>
                    <a:pt x="194" y="142587"/>
                  </a:cubicBezTo>
                  <a:lnTo>
                    <a:pt x="194" y="142901"/>
                  </a:lnTo>
                  <a:cubicBezTo>
                    <a:pt x="270" y="151208"/>
                    <a:pt x="1641" y="155804"/>
                    <a:pt x="2764" y="164035"/>
                  </a:cubicBezTo>
                  <a:cubicBezTo>
                    <a:pt x="3887" y="172294"/>
                    <a:pt x="4487" y="176966"/>
                    <a:pt x="5963" y="185177"/>
                  </a:cubicBezTo>
                  <a:cubicBezTo>
                    <a:pt x="7286" y="192456"/>
                    <a:pt x="8809" y="196434"/>
                    <a:pt x="9818" y="203751"/>
                  </a:cubicBezTo>
                  <a:cubicBezTo>
                    <a:pt x="10675" y="209955"/>
                    <a:pt x="10047" y="213589"/>
                    <a:pt x="11094" y="219774"/>
                  </a:cubicBezTo>
                  <a:cubicBezTo>
                    <a:pt x="12446" y="227729"/>
                    <a:pt x="15740" y="231640"/>
                    <a:pt x="16863" y="239623"/>
                  </a:cubicBezTo>
                  <a:cubicBezTo>
                    <a:pt x="17596" y="244847"/>
                    <a:pt x="17054" y="247835"/>
                    <a:pt x="17501" y="253087"/>
                  </a:cubicBezTo>
                  <a:cubicBezTo>
                    <a:pt x="17872" y="257350"/>
                    <a:pt x="21547" y="260699"/>
                    <a:pt x="18786" y="263972"/>
                  </a:cubicBezTo>
                  <a:cubicBezTo>
                    <a:pt x="17482" y="265523"/>
                    <a:pt x="15768" y="265162"/>
                    <a:pt x="14293" y="266541"/>
                  </a:cubicBezTo>
                  <a:cubicBezTo>
                    <a:pt x="10770" y="269872"/>
                    <a:pt x="12275" y="273887"/>
                    <a:pt x="11732" y="278711"/>
                  </a:cubicBezTo>
                  <a:cubicBezTo>
                    <a:pt x="11475" y="281071"/>
                    <a:pt x="10904" y="283145"/>
                    <a:pt x="10570" y="285125"/>
                  </a:cubicBezTo>
                  <a:cubicBezTo>
                    <a:pt x="10123" y="287722"/>
                    <a:pt x="10094" y="290149"/>
                    <a:pt x="11732" y="292813"/>
                  </a:cubicBezTo>
                  <a:cubicBezTo>
                    <a:pt x="13312" y="295372"/>
                    <a:pt x="15454" y="295743"/>
                    <a:pt x="17501" y="297932"/>
                  </a:cubicBezTo>
                  <a:cubicBezTo>
                    <a:pt x="21709" y="302452"/>
                    <a:pt x="27249" y="305373"/>
                    <a:pt x="25840" y="311386"/>
                  </a:cubicBezTo>
                  <a:cubicBezTo>
                    <a:pt x="24936" y="315173"/>
                    <a:pt x="21271" y="315640"/>
                    <a:pt x="19424" y="319075"/>
                  </a:cubicBezTo>
                  <a:cubicBezTo>
                    <a:pt x="15045" y="327220"/>
                    <a:pt x="20005" y="333547"/>
                    <a:pt x="19424" y="342777"/>
                  </a:cubicBezTo>
                  <a:cubicBezTo>
                    <a:pt x="19243" y="345774"/>
                    <a:pt x="18596" y="347449"/>
                    <a:pt x="18786" y="350456"/>
                  </a:cubicBezTo>
                  <a:cubicBezTo>
                    <a:pt x="19100" y="355432"/>
                    <a:pt x="21775" y="357735"/>
                    <a:pt x="22632" y="362635"/>
                  </a:cubicBezTo>
                  <a:cubicBezTo>
                    <a:pt x="23013" y="364852"/>
                    <a:pt x="22794" y="366194"/>
                    <a:pt x="23270" y="368401"/>
                  </a:cubicBezTo>
                  <a:cubicBezTo>
                    <a:pt x="23898" y="371256"/>
                    <a:pt x="24669" y="372750"/>
                    <a:pt x="25840" y="375443"/>
                  </a:cubicBezTo>
                  <a:cubicBezTo>
                    <a:pt x="26945" y="378002"/>
                    <a:pt x="28078" y="379211"/>
                    <a:pt x="29039" y="381846"/>
                  </a:cubicBezTo>
                  <a:cubicBezTo>
                    <a:pt x="30781" y="386575"/>
                    <a:pt x="28259" y="390381"/>
                    <a:pt x="30962" y="394644"/>
                  </a:cubicBezTo>
                  <a:cubicBezTo>
                    <a:pt x="32761" y="397489"/>
                    <a:pt x="35779" y="397451"/>
                    <a:pt x="37369" y="400420"/>
                  </a:cubicBezTo>
                  <a:cubicBezTo>
                    <a:pt x="38921" y="403322"/>
                    <a:pt x="37293" y="405758"/>
                    <a:pt x="38654" y="408736"/>
                  </a:cubicBezTo>
                  <a:cubicBezTo>
                    <a:pt x="40187" y="412124"/>
                    <a:pt x="43376" y="412485"/>
                    <a:pt x="45061" y="415787"/>
                  </a:cubicBezTo>
                  <a:cubicBezTo>
                    <a:pt x="46356" y="418327"/>
                    <a:pt x="44776" y="421030"/>
                    <a:pt x="46984" y="422838"/>
                  </a:cubicBezTo>
                  <a:cubicBezTo>
                    <a:pt x="49117" y="424588"/>
                    <a:pt x="52611" y="421106"/>
                    <a:pt x="54039" y="423475"/>
                  </a:cubicBezTo>
                  <a:cubicBezTo>
                    <a:pt x="55428" y="425778"/>
                    <a:pt x="50554" y="425930"/>
                    <a:pt x="48508" y="427643"/>
                  </a:cubicBezTo>
                  <a:cubicBezTo>
                    <a:pt x="47993" y="428062"/>
                    <a:pt x="47651" y="428575"/>
                    <a:pt x="47622" y="429241"/>
                  </a:cubicBezTo>
                  <a:cubicBezTo>
                    <a:pt x="47451" y="433476"/>
                    <a:pt x="55638" y="430431"/>
                    <a:pt x="57247" y="434370"/>
                  </a:cubicBezTo>
                  <a:cubicBezTo>
                    <a:pt x="58180" y="436673"/>
                    <a:pt x="57180" y="438271"/>
                    <a:pt x="57247" y="440764"/>
                  </a:cubicBezTo>
                  <a:cubicBezTo>
                    <a:pt x="57332" y="444780"/>
                    <a:pt x="57075" y="447101"/>
                    <a:pt x="57885" y="451012"/>
                  </a:cubicBezTo>
                  <a:cubicBezTo>
                    <a:pt x="58408" y="453572"/>
                    <a:pt x="58827" y="454999"/>
                    <a:pt x="59798" y="457416"/>
                  </a:cubicBezTo>
                  <a:cubicBezTo>
                    <a:pt x="60645" y="459500"/>
                    <a:pt x="63073" y="460423"/>
                    <a:pt x="62359" y="462554"/>
                  </a:cubicBezTo>
                  <a:cubicBezTo>
                    <a:pt x="61664" y="464676"/>
                    <a:pt x="58056" y="463039"/>
                    <a:pt x="57247" y="465114"/>
                  </a:cubicBezTo>
                  <a:cubicBezTo>
                    <a:pt x="56304" y="467511"/>
                    <a:pt x="59665" y="468444"/>
                    <a:pt x="60436" y="470880"/>
                  </a:cubicBezTo>
                  <a:cubicBezTo>
                    <a:pt x="61274" y="473506"/>
                    <a:pt x="61683" y="475219"/>
                    <a:pt x="61083" y="477921"/>
                  </a:cubicBezTo>
                  <a:cubicBezTo>
                    <a:pt x="60522" y="480442"/>
                    <a:pt x="58256" y="481137"/>
                    <a:pt x="57885" y="483687"/>
                  </a:cubicBezTo>
                  <a:cubicBezTo>
                    <a:pt x="57323" y="487446"/>
                    <a:pt x="60931" y="488930"/>
                    <a:pt x="61721" y="492650"/>
                  </a:cubicBezTo>
                  <a:cubicBezTo>
                    <a:pt x="62759" y="497551"/>
                    <a:pt x="63559" y="501119"/>
                    <a:pt x="61083" y="505458"/>
                  </a:cubicBezTo>
                  <a:cubicBezTo>
                    <a:pt x="59151" y="508845"/>
                    <a:pt x="53896" y="507998"/>
                    <a:pt x="53391" y="511871"/>
                  </a:cubicBezTo>
                  <a:cubicBezTo>
                    <a:pt x="53010" y="514849"/>
                    <a:pt x="55514" y="516096"/>
                    <a:pt x="56599" y="518922"/>
                  </a:cubicBezTo>
                  <a:cubicBezTo>
                    <a:pt x="57808" y="522081"/>
                    <a:pt x="56476" y="525154"/>
                    <a:pt x="59179" y="527228"/>
                  </a:cubicBezTo>
                  <a:cubicBezTo>
                    <a:pt x="61740" y="529236"/>
                    <a:pt x="65377" y="525411"/>
                    <a:pt x="67500" y="527876"/>
                  </a:cubicBezTo>
                  <a:cubicBezTo>
                    <a:pt x="69451" y="530150"/>
                    <a:pt x="65548" y="533280"/>
                    <a:pt x="67500" y="535573"/>
                  </a:cubicBezTo>
                  <a:cubicBezTo>
                    <a:pt x="69623" y="538047"/>
                    <a:pt x="72574" y="536116"/>
                    <a:pt x="75830" y="536192"/>
                  </a:cubicBezTo>
                  <a:cubicBezTo>
                    <a:pt x="77829" y="536258"/>
                    <a:pt x="79047" y="535611"/>
                    <a:pt x="80961" y="536192"/>
                  </a:cubicBezTo>
                  <a:cubicBezTo>
                    <a:pt x="83017" y="536820"/>
                    <a:pt x="84245" y="537629"/>
                    <a:pt x="85445" y="539408"/>
                  </a:cubicBezTo>
                  <a:cubicBezTo>
                    <a:pt x="87416" y="542301"/>
                    <a:pt x="84988" y="544908"/>
                    <a:pt x="85445" y="548371"/>
                  </a:cubicBezTo>
                  <a:cubicBezTo>
                    <a:pt x="85750" y="550655"/>
                    <a:pt x="85197" y="552415"/>
                    <a:pt x="86730" y="554128"/>
                  </a:cubicBezTo>
                  <a:cubicBezTo>
                    <a:pt x="88301" y="555907"/>
                    <a:pt x="90376" y="554984"/>
                    <a:pt x="92490" y="556050"/>
                  </a:cubicBezTo>
                  <a:cubicBezTo>
                    <a:pt x="95669" y="557639"/>
                    <a:pt x="96383" y="560189"/>
                    <a:pt x="99544" y="561816"/>
                  </a:cubicBezTo>
                  <a:cubicBezTo>
                    <a:pt x="105999" y="565127"/>
                    <a:pt x="111653" y="565727"/>
                    <a:pt x="118137" y="562444"/>
                  </a:cubicBezTo>
                  <a:cubicBezTo>
                    <a:pt x="119745" y="561635"/>
                    <a:pt x="120307" y="560579"/>
                    <a:pt x="121983" y="559885"/>
                  </a:cubicBezTo>
                  <a:cubicBezTo>
                    <a:pt x="126962" y="557810"/>
                    <a:pt x="130303" y="561417"/>
                    <a:pt x="135434" y="563091"/>
                  </a:cubicBezTo>
                  <a:cubicBezTo>
                    <a:pt x="138747" y="564176"/>
                    <a:pt x="140528" y="565042"/>
                    <a:pt x="143764" y="566288"/>
                  </a:cubicBezTo>
                  <a:lnTo>
                    <a:pt x="151456" y="570132"/>
                  </a:lnTo>
                  <a:cubicBezTo>
                    <a:pt x="152942" y="567506"/>
                    <a:pt x="150647" y="564928"/>
                    <a:pt x="148258" y="563091"/>
                  </a:cubicBezTo>
                  <a:cubicBezTo>
                    <a:pt x="145849" y="561236"/>
                    <a:pt x="141813" y="564576"/>
                    <a:pt x="140566" y="561807"/>
                  </a:cubicBezTo>
                  <a:cubicBezTo>
                    <a:pt x="139947" y="560427"/>
                    <a:pt x="140946" y="559419"/>
                    <a:pt x="140566" y="557963"/>
                  </a:cubicBezTo>
                  <a:cubicBezTo>
                    <a:pt x="139890" y="555394"/>
                    <a:pt x="137586" y="555022"/>
                    <a:pt x="136072" y="552834"/>
                  </a:cubicBezTo>
                  <a:cubicBezTo>
                    <a:pt x="134930" y="551178"/>
                    <a:pt x="134254" y="550236"/>
                    <a:pt x="133511" y="548352"/>
                  </a:cubicBezTo>
                  <a:cubicBezTo>
                    <a:pt x="131693" y="543690"/>
                    <a:pt x="131645" y="540179"/>
                    <a:pt x="133511" y="535545"/>
                  </a:cubicBezTo>
                  <a:cubicBezTo>
                    <a:pt x="134387" y="533356"/>
                    <a:pt x="134987" y="532015"/>
                    <a:pt x="136719" y="530416"/>
                  </a:cubicBezTo>
                  <a:cubicBezTo>
                    <a:pt x="138205" y="529036"/>
                    <a:pt x="139918" y="529407"/>
                    <a:pt x="141203" y="527847"/>
                  </a:cubicBezTo>
                  <a:cubicBezTo>
                    <a:pt x="142984" y="525687"/>
                    <a:pt x="142317" y="523594"/>
                    <a:pt x="142489" y="520796"/>
                  </a:cubicBezTo>
                  <a:cubicBezTo>
                    <a:pt x="142688" y="517552"/>
                    <a:pt x="141794" y="515734"/>
                    <a:pt x="141841" y="512470"/>
                  </a:cubicBezTo>
                  <a:cubicBezTo>
                    <a:pt x="141879" y="509711"/>
                    <a:pt x="141346" y="507941"/>
                    <a:pt x="142489" y="505429"/>
                  </a:cubicBezTo>
                  <a:cubicBezTo>
                    <a:pt x="143450" y="503336"/>
                    <a:pt x="144697" y="502575"/>
                    <a:pt x="146335" y="500948"/>
                  </a:cubicBezTo>
                  <a:cubicBezTo>
                    <a:pt x="148600" y="498693"/>
                    <a:pt x="150171" y="497732"/>
                    <a:pt x="152742" y="495828"/>
                  </a:cubicBezTo>
                  <a:cubicBezTo>
                    <a:pt x="155179" y="494002"/>
                    <a:pt x="157454" y="493878"/>
                    <a:pt x="159149" y="491328"/>
                  </a:cubicBezTo>
                  <a:cubicBezTo>
                    <a:pt x="161509" y="487798"/>
                    <a:pt x="160900" y="484543"/>
                    <a:pt x="159786" y="480452"/>
                  </a:cubicBezTo>
                  <a:cubicBezTo>
                    <a:pt x="159301" y="478596"/>
                    <a:pt x="159206" y="477312"/>
                    <a:pt x="157863" y="475951"/>
                  </a:cubicBezTo>
                  <a:cubicBezTo>
                    <a:pt x="156207" y="474258"/>
                    <a:pt x="154436" y="474419"/>
                    <a:pt x="152094" y="474029"/>
                  </a:cubicBezTo>
                  <a:cubicBezTo>
                    <a:pt x="149638" y="473620"/>
                    <a:pt x="148086" y="474743"/>
                    <a:pt x="145687" y="474029"/>
                  </a:cubicBezTo>
                  <a:cubicBezTo>
                    <a:pt x="143764" y="473458"/>
                    <a:pt x="142869" y="472611"/>
                    <a:pt x="141203" y="471470"/>
                  </a:cubicBezTo>
                  <a:cubicBezTo>
                    <a:pt x="138424" y="469576"/>
                    <a:pt x="137652" y="467473"/>
                    <a:pt x="134796" y="465703"/>
                  </a:cubicBezTo>
                  <a:cubicBezTo>
                    <a:pt x="133369" y="464828"/>
                    <a:pt x="132369" y="464676"/>
                    <a:pt x="130950" y="463781"/>
                  </a:cubicBezTo>
                  <a:cubicBezTo>
                    <a:pt x="128694" y="462373"/>
                    <a:pt x="127276" y="461536"/>
                    <a:pt x="125819" y="459300"/>
                  </a:cubicBezTo>
                  <a:cubicBezTo>
                    <a:pt x="124010" y="456493"/>
                    <a:pt x="123925" y="454304"/>
                    <a:pt x="123896" y="450964"/>
                  </a:cubicBezTo>
                  <a:cubicBezTo>
                    <a:pt x="123887" y="448177"/>
                    <a:pt x="123849" y="446388"/>
                    <a:pt x="125181" y="443923"/>
                  </a:cubicBezTo>
                  <a:cubicBezTo>
                    <a:pt x="126962" y="440621"/>
                    <a:pt x="129560" y="439917"/>
                    <a:pt x="132873" y="438176"/>
                  </a:cubicBezTo>
                  <a:cubicBezTo>
                    <a:pt x="136367" y="436321"/>
                    <a:pt x="140575" y="438404"/>
                    <a:pt x="142489" y="434960"/>
                  </a:cubicBezTo>
                  <a:cubicBezTo>
                    <a:pt x="143583" y="432981"/>
                    <a:pt x="142603" y="431392"/>
                    <a:pt x="143126" y="429203"/>
                  </a:cubicBezTo>
                  <a:cubicBezTo>
                    <a:pt x="143269" y="428604"/>
                    <a:pt x="143469" y="428081"/>
                    <a:pt x="143698" y="427605"/>
                  </a:cubicBezTo>
                  <a:cubicBezTo>
                    <a:pt x="144459" y="425987"/>
                    <a:pt x="145525" y="424864"/>
                    <a:pt x="145687" y="422800"/>
                  </a:cubicBezTo>
                  <a:cubicBezTo>
                    <a:pt x="145963" y="419412"/>
                    <a:pt x="142984" y="417852"/>
                    <a:pt x="143126" y="414464"/>
                  </a:cubicBezTo>
                  <a:cubicBezTo>
                    <a:pt x="143212" y="412399"/>
                    <a:pt x="144193" y="411400"/>
                    <a:pt x="144412" y="409345"/>
                  </a:cubicBezTo>
                  <a:cubicBezTo>
                    <a:pt x="144688" y="406595"/>
                    <a:pt x="142127" y="404502"/>
                    <a:pt x="143764" y="402294"/>
                  </a:cubicBezTo>
                  <a:cubicBezTo>
                    <a:pt x="145183" y="400401"/>
                    <a:pt x="148743" y="402608"/>
                    <a:pt x="149533" y="400382"/>
                  </a:cubicBezTo>
                  <a:cubicBezTo>
                    <a:pt x="150362" y="398022"/>
                    <a:pt x="146963" y="397404"/>
                    <a:pt x="145687" y="395253"/>
                  </a:cubicBezTo>
                  <a:cubicBezTo>
                    <a:pt x="144831" y="393826"/>
                    <a:pt x="143688" y="393093"/>
                    <a:pt x="143764" y="391428"/>
                  </a:cubicBezTo>
                  <a:cubicBezTo>
                    <a:pt x="143926" y="388402"/>
                    <a:pt x="150666" y="391228"/>
                    <a:pt x="150819" y="388212"/>
                  </a:cubicBezTo>
                  <a:cubicBezTo>
                    <a:pt x="150904" y="386537"/>
                    <a:pt x="150162" y="385462"/>
                    <a:pt x="148896" y="384377"/>
                  </a:cubicBezTo>
                  <a:cubicBezTo>
                    <a:pt x="146992" y="382731"/>
                    <a:pt x="144954" y="384187"/>
                    <a:pt x="142489" y="383740"/>
                  </a:cubicBezTo>
                  <a:cubicBezTo>
                    <a:pt x="140461" y="383369"/>
                    <a:pt x="138709" y="383997"/>
                    <a:pt x="137367" y="382455"/>
                  </a:cubicBezTo>
                  <a:cubicBezTo>
                    <a:pt x="136034" y="380933"/>
                    <a:pt x="136843" y="379344"/>
                    <a:pt x="136719" y="377327"/>
                  </a:cubicBezTo>
                  <a:cubicBezTo>
                    <a:pt x="136577" y="375081"/>
                    <a:pt x="137776" y="373549"/>
                    <a:pt x="136719" y="371570"/>
                  </a:cubicBezTo>
                  <a:cubicBezTo>
                    <a:pt x="135710" y="369657"/>
                    <a:pt x="133959" y="369648"/>
                    <a:pt x="132236" y="368373"/>
                  </a:cubicBezTo>
                  <a:cubicBezTo>
                    <a:pt x="129941" y="366679"/>
                    <a:pt x="127466" y="366555"/>
                    <a:pt x="126466" y="363872"/>
                  </a:cubicBezTo>
                  <a:cubicBezTo>
                    <a:pt x="125486" y="361265"/>
                    <a:pt x="125886" y="358915"/>
                    <a:pt x="127742" y="356831"/>
                  </a:cubicBezTo>
                  <a:cubicBezTo>
                    <a:pt x="130246" y="354024"/>
                    <a:pt x="133673" y="355461"/>
                    <a:pt x="137367" y="356203"/>
                  </a:cubicBezTo>
                  <a:cubicBezTo>
                    <a:pt x="141527" y="357012"/>
                    <a:pt x="142850" y="360285"/>
                    <a:pt x="146972" y="361322"/>
                  </a:cubicBezTo>
                  <a:cubicBezTo>
                    <a:pt x="149648" y="361998"/>
                    <a:pt x="151266" y="361836"/>
                    <a:pt x="154027" y="361950"/>
                  </a:cubicBezTo>
                  <a:cubicBezTo>
                    <a:pt x="157016" y="362093"/>
                    <a:pt x="158749" y="362426"/>
                    <a:pt x="161709" y="361950"/>
                  </a:cubicBezTo>
                  <a:cubicBezTo>
                    <a:pt x="164832" y="361455"/>
                    <a:pt x="167574" y="361969"/>
                    <a:pt x="169401" y="359390"/>
                  </a:cubicBezTo>
                  <a:cubicBezTo>
                    <a:pt x="170315" y="358106"/>
                    <a:pt x="170458" y="357116"/>
                    <a:pt x="170687" y="355546"/>
                  </a:cubicBezTo>
                  <a:cubicBezTo>
                    <a:pt x="171010" y="353310"/>
                    <a:pt x="170296" y="352035"/>
                    <a:pt x="170049" y="349790"/>
                  </a:cubicBezTo>
                  <a:lnTo>
                    <a:pt x="168764" y="351074"/>
                  </a:lnTo>
                  <a:cubicBezTo>
                    <a:pt x="168012" y="346336"/>
                    <a:pt x="167088" y="343700"/>
                    <a:pt x="166841" y="338904"/>
                  </a:cubicBezTo>
                  <a:cubicBezTo>
                    <a:pt x="166593" y="334156"/>
                    <a:pt x="165651" y="331121"/>
                    <a:pt x="167479" y="326734"/>
                  </a:cubicBezTo>
                  <a:cubicBezTo>
                    <a:pt x="168526" y="324241"/>
                    <a:pt x="168964" y="322272"/>
                    <a:pt x="171334" y="320978"/>
                  </a:cubicBezTo>
                  <a:cubicBezTo>
                    <a:pt x="174419" y="319265"/>
                    <a:pt x="176846" y="321520"/>
                    <a:pt x="180302" y="322262"/>
                  </a:cubicBezTo>
                  <a:cubicBezTo>
                    <a:pt x="183082" y="322862"/>
                    <a:pt x="184500" y="324279"/>
                    <a:pt x="187356" y="324175"/>
                  </a:cubicBezTo>
                  <a:cubicBezTo>
                    <a:pt x="190269" y="324070"/>
                    <a:pt x="191593" y="322443"/>
                    <a:pt x="194391" y="321606"/>
                  </a:cubicBezTo>
                  <a:cubicBezTo>
                    <a:pt x="197828" y="320607"/>
                    <a:pt x="199932" y="320673"/>
                    <a:pt x="203378" y="319693"/>
                  </a:cubicBezTo>
                  <a:cubicBezTo>
                    <a:pt x="207472" y="318523"/>
                    <a:pt x="209509" y="316981"/>
                    <a:pt x="213622" y="315859"/>
                  </a:cubicBezTo>
                  <a:cubicBezTo>
                    <a:pt x="217782" y="314717"/>
                    <a:pt x="220762" y="316049"/>
                    <a:pt x="224522" y="313937"/>
                  </a:cubicBezTo>
                  <a:cubicBezTo>
                    <a:pt x="229530" y="311111"/>
                    <a:pt x="229996" y="306743"/>
                    <a:pt x="232852" y="301767"/>
                  </a:cubicBezTo>
                  <a:cubicBezTo>
                    <a:pt x="234794" y="298379"/>
                    <a:pt x="235775" y="296381"/>
                    <a:pt x="237336" y="292803"/>
                  </a:cubicBezTo>
                  <a:cubicBezTo>
                    <a:pt x="238640" y="289825"/>
                    <a:pt x="240344" y="288169"/>
                    <a:pt x="240525" y="285115"/>
                  </a:cubicBezTo>
                  <a:cubicBezTo>
                    <a:pt x="240544" y="284906"/>
                    <a:pt x="240544" y="284677"/>
                    <a:pt x="240544" y="284477"/>
                  </a:cubicBezTo>
                  <a:cubicBezTo>
                    <a:pt x="240516" y="281870"/>
                    <a:pt x="239726" y="280434"/>
                    <a:pt x="238621" y="278074"/>
                  </a:cubicBezTo>
                  <a:cubicBezTo>
                    <a:pt x="237041" y="274667"/>
                    <a:pt x="235042" y="273421"/>
                    <a:pt x="232852" y="270376"/>
                  </a:cubicBezTo>
                  <a:cubicBezTo>
                    <a:pt x="231062" y="267902"/>
                    <a:pt x="229187" y="266903"/>
                    <a:pt x="228368" y="263963"/>
                  </a:cubicBezTo>
                  <a:cubicBezTo>
                    <a:pt x="227683" y="261565"/>
                    <a:pt x="228978" y="259986"/>
                    <a:pt x="228368" y="257559"/>
                  </a:cubicBezTo>
                  <a:cubicBezTo>
                    <a:pt x="227816" y="255390"/>
                    <a:pt x="226569" y="254543"/>
                    <a:pt x="225807" y="252440"/>
                  </a:cubicBezTo>
                  <a:cubicBezTo>
                    <a:pt x="225093" y="250499"/>
                    <a:pt x="225788" y="248929"/>
                    <a:pt x="224522" y="247311"/>
                  </a:cubicBezTo>
                  <a:cubicBezTo>
                    <a:pt x="222056" y="244171"/>
                    <a:pt x="218039" y="248624"/>
                    <a:pt x="214260" y="247311"/>
                  </a:cubicBezTo>
                  <a:cubicBezTo>
                    <a:pt x="210718" y="246084"/>
                    <a:pt x="208681" y="244647"/>
                    <a:pt x="206577" y="241555"/>
                  </a:cubicBezTo>
                  <a:cubicBezTo>
                    <a:pt x="204797" y="238938"/>
                    <a:pt x="203388" y="236968"/>
                    <a:pt x="204007" y="233857"/>
                  </a:cubicBezTo>
                  <a:cubicBezTo>
                    <a:pt x="204406" y="231887"/>
                    <a:pt x="204711" y="230136"/>
                    <a:pt x="206577" y="229375"/>
                  </a:cubicBezTo>
                  <a:lnTo>
                    <a:pt x="204007" y="230013"/>
                  </a:lnTo>
                  <a:cubicBezTo>
                    <a:pt x="202769" y="227263"/>
                    <a:pt x="201550" y="225893"/>
                    <a:pt x="200808" y="222972"/>
                  </a:cubicBezTo>
                  <a:cubicBezTo>
                    <a:pt x="200189" y="220536"/>
                    <a:pt x="200027" y="219070"/>
                    <a:pt x="200161" y="216549"/>
                  </a:cubicBezTo>
                  <a:cubicBezTo>
                    <a:pt x="200341" y="213475"/>
                    <a:pt x="201750" y="211943"/>
                    <a:pt x="202093" y="208870"/>
                  </a:cubicBezTo>
                  <a:cubicBezTo>
                    <a:pt x="202360" y="206377"/>
                    <a:pt x="202569" y="204912"/>
                    <a:pt x="202093" y="202457"/>
                  </a:cubicBezTo>
                  <a:cubicBezTo>
                    <a:pt x="201512" y="199497"/>
                    <a:pt x="199523" y="198365"/>
                    <a:pt x="198885" y="195415"/>
                  </a:cubicBezTo>
                  <a:cubicBezTo>
                    <a:pt x="197923" y="190991"/>
                    <a:pt x="200161" y="188422"/>
                    <a:pt x="200161" y="183883"/>
                  </a:cubicBezTo>
                  <a:cubicBezTo>
                    <a:pt x="200170" y="180629"/>
                    <a:pt x="199513" y="178831"/>
                    <a:pt x="199523" y="175557"/>
                  </a:cubicBezTo>
                  <a:cubicBezTo>
                    <a:pt x="199532" y="171038"/>
                    <a:pt x="201560" y="168497"/>
                    <a:pt x="200808" y="164025"/>
                  </a:cubicBezTo>
                  <a:cubicBezTo>
                    <a:pt x="200503" y="162236"/>
                    <a:pt x="199104" y="161313"/>
                    <a:pt x="199523" y="159543"/>
                  </a:cubicBezTo>
                  <a:cubicBezTo>
                    <a:pt x="199894" y="157983"/>
                    <a:pt x="201084" y="157593"/>
                    <a:pt x="202093" y="156346"/>
                  </a:cubicBezTo>
                  <a:lnTo>
                    <a:pt x="203378" y="153768"/>
                  </a:lnTo>
                  <a:cubicBezTo>
                    <a:pt x="205615" y="151532"/>
                    <a:pt x="206882" y="150247"/>
                    <a:pt x="209138" y="148011"/>
                  </a:cubicBezTo>
                  <a:cubicBezTo>
                    <a:pt x="209138" y="148011"/>
                    <a:pt x="210994" y="144842"/>
                    <a:pt x="212318" y="142578"/>
                  </a:cubicBezTo>
                  <a:cubicBezTo>
                    <a:pt x="213051" y="141312"/>
                    <a:pt x="213622" y="140332"/>
                    <a:pt x="213622" y="140332"/>
                  </a:cubicBezTo>
                  <a:cubicBezTo>
                    <a:pt x="215621" y="138087"/>
                    <a:pt x="217116" y="137078"/>
                    <a:pt x="218753" y="134575"/>
                  </a:cubicBezTo>
                  <a:cubicBezTo>
                    <a:pt x="220390" y="132054"/>
                    <a:pt x="220390" y="130094"/>
                    <a:pt x="221952" y="127534"/>
                  </a:cubicBezTo>
                  <a:cubicBezTo>
                    <a:pt x="223256" y="125384"/>
                    <a:pt x="224341" y="124432"/>
                    <a:pt x="225807" y="122406"/>
                  </a:cubicBezTo>
                  <a:cubicBezTo>
                    <a:pt x="227892" y="119465"/>
                    <a:pt x="228454" y="117344"/>
                    <a:pt x="230929" y="114708"/>
                  </a:cubicBezTo>
                  <a:cubicBezTo>
                    <a:pt x="232509" y="113033"/>
                    <a:pt x="233661" y="112367"/>
                    <a:pt x="235413" y="110864"/>
                  </a:cubicBezTo>
                  <a:cubicBezTo>
                    <a:pt x="237165" y="109379"/>
                    <a:pt x="238488" y="108847"/>
                    <a:pt x="239906" y="107029"/>
                  </a:cubicBezTo>
                  <a:cubicBezTo>
                    <a:pt x="241268" y="105259"/>
                    <a:pt x="240697" y="103261"/>
                    <a:pt x="242467" y="101920"/>
                  </a:cubicBezTo>
                  <a:cubicBezTo>
                    <a:pt x="244095" y="100644"/>
                    <a:pt x="245657" y="101339"/>
                    <a:pt x="247589" y="100625"/>
                  </a:cubicBezTo>
                  <a:cubicBezTo>
                    <a:pt x="251178" y="99303"/>
                    <a:pt x="254234" y="98913"/>
                    <a:pt x="255929" y="95497"/>
                  </a:cubicBezTo>
                  <a:cubicBezTo>
                    <a:pt x="257033" y="93251"/>
                    <a:pt x="256528" y="91624"/>
                    <a:pt x="256566" y="89103"/>
                  </a:cubicBezTo>
                  <a:cubicBezTo>
                    <a:pt x="256614" y="85059"/>
                    <a:pt x="255691" y="82851"/>
                    <a:pt x="255272" y="7883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8" name="任意形状 233"/>
            <p:cNvSpPr/>
            <p:nvPr/>
          </p:nvSpPr>
          <p:spPr>
            <a:xfrm>
              <a:off x="13370442" y="5914539"/>
              <a:ext cx="65758" cy="42095"/>
            </a:xfrm>
            <a:custGeom>
              <a:avLst/>
              <a:gdLst>
                <a:gd name="connsiteX0" fmla="*/ 58100 w 65758"/>
                <a:gd name="connsiteY0" fmla="*/ 34124 h 42095"/>
                <a:gd name="connsiteX1" fmla="*/ 53626 w 65758"/>
                <a:gd name="connsiteY1" fmla="*/ 30908 h 42095"/>
                <a:gd name="connsiteX2" fmla="*/ 49133 w 65758"/>
                <a:gd name="connsiteY2" fmla="*/ 30908 h 42095"/>
                <a:gd name="connsiteX3" fmla="*/ 40155 w 65758"/>
                <a:gd name="connsiteY3" fmla="*/ 28349 h 42095"/>
                <a:gd name="connsiteX4" fmla="*/ 33101 w 65758"/>
                <a:gd name="connsiteY4" fmla="*/ 25142 h 42095"/>
                <a:gd name="connsiteX5" fmla="*/ 26703 w 65758"/>
                <a:gd name="connsiteY5" fmla="*/ 21307 h 42095"/>
                <a:gd name="connsiteX6" fmla="*/ 21582 w 65758"/>
                <a:gd name="connsiteY6" fmla="*/ 16816 h 42095"/>
                <a:gd name="connsiteX7" fmla="*/ 17088 w 65758"/>
                <a:gd name="connsiteY7" fmla="*/ 12334 h 42095"/>
                <a:gd name="connsiteX8" fmla="*/ 10681 w 65758"/>
                <a:gd name="connsiteY8" fmla="*/ 10412 h 42095"/>
                <a:gd name="connsiteX9" fmla="*/ 10681 w 65758"/>
                <a:gd name="connsiteY9" fmla="*/ 4009 h 42095"/>
                <a:gd name="connsiteX10" fmla="*/ 4912 w 65758"/>
                <a:gd name="connsiteY10" fmla="*/ 165 h 42095"/>
                <a:gd name="connsiteX11" fmla="*/ 0 w 65758"/>
                <a:gd name="connsiteY11" fmla="*/ 612 h 42095"/>
                <a:gd name="connsiteX12" fmla="*/ 2342 w 65758"/>
                <a:gd name="connsiteY12" fmla="*/ 812 h 42095"/>
                <a:gd name="connsiteX13" fmla="*/ 7473 w 65758"/>
                <a:gd name="connsiteY13" fmla="*/ 7853 h 42095"/>
                <a:gd name="connsiteX14" fmla="*/ 10034 w 65758"/>
                <a:gd name="connsiteY14" fmla="*/ 15532 h 42095"/>
                <a:gd name="connsiteX15" fmla="*/ 11957 w 65758"/>
                <a:gd name="connsiteY15" fmla="*/ 22573 h 42095"/>
                <a:gd name="connsiteX16" fmla="*/ 16441 w 65758"/>
                <a:gd name="connsiteY16" fmla="*/ 30899 h 42095"/>
                <a:gd name="connsiteX17" fmla="*/ 23495 w 65758"/>
                <a:gd name="connsiteY17" fmla="*/ 36027 h 42095"/>
                <a:gd name="connsiteX18" fmla="*/ 27675 w 65758"/>
                <a:gd name="connsiteY18" fmla="*/ 37435 h 42095"/>
                <a:gd name="connsiteX19" fmla="*/ 29912 w 65758"/>
                <a:gd name="connsiteY19" fmla="*/ 36674 h 42095"/>
                <a:gd name="connsiteX20" fmla="*/ 40803 w 65758"/>
                <a:gd name="connsiteY20" fmla="*/ 37959 h 42095"/>
                <a:gd name="connsiteX21" fmla="*/ 46572 w 65758"/>
                <a:gd name="connsiteY21" fmla="*/ 40509 h 42095"/>
                <a:gd name="connsiteX22" fmla="*/ 57462 w 65758"/>
                <a:gd name="connsiteY22" fmla="*/ 41803 h 42095"/>
                <a:gd name="connsiteX23" fmla="*/ 65155 w 65758"/>
                <a:gd name="connsiteY23" fmla="*/ 38596 h 42095"/>
                <a:gd name="connsiteX24" fmla="*/ 65155 w 65758"/>
                <a:gd name="connsiteY24" fmla="*/ 34115 h 42095"/>
                <a:gd name="connsiteX25" fmla="*/ 58100 w 65758"/>
                <a:gd name="connsiteY25" fmla="*/ 34124 h 4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758" h="42095">
                  <a:moveTo>
                    <a:pt x="58100" y="34124"/>
                  </a:moveTo>
                  <a:cubicBezTo>
                    <a:pt x="56092" y="33382"/>
                    <a:pt x="55692" y="31508"/>
                    <a:pt x="53626" y="30908"/>
                  </a:cubicBezTo>
                  <a:cubicBezTo>
                    <a:pt x="51941" y="30442"/>
                    <a:pt x="50875" y="31079"/>
                    <a:pt x="49133" y="30908"/>
                  </a:cubicBezTo>
                  <a:cubicBezTo>
                    <a:pt x="45505" y="30594"/>
                    <a:pt x="43563" y="29633"/>
                    <a:pt x="40155" y="28349"/>
                  </a:cubicBezTo>
                  <a:cubicBezTo>
                    <a:pt x="37337" y="27302"/>
                    <a:pt x="35785" y="26560"/>
                    <a:pt x="33101" y="25142"/>
                  </a:cubicBezTo>
                  <a:cubicBezTo>
                    <a:pt x="30530" y="23791"/>
                    <a:pt x="29045" y="23020"/>
                    <a:pt x="26703" y="21307"/>
                  </a:cubicBezTo>
                  <a:cubicBezTo>
                    <a:pt x="24561" y="19737"/>
                    <a:pt x="23514" y="18643"/>
                    <a:pt x="21582" y="16816"/>
                  </a:cubicBezTo>
                  <a:cubicBezTo>
                    <a:pt x="19773" y="15122"/>
                    <a:pt x="19202" y="13619"/>
                    <a:pt x="17088" y="12334"/>
                  </a:cubicBezTo>
                  <a:cubicBezTo>
                    <a:pt x="14851" y="10983"/>
                    <a:pt x="12205" y="12534"/>
                    <a:pt x="10681" y="10412"/>
                  </a:cubicBezTo>
                  <a:cubicBezTo>
                    <a:pt x="9215" y="8395"/>
                    <a:pt x="11814" y="6235"/>
                    <a:pt x="10681" y="4009"/>
                  </a:cubicBezTo>
                  <a:cubicBezTo>
                    <a:pt x="9453" y="1592"/>
                    <a:pt x="7540" y="774"/>
                    <a:pt x="4912" y="165"/>
                  </a:cubicBezTo>
                  <a:cubicBezTo>
                    <a:pt x="2989" y="-283"/>
                    <a:pt x="1685" y="288"/>
                    <a:pt x="0" y="612"/>
                  </a:cubicBezTo>
                  <a:lnTo>
                    <a:pt x="2342" y="812"/>
                  </a:lnTo>
                  <a:cubicBezTo>
                    <a:pt x="4341" y="3552"/>
                    <a:pt x="5931" y="4818"/>
                    <a:pt x="7473" y="7853"/>
                  </a:cubicBezTo>
                  <a:cubicBezTo>
                    <a:pt x="8901" y="10669"/>
                    <a:pt x="9130" y="12496"/>
                    <a:pt x="10034" y="15532"/>
                  </a:cubicBezTo>
                  <a:cubicBezTo>
                    <a:pt x="10862" y="18263"/>
                    <a:pt x="10938" y="19918"/>
                    <a:pt x="11957" y="22573"/>
                  </a:cubicBezTo>
                  <a:cubicBezTo>
                    <a:pt x="13271" y="26027"/>
                    <a:pt x="13994" y="28149"/>
                    <a:pt x="16441" y="30899"/>
                  </a:cubicBezTo>
                  <a:cubicBezTo>
                    <a:pt x="18707" y="33449"/>
                    <a:pt x="20753" y="34029"/>
                    <a:pt x="23495" y="36027"/>
                  </a:cubicBezTo>
                  <a:lnTo>
                    <a:pt x="27675" y="37435"/>
                  </a:lnTo>
                  <a:cubicBezTo>
                    <a:pt x="28331" y="37141"/>
                    <a:pt x="29017" y="36855"/>
                    <a:pt x="29912" y="36674"/>
                  </a:cubicBezTo>
                  <a:cubicBezTo>
                    <a:pt x="34091" y="35818"/>
                    <a:pt x="36718" y="36655"/>
                    <a:pt x="40803" y="37959"/>
                  </a:cubicBezTo>
                  <a:cubicBezTo>
                    <a:pt x="43144" y="38701"/>
                    <a:pt x="44220" y="39757"/>
                    <a:pt x="46572" y="40509"/>
                  </a:cubicBezTo>
                  <a:cubicBezTo>
                    <a:pt x="50646" y="41813"/>
                    <a:pt x="53255" y="42536"/>
                    <a:pt x="57462" y="41803"/>
                  </a:cubicBezTo>
                  <a:cubicBezTo>
                    <a:pt x="60661" y="41232"/>
                    <a:pt x="63917" y="41603"/>
                    <a:pt x="65155" y="38596"/>
                  </a:cubicBezTo>
                  <a:cubicBezTo>
                    <a:pt x="65821" y="36979"/>
                    <a:pt x="66087" y="35589"/>
                    <a:pt x="65155" y="34115"/>
                  </a:cubicBezTo>
                  <a:cubicBezTo>
                    <a:pt x="63669" y="31803"/>
                    <a:pt x="60680" y="35057"/>
                    <a:pt x="58100" y="3412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49" name="任意形状 234"/>
            <p:cNvSpPr/>
            <p:nvPr/>
          </p:nvSpPr>
          <p:spPr>
            <a:xfrm>
              <a:off x="13372201" y="5718284"/>
              <a:ext cx="12294" cy="14490"/>
            </a:xfrm>
            <a:custGeom>
              <a:avLst/>
              <a:gdLst>
                <a:gd name="connsiteX0" fmla="*/ 554 w 12294"/>
                <a:gd name="connsiteY0" fmla="*/ 10674 h 14490"/>
                <a:gd name="connsiteX1" fmla="*/ 5048 w 12294"/>
                <a:gd name="connsiteY1" fmla="*/ 13224 h 14490"/>
                <a:gd name="connsiteX2" fmla="*/ 10817 w 12294"/>
                <a:gd name="connsiteY2" fmla="*/ 13852 h 14490"/>
                <a:gd name="connsiteX3" fmla="*/ 12092 w 12294"/>
                <a:gd name="connsiteY3" fmla="*/ 9389 h 14490"/>
                <a:gd name="connsiteX4" fmla="*/ 8894 w 12294"/>
                <a:gd name="connsiteY4" fmla="*/ 6173 h 14490"/>
                <a:gd name="connsiteX5" fmla="*/ 9532 w 12294"/>
                <a:gd name="connsiteY5" fmla="*/ 1054 h 14490"/>
                <a:gd name="connsiteX6" fmla="*/ 6323 w 12294"/>
                <a:gd name="connsiteY6" fmla="*/ 416 h 14490"/>
                <a:gd name="connsiteX7" fmla="*/ 554 w 12294"/>
                <a:gd name="connsiteY7" fmla="*/ 1054 h 14490"/>
                <a:gd name="connsiteX8" fmla="*/ 554 w 12294"/>
                <a:gd name="connsiteY8" fmla="*/ 6173 h 14490"/>
                <a:gd name="connsiteX9" fmla="*/ 554 w 12294"/>
                <a:gd name="connsiteY9" fmla="*/ 10674 h 1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94" h="14490">
                  <a:moveTo>
                    <a:pt x="554" y="10674"/>
                  </a:moveTo>
                  <a:cubicBezTo>
                    <a:pt x="1497" y="12443"/>
                    <a:pt x="3134" y="12577"/>
                    <a:pt x="5048" y="13224"/>
                  </a:cubicBezTo>
                  <a:cubicBezTo>
                    <a:pt x="7190" y="13956"/>
                    <a:pt x="9055" y="15288"/>
                    <a:pt x="10817" y="13852"/>
                  </a:cubicBezTo>
                  <a:cubicBezTo>
                    <a:pt x="12226" y="12719"/>
                    <a:pt x="12568" y="11140"/>
                    <a:pt x="12092" y="9389"/>
                  </a:cubicBezTo>
                  <a:cubicBezTo>
                    <a:pt x="11636" y="7657"/>
                    <a:pt x="9512" y="7829"/>
                    <a:pt x="8894" y="6173"/>
                  </a:cubicBezTo>
                  <a:cubicBezTo>
                    <a:pt x="8180" y="4298"/>
                    <a:pt x="11017" y="2405"/>
                    <a:pt x="9532" y="1054"/>
                  </a:cubicBezTo>
                  <a:cubicBezTo>
                    <a:pt x="8589" y="188"/>
                    <a:pt x="7590" y="521"/>
                    <a:pt x="6323" y="416"/>
                  </a:cubicBezTo>
                  <a:cubicBezTo>
                    <a:pt x="4077" y="216"/>
                    <a:pt x="1973" y="-697"/>
                    <a:pt x="554" y="1054"/>
                  </a:cubicBezTo>
                  <a:cubicBezTo>
                    <a:pt x="-693" y="2605"/>
                    <a:pt x="554" y="4165"/>
                    <a:pt x="554" y="6173"/>
                  </a:cubicBezTo>
                  <a:cubicBezTo>
                    <a:pt x="554" y="7933"/>
                    <a:pt x="-255" y="9113"/>
                    <a:pt x="554" y="1067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0" name="任意形状 235"/>
            <p:cNvSpPr/>
            <p:nvPr/>
          </p:nvSpPr>
          <p:spPr>
            <a:xfrm>
              <a:off x="13814259" y="5937419"/>
              <a:ext cx="25920" cy="13216"/>
            </a:xfrm>
            <a:custGeom>
              <a:avLst/>
              <a:gdLst>
                <a:gd name="connsiteX0" fmla="*/ 20595 w 25920"/>
                <a:gd name="connsiteY0" fmla="*/ 4869 h 13216"/>
                <a:gd name="connsiteX1" fmla="*/ 12265 w 25920"/>
                <a:gd name="connsiteY1" fmla="*/ 4241 h 13216"/>
                <a:gd name="connsiteX2" fmla="*/ 1374 w 25920"/>
                <a:gd name="connsiteY2" fmla="*/ 1024 h 13216"/>
                <a:gd name="connsiteX3" fmla="*/ 89 w 25920"/>
                <a:gd name="connsiteY3" fmla="*/ 6791 h 13216"/>
                <a:gd name="connsiteX4" fmla="*/ 2012 w 25920"/>
                <a:gd name="connsiteY4" fmla="*/ 11910 h 13216"/>
                <a:gd name="connsiteX5" fmla="*/ 8419 w 25920"/>
                <a:gd name="connsiteY5" fmla="*/ 13195 h 13216"/>
                <a:gd name="connsiteX6" fmla="*/ 16111 w 25920"/>
                <a:gd name="connsiteY6" fmla="*/ 11910 h 13216"/>
                <a:gd name="connsiteX7" fmla="*/ 25089 w 25920"/>
                <a:gd name="connsiteY7" fmla="*/ 11282 h 13216"/>
                <a:gd name="connsiteX8" fmla="*/ 25089 w 25920"/>
                <a:gd name="connsiteY8" fmla="*/ 6153 h 13216"/>
                <a:gd name="connsiteX9" fmla="*/ 20595 w 25920"/>
                <a:gd name="connsiteY9" fmla="*/ 4869 h 1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20" h="13216">
                  <a:moveTo>
                    <a:pt x="20595" y="4869"/>
                  </a:moveTo>
                  <a:cubicBezTo>
                    <a:pt x="17406" y="4212"/>
                    <a:pt x="15473" y="4764"/>
                    <a:pt x="12265" y="4241"/>
                  </a:cubicBezTo>
                  <a:cubicBezTo>
                    <a:pt x="7896" y="3517"/>
                    <a:pt x="4268" y="-2315"/>
                    <a:pt x="1374" y="1024"/>
                  </a:cubicBezTo>
                  <a:cubicBezTo>
                    <a:pt x="-139" y="2785"/>
                    <a:pt x="-92" y="4498"/>
                    <a:pt x="89" y="6791"/>
                  </a:cubicBezTo>
                  <a:cubicBezTo>
                    <a:pt x="261" y="8922"/>
                    <a:pt x="451" y="10464"/>
                    <a:pt x="2012" y="11910"/>
                  </a:cubicBezTo>
                  <a:cubicBezTo>
                    <a:pt x="3869" y="13661"/>
                    <a:pt x="5868" y="13118"/>
                    <a:pt x="8419" y="13195"/>
                  </a:cubicBezTo>
                  <a:cubicBezTo>
                    <a:pt x="11456" y="13290"/>
                    <a:pt x="13093" y="12291"/>
                    <a:pt x="16111" y="11910"/>
                  </a:cubicBezTo>
                  <a:cubicBezTo>
                    <a:pt x="19596" y="11501"/>
                    <a:pt x="23404" y="14355"/>
                    <a:pt x="25089" y="11282"/>
                  </a:cubicBezTo>
                  <a:cubicBezTo>
                    <a:pt x="26041" y="9522"/>
                    <a:pt x="26345" y="7695"/>
                    <a:pt x="25089" y="6153"/>
                  </a:cubicBezTo>
                  <a:cubicBezTo>
                    <a:pt x="23937" y="4735"/>
                    <a:pt x="22375" y="5240"/>
                    <a:pt x="20595" y="486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1" name="任意形状 236"/>
            <p:cNvSpPr/>
            <p:nvPr/>
          </p:nvSpPr>
          <p:spPr>
            <a:xfrm>
              <a:off x="15306892" y="4196582"/>
              <a:ext cx="203781" cy="169703"/>
            </a:xfrm>
            <a:custGeom>
              <a:avLst/>
              <a:gdLst>
                <a:gd name="connsiteX0" fmla="*/ 194908 w 203781"/>
                <a:gd name="connsiteY0" fmla="*/ 19388 h 169703"/>
                <a:gd name="connsiteX1" fmla="*/ 187235 w 203781"/>
                <a:gd name="connsiteY1" fmla="*/ 20025 h 169703"/>
                <a:gd name="connsiteX2" fmla="*/ 184655 w 203781"/>
                <a:gd name="connsiteY2" fmla="*/ 16191 h 169703"/>
                <a:gd name="connsiteX3" fmla="*/ 177630 w 203781"/>
                <a:gd name="connsiteY3" fmla="*/ 17466 h 169703"/>
                <a:gd name="connsiteX4" fmla="*/ 172499 w 203781"/>
                <a:gd name="connsiteY4" fmla="*/ 22594 h 169703"/>
                <a:gd name="connsiteX5" fmla="*/ 168005 w 203781"/>
                <a:gd name="connsiteY5" fmla="*/ 28351 h 169703"/>
                <a:gd name="connsiteX6" fmla="*/ 155172 w 203781"/>
                <a:gd name="connsiteY6" fmla="*/ 29636 h 169703"/>
                <a:gd name="connsiteX7" fmla="*/ 151974 w 203781"/>
                <a:gd name="connsiteY7" fmla="*/ 23869 h 169703"/>
                <a:gd name="connsiteX8" fmla="*/ 151974 w 203781"/>
                <a:gd name="connsiteY8" fmla="*/ 12984 h 169703"/>
                <a:gd name="connsiteX9" fmla="*/ 145576 w 203781"/>
                <a:gd name="connsiteY9" fmla="*/ 8502 h 169703"/>
                <a:gd name="connsiteX10" fmla="*/ 142996 w 203781"/>
                <a:gd name="connsiteY10" fmla="*/ 5296 h 169703"/>
                <a:gd name="connsiteX11" fmla="*/ 138503 w 203781"/>
                <a:gd name="connsiteY11" fmla="*/ 4021 h 169703"/>
                <a:gd name="connsiteX12" fmla="*/ 132105 w 203781"/>
                <a:gd name="connsiteY12" fmla="*/ 167 h 169703"/>
                <a:gd name="connsiteX13" fmla="*/ 127621 w 203781"/>
                <a:gd name="connsiteY13" fmla="*/ 814 h 169703"/>
                <a:gd name="connsiteX14" fmla="*/ 128259 w 203781"/>
                <a:gd name="connsiteY14" fmla="*/ 8502 h 169703"/>
                <a:gd name="connsiteX15" fmla="*/ 126327 w 203781"/>
                <a:gd name="connsiteY15" fmla="*/ 12337 h 169703"/>
                <a:gd name="connsiteX16" fmla="*/ 118644 w 203781"/>
                <a:gd name="connsiteY16" fmla="*/ 20025 h 169703"/>
                <a:gd name="connsiteX17" fmla="*/ 113513 w 203781"/>
                <a:gd name="connsiteY17" fmla="*/ 20025 h 169703"/>
                <a:gd name="connsiteX18" fmla="*/ 107115 w 203781"/>
                <a:gd name="connsiteY18" fmla="*/ 21947 h 169703"/>
                <a:gd name="connsiteX19" fmla="*/ 102622 w 203781"/>
                <a:gd name="connsiteY19" fmla="*/ 23869 h 169703"/>
                <a:gd name="connsiteX20" fmla="*/ 98785 w 203781"/>
                <a:gd name="connsiteY20" fmla="*/ 23869 h 169703"/>
                <a:gd name="connsiteX21" fmla="*/ 93007 w 203781"/>
                <a:gd name="connsiteY21" fmla="*/ 19388 h 169703"/>
                <a:gd name="connsiteX22" fmla="*/ 88504 w 203781"/>
                <a:gd name="connsiteY22" fmla="*/ 20025 h 169703"/>
                <a:gd name="connsiteX23" fmla="*/ 84039 w 203781"/>
                <a:gd name="connsiteY23" fmla="*/ 20025 h 169703"/>
                <a:gd name="connsiteX24" fmla="*/ 79536 w 203781"/>
                <a:gd name="connsiteY24" fmla="*/ 18103 h 169703"/>
                <a:gd name="connsiteX25" fmla="*/ 74414 w 203781"/>
                <a:gd name="connsiteY25" fmla="*/ 18750 h 169703"/>
                <a:gd name="connsiteX26" fmla="*/ 73119 w 203781"/>
                <a:gd name="connsiteY26" fmla="*/ 17466 h 169703"/>
                <a:gd name="connsiteX27" fmla="*/ 68645 w 203781"/>
                <a:gd name="connsiteY27" fmla="*/ 18750 h 169703"/>
                <a:gd name="connsiteX28" fmla="*/ 64789 w 203781"/>
                <a:gd name="connsiteY28" fmla="*/ 16828 h 169703"/>
                <a:gd name="connsiteX29" fmla="*/ 60963 w 203781"/>
                <a:gd name="connsiteY29" fmla="*/ 20025 h 169703"/>
                <a:gd name="connsiteX30" fmla="*/ 52633 w 203781"/>
                <a:gd name="connsiteY30" fmla="*/ 21947 h 169703"/>
                <a:gd name="connsiteX31" fmla="*/ 50710 w 203781"/>
                <a:gd name="connsiteY31" fmla="*/ 27714 h 169703"/>
                <a:gd name="connsiteX32" fmla="*/ 47492 w 203781"/>
                <a:gd name="connsiteY32" fmla="*/ 37961 h 169703"/>
                <a:gd name="connsiteX33" fmla="*/ 43655 w 203781"/>
                <a:gd name="connsiteY33" fmla="*/ 41806 h 169703"/>
                <a:gd name="connsiteX34" fmla="*/ 39809 w 203781"/>
                <a:gd name="connsiteY34" fmla="*/ 41806 h 169703"/>
                <a:gd name="connsiteX35" fmla="*/ 36610 w 203781"/>
                <a:gd name="connsiteY35" fmla="*/ 45012 h 169703"/>
                <a:gd name="connsiteX36" fmla="*/ 30203 w 203781"/>
                <a:gd name="connsiteY36" fmla="*/ 46287 h 169703"/>
                <a:gd name="connsiteX37" fmla="*/ 29556 w 203781"/>
                <a:gd name="connsiteY37" fmla="*/ 54622 h 169703"/>
                <a:gd name="connsiteX38" fmla="*/ 24444 w 203781"/>
                <a:gd name="connsiteY38" fmla="*/ 55898 h 169703"/>
                <a:gd name="connsiteX39" fmla="*/ 19951 w 203781"/>
                <a:gd name="connsiteY39" fmla="*/ 58467 h 169703"/>
                <a:gd name="connsiteX40" fmla="*/ 14191 w 203781"/>
                <a:gd name="connsiteY40" fmla="*/ 54622 h 169703"/>
                <a:gd name="connsiteX41" fmla="*/ 7784 w 203781"/>
                <a:gd name="connsiteY41" fmla="*/ 54622 h 169703"/>
                <a:gd name="connsiteX42" fmla="*/ 2653 w 203781"/>
                <a:gd name="connsiteY42" fmla="*/ 53975 h 169703"/>
                <a:gd name="connsiteX43" fmla="*/ 2005 w 203781"/>
                <a:gd name="connsiteY43" fmla="*/ 53328 h 169703"/>
                <a:gd name="connsiteX44" fmla="*/ 720 w 203781"/>
                <a:gd name="connsiteY44" fmla="*/ 64870 h 169703"/>
                <a:gd name="connsiteX45" fmla="*/ 2005 w 203781"/>
                <a:gd name="connsiteY45" fmla="*/ 75109 h 169703"/>
                <a:gd name="connsiteX46" fmla="*/ 2834 w 203781"/>
                <a:gd name="connsiteY46" fmla="*/ 84719 h 169703"/>
                <a:gd name="connsiteX47" fmla="*/ 2653 w 203781"/>
                <a:gd name="connsiteY47" fmla="*/ 88573 h 169703"/>
                <a:gd name="connsiteX48" fmla="*/ 73 w 203781"/>
                <a:gd name="connsiteY48" fmla="*/ 99458 h 169703"/>
                <a:gd name="connsiteX49" fmla="*/ 3272 w 203781"/>
                <a:gd name="connsiteY49" fmla="*/ 107146 h 169703"/>
                <a:gd name="connsiteX50" fmla="*/ 7137 w 203781"/>
                <a:gd name="connsiteY50" fmla="*/ 114834 h 169703"/>
                <a:gd name="connsiteX51" fmla="*/ 5852 w 203781"/>
                <a:gd name="connsiteY51" fmla="*/ 123151 h 169703"/>
                <a:gd name="connsiteX52" fmla="*/ 8403 w 203781"/>
                <a:gd name="connsiteY52" fmla="*/ 128926 h 169703"/>
                <a:gd name="connsiteX53" fmla="*/ 13544 w 203781"/>
                <a:gd name="connsiteY53" fmla="*/ 128926 h 169703"/>
                <a:gd name="connsiteX54" fmla="*/ 23149 w 203781"/>
                <a:gd name="connsiteY54" fmla="*/ 128926 h 169703"/>
                <a:gd name="connsiteX55" fmla="*/ 23806 w 203781"/>
                <a:gd name="connsiteY55" fmla="*/ 136615 h 169703"/>
                <a:gd name="connsiteX56" fmla="*/ 23806 w 203781"/>
                <a:gd name="connsiteY56" fmla="*/ 144940 h 169703"/>
                <a:gd name="connsiteX57" fmla="*/ 18018 w 203781"/>
                <a:gd name="connsiteY57" fmla="*/ 151344 h 169703"/>
                <a:gd name="connsiteX58" fmla="*/ 14819 w 203781"/>
                <a:gd name="connsiteY58" fmla="*/ 157748 h 169703"/>
                <a:gd name="connsiteX59" fmla="*/ 21226 w 203781"/>
                <a:gd name="connsiteY59" fmla="*/ 160954 h 169703"/>
                <a:gd name="connsiteX60" fmla="*/ 28937 w 203781"/>
                <a:gd name="connsiteY60" fmla="*/ 162230 h 169703"/>
                <a:gd name="connsiteX61" fmla="*/ 40456 w 203781"/>
                <a:gd name="connsiteY61" fmla="*/ 166074 h 169703"/>
                <a:gd name="connsiteX62" fmla="*/ 51366 w 203781"/>
                <a:gd name="connsiteY62" fmla="*/ 166074 h 169703"/>
                <a:gd name="connsiteX63" fmla="*/ 63523 w 203781"/>
                <a:gd name="connsiteY63" fmla="*/ 167996 h 169703"/>
                <a:gd name="connsiteX64" fmla="*/ 68664 w 203781"/>
                <a:gd name="connsiteY64" fmla="*/ 169280 h 169703"/>
                <a:gd name="connsiteX65" fmla="*/ 82125 w 203781"/>
                <a:gd name="connsiteY65" fmla="*/ 168643 h 169703"/>
                <a:gd name="connsiteX66" fmla="*/ 91093 w 203781"/>
                <a:gd name="connsiteY66" fmla="*/ 166074 h 169703"/>
                <a:gd name="connsiteX67" fmla="*/ 98795 w 203781"/>
                <a:gd name="connsiteY67" fmla="*/ 159032 h 169703"/>
                <a:gd name="connsiteX68" fmla="*/ 100071 w 203781"/>
                <a:gd name="connsiteY68" fmla="*/ 150060 h 169703"/>
                <a:gd name="connsiteX69" fmla="*/ 99433 w 203781"/>
                <a:gd name="connsiteY69" fmla="*/ 141734 h 169703"/>
                <a:gd name="connsiteX70" fmla="*/ 103926 w 203781"/>
                <a:gd name="connsiteY70" fmla="*/ 134046 h 169703"/>
                <a:gd name="connsiteX71" fmla="*/ 110333 w 203781"/>
                <a:gd name="connsiteY71" fmla="*/ 135330 h 169703"/>
                <a:gd name="connsiteX72" fmla="*/ 114807 w 203781"/>
                <a:gd name="connsiteY72" fmla="*/ 134693 h 169703"/>
                <a:gd name="connsiteX73" fmla="*/ 120586 w 203781"/>
                <a:gd name="connsiteY73" fmla="*/ 126367 h 169703"/>
                <a:gd name="connsiteX74" fmla="*/ 128278 w 203781"/>
                <a:gd name="connsiteY74" fmla="*/ 122523 h 169703"/>
                <a:gd name="connsiteX75" fmla="*/ 133391 w 203781"/>
                <a:gd name="connsiteY75" fmla="*/ 123151 h 169703"/>
                <a:gd name="connsiteX76" fmla="*/ 137893 w 203781"/>
                <a:gd name="connsiteY76" fmla="*/ 127642 h 169703"/>
                <a:gd name="connsiteX77" fmla="*/ 142387 w 203781"/>
                <a:gd name="connsiteY77" fmla="*/ 125720 h 169703"/>
                <a:gd name="connsiteX78" fmla="*/ 143662 w 203781"/>
                <a:gd name="connsiteY78" fmla="*/ 115472 h 169703"/>
                <a:gd name="connsiteX79" fmla="*/ 140454 w 203781"/>
                <a:gd name="connsiteY79" fmla="*/ 107784 h 169703"/>
                <a:gd name="connsiteX80" fmla="*/ 144948 w 203781"/>
                <a:gd name="connsiteY80" fmla="*/ 100095 h 169703"/>
                <a:gd name="connsiteX81" fmla="*/ 150526 w 203781"/>
                <a:gd name="connsiteY81" fmla="*/ 84719 h 169703"/>
                <a:gd name="connsiteX82" fmla="*/ 153925 w 203781"/>
                <a:gd name="connsiteY82" fmla="*/ 82159 h 169703"/>
                <a:gd name="connsiteX83" fmla="*/ 165463 w 203781"/>
                <a:gd name="connsiteY83" fmla="*/ 81522 h 169703"/>
                <a:gd name="connsiteX84" fmla="*/ 175069 w 203781"/>
                <a:gd name="connsiteY84" fmla="*/ 78315 h 169703"/>
                <a:gd name="connsiteX85" fmla="*/ 172508 w 203781"/>
                <a:gd name="connsiteY85" fmla="*/ 59742 h 169703"/>
                <a:gd name="connsiteX86" fmla="*/ 165463 w 203781"/>
                <a:gd name="connsiteY86" fmla="*/ 53975 h 169703"/>
                <a:gd name="connsiteX87" fmla="*/ 160322 w 203781"/>
                <a:gd name="connsiteY87" fmla="*/ 45012 h 169703"/>
                <a:gd name="connsiteX88" fmla="*/ 167396 w 203781"/>
                <a:gd name="connsiteY88" fmla="*/ 35402 h 169703"/>
                <a:gd name="connsiteX89" fmla="*/ 176992 w 203781"/>
                <a:gd name="connsiteY89" fmla="*/ 29636 h 169703"/>
                <a:gd name="connsiteX90" fmla="*/ 185960 w 203781"/>
                <a:gd name="connsiteY90" fmla="*/ 30273 h 169703"/>
                <a:gd name="connsiteX91" fmla="*/ 196203 w 203781"/>
                <a:gd name="connsiteY91" fmla="*/ 29636 h 169703"/>
                <a:gd name="connsiteX92" fmla="*/ 202629 w 203781"/>
                <a:gd name="connsiteY92" fmla="*/ 21310 h 169703"/>
                <a:gd name="connsiteX93" fmla="*/ 203781 w 203781"/>
                <a:gd name="connsiteY93" fmla="*/ 20948 h 169703"/>
                <a:gd name="connsiteX94" fmla="*/ 201972 w 203781"/>
                <a:gd name="connsiteY94" fmla="*/ 21310 h 169703"/>
                <a:gd name="connsiteX95" fmla="*/ 194908 w 203781"/>
                <a:gd name="connsiteY95" fmla="*/ 19388 h 16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03781" h="169703">
                  <a:moveTo>
                    <a:pt x="194908" y="19388"/>
                  </a:moveTo>
                  <a:cubicBezTo>
                    <a:pt x="191929" y="19093"/>
                    <a:pt x="189711" y="21719"/>
                    <a:pt x="187235" y="20025"/>
                  </a:cubicBezTo>
                  <a:cubicBezTo>
                    <a:pt x="185731" y="19017"/>
                    <a:pt x="186207" y="17123"/>
                    <a:pt x="184655" y="16191"/>
                  </a:cubicBezTo>
                  <a:cubicBezTo>
                    <a:pt x="182266" y="14744"/>
                    <a:pt x="180095" y="16181"/>
                    <a:pt x="177630" y="17466"/>
                  </a:cubicBezTo>
                  <a:cubicBezTo>
                    <a:pt x="175107" y="18779"/>
                    <a:pt x="174355" y="20472"/>
                    <a:pt x="172499" y="22594"/>
                  </a:cubicBezTo>
                  <a:cubicBezTo>
                    <a:pt x="170613" y="24726"/>
                    <a:pt x="170319" y="26695"/>
                    <a:pt x="168005" y="28351"/>
                  </a:cubicBezTo>
                  <a:cubicBezTo>
                    <a:pt x="163921" y="31282"/>
                    <a:pt x="159066" y="32842"/>
                    <a:pt x="155172" y="29636"/>
                  </a:cubicBezTo>
                  <a:cubicBezTo>
                    <a:pt x="153202" y="27999"/>
                    <a:pt x="152773" y="26315"/>
                    <a:pt x="151974" y="23869"/>
                  </a:cubicBezTo>
                  <a:cubicBezTo>
                    <a:pt x="150650" y="19835"/>
                    <a:pt x="154249" y="16571"/>
                    <a:pt x="151974" y="12984"/>
                  </a:cubicBezTo>
                  <a:cubicBezTo>
                    <a:pt x="150345" y="10405"/>
                    <a:pt x="147689" y="10681"/>
                    <a:pt x="145576" y="8502"/>
                  </a:cubicBezTo>
                  <a:cubicBezTo>
                    <a:pt x="144443" y="7351"/>
                    <a:pt x="144329" y="6209"/>
                    <a:pt x="142996" y="5296"/>
                  </a:cubicBezTo>
                  <a:cubicBezTo>
                    <a:pt x="141520" y="4259"/>
                    <a:pt x="140197" y="4687"/>
                    <a:pt x="138503" y="4021"/>
                  </a:cubicBezTo>
                  <a:cubicBezTo>
                    <a:pt x="135799" y="2936"/>
                    <a:pt x="134999" y="500"/>
                    <a:pt x="132105" y="167"/>
                  </a:cubicBezTo>
                  <a:cubicBezTo>
                    <a:pt x="130354" y="-23"/>
                    <a:pt x="129021" y="-271"/>
                    <a:pt x="127621" y="814"/>
                  </a:cubicBezTo>
                  <a:cubicBezTo>
                    <a:pt x="125232" y="2651"/>
                    <a:pt x="129059" y="5600"/>
                    <a:pt x="128259" y="8502"/>
                  </a:cubicBezTo>
                  <a:cubicBezTo>
                    <a:pt x="127812" y="10110"/>
                    <a:pt x="127355" y="11024"/>
                    <a:pt x="126327" y="12337"/>
                  </a:cubicBezTo>
                  <a:cubicBezTo>
                    <a:pt x="125317" y="16448"/>
                    <a:pt x="122757" y="18998"/>
                    <a:pt x="118644" y="20025"/>
                  </a:cubicBezTo>
                  <a:cubicBezTo>
                    <a:pt x="116702" y="20520"/>
                    <a:pt x="115503" y="19768"/>
                    <a:pt x="113513" y="20025"/>
                  </a:cubicBezTo>
                  <a:cubicBezTo>
                    <a:pt x="110923" y="20358"/>
                    <a:pt x="109543" y="21043"/>
                    <a:pt x="107115" y="21947"/>
                  </a:cubicBezTo>
                  <a:cubicBezTo>
                    <a:pt x="105326" y="22613"/>
                    <a:pt x="104488" y="23536"/>
                    <a:pt x="102622" y="23869"/>
                  </a:cubicBezTo>
                  <a:cubicBezTo>
                    <a:pt x="101137" y="24136"/>
                    <a:pt x="100242" y="24202"/>
                    <a:pt x="98785" y="23869"/>
                  </a:cubicBezTo>
                  <a:cubicBezTo>
                    <a:pt x="96006" y="23241"/>
                    <a:pt x="95825" y="19845"/>
                    <a:pt x="93007" y="19388"/>
                  </a:cubicBezTo>
                  <a:cubicBezTo>
                    <a:pt x="91255" y="19112"/>
                    <a:pt x="90303" y="19902"/>
                    <a:pt x="88504" y="20025"/>
                  </a:cubicBezTo>
                  <a:cubicBezTo>
                    <a:pt x="86790" y="20159"/>
                    <a:pt x="85734" y="20368"/>
                    <a:pt x="84039" y="20025"/>
                  </a:cubicBezTo>
                  <a:cubicBezTo>
                    <a:pt x="82164" y="19654"/>
                    <a:pt x="81421" y="18389"/>
                    <a:pt x="79536" y="18103"/>
                  </a:cubicBezTo>
                  <a:cubicBezTo>
                    <a:pt x="77546" y="17808"/>
                    <a:pt x="76423" y="18503"/>
                    <a:pt x="74414" y="18750"/>
                  </a:cubicBezTo>
                  <a:lnTo>
                    <a:pt x="73119" y="17466"/>
                  </a:lnTo>
                  <a:cubicBezTo>
                    <a:pt x="71387" y="17970"/>
                    <a:pt x="70454" y="18950"/>
                    <a:pt x="68645" y="18750"/>
                  </a:cubicBezTo>
                  <a:cubicBezTo>
                    <a:pt x="66970" y="18569"/>
                    <a:pt x="66465" y="16714"/>
                    <a:pt x="64789" y="16828"/>
                  </a:cubicBezTo>
                  <a:cubicBezTo>
                    <a:pt x="62848" y="16952"/>
                    <a:pt x="62648" y="19055"/>
                    <a:pt x="60963" y="20025"/>
                  </a:cubicBezTo>
                  <a:cubicBezTo>
                    <a:pt x="58078" y="21690"/>
                    <a:pt x="54860" y="19492"/>
                    <a:pt x="52633" y="21947"/>
                  </a:cubicBezTo>
                  <a:cubicBezTo>
                    <a:pt x="51043" y="23698"/>
                    <a:pt x="51452" y="25458"/>
                    <a:pt x="50710" y="27714"/>
                  </a:cubicBezTo>
                  <a:cubicBezTo>
                    <a:pt x="49396" y="31691"/>
                    <a:pt x="49967" y="34564"/>
                    <a:pt x="47492" y="37961"/>
                  </a:cubicBezTo>
                  <a:cubicBezTo>
                    <a:pt x="46264" y="39684"/>
                    <a:pt x="45673" y="41139"/>
                    <a:pt x="43655" y="41806"/>
                  </a:cubicBezTo>
                  <a:cubicBezTo>
                    <a:pt x="42227" y="42281"/>
                    <a:pt x="41228" y="41282"/>
                    <a:pt x="39809" y="41806"/>
                  </a:cubicBezTo>
                  <a:cubicBezTo>
                    <a:pt x="38153" y="42424"/>
                    <a:pt x="38115" y="44089"/>
                    <a:pt x="36610" y="45012"/>
                  </a:cubicBezTo>
                  <a:cubicBezTo>
                    <a:pt x="34430" y="46335"/>
                    <a:pt x="32060" y="44546"/>
                    <a:pt x="30203" y="46287"/>
                  </a:cubicBezTo>
                  <a:cubicBezTo>
                    <a:pt x="27814" y="48523"/>
                    <a:pt x="32041" y="52501"/>
                    <a:pt x="29556" y="54622"/>
                  </a:cubicBezTo>
                  <a:cubicBezTo>
                    <a:pt x="28004" y="55955"/>
                    <a:pt x="26348" y="55127"/>
                    <a:pt x="24444" y="55898"/>
                  </a:cubicBezTo>
                  <a:cubicBezTo>
                    <a:pt x="22568" y="56649"/>
                    <a:pt x="21959" y="58352"/>
                    <a:pt x="19951" y="58467"/>
                  </a:cubicBezTo>
                  <a:cubicBezTo>
                    <a:pt x="17247" y="58619"/>
                    <a:pt x="16771" y="55374"/>
                    <a:pt x="14191" y="54622"/>
                  </a:cubicBezTo>
                  <a:cubicBezTo>
                    <a:pt x="11782" y="53918"/>
                    <a:pt x="10278" y="54794"/>
                    <a:pt x="7784" y="54622"/>
                  </a:cubicBezTo>
                  <a:cubicBezTo>
                    <a:pt x="5756" y="54480"/>
                    <a:pt x="4662" y="54223"/>
                    <a:pt x="2653" y="53975"/>
                  </a:cubicBezTo>
                  <a:lnTo>
                    <a:pt x="2005" y="53328"/>
                  </a:lnTo>
                  <a:cubicBezTo>
                    <a:pt x="1520" y="57829"/>
                    <a:pt x="682" y="60341"/>
                    <a:pt x="720" y="64870"/>
                  </a:cubicBezTo>
                  <a:cubicBezTo>
                    <a:pt x="796" y="68895"/>
                    <a:pt x="1634" y="71103"/>
                    <a:pt x="2005" y="75109"/>
                  </a:cubicBezTo>
                  <a:cubicBezTo>
                    <a:pt x="2377" y="78924"/>
                    <a:pt x="2824" y="81560"/>
                    <a:pt x="2834" y="84719"/>
                  </a:cubicBezTo>
                  <a:cubicBezTo>
                    <a:pt x="2853" y="85899"/>
                    <a:pt x="2805" y="87155"/>
                    <a:pt x="2653" y="88573"/>
                  </a:cubicBezTo>
                  <a:cubicBezTo>
                    <a:pt x="2177" y="92902"/>
                    <a:pt x="-470" y="95129"/>
                    <a:pt x="73" y="99458"/>
                  </a:cubicBezTo>
                  <a:cubicBezTo>
                    <a:pt x="492" y="102674"/>
                    <a:pt x="1939" y="104196"/>
                    <a:pt x="3272" y="107146"/>
                  </a:cubicBezTo>
                  <a:cubicBezTo>
                    <a:pt x="4690" y="110191"/>
                    <a:pt x="6632" y="111523"/>
                    <a:pt x="7137" y="114834"/>
                  </a:cubicBezTo>
                  <a:cubicBezTo>
                    <a:pt x="7622" y="118079"/>
                    <a:pt x="5261" y="119925"/>
                    <a:pt x="5852" y="123151"/>
                  </a:cubicBezTo>
                  <a:cubicBezTo>
                    <a:pt x="6280" y="125577"/>
                    <a:pt x="6270" y="127718"/>
                    <a:pt x="8403" y="128926"/>
                  </a:cubicBezTo>
                  <a:cubicBezTo>
                    <a:pt x="10164" y="129897"/>
                    <a:pt x="11535" y="128926"/>
                    <a:pt x="13544" y="128926"/>
                  </a:cubicBezTo>
                  <a:cubicBezTo>
                    <a:pt x="17304" y="128926"/>
                    <a:pt x="20655" y="126129"/>
                    <a:pt x="23149" y="128926"/>
                  </a:cubicBezTo>
                  <a:cubicBezTo>
                    <a:pt x="25148" y="131172"/>
                    <a:pt x="23673" y="133598"/>
                    <a:pt x="23806" y="136615"/>
                  </a:cubicBezTo>
                  <a:cubicBezTo>
                    <a:pt x="23930" y="139850"/>
                    <a:pt x="24939" y="141896"/>
                    <a:pt x="23806" y="144940"/>
                  </a:cubicBezTo>
                  <a:cubicBezTo>
                    <a:pt x="22606" y="148080"/>
                    <a:pt x="19874" y="148547"/>
                    <a:pt x="18018" y="151344"/>
                  </a:cubicBezTo>
                  <a:cubicBezTo>
                    <a:pt x="16495" y="153675"/>
                    <a:pt x="14619" y="154960"/>
                    <a:pt x="14819" y="157748"/>
                  </a:cubicBezTo>
                  <a:lnTo>
                    <a:pt x="21226" y="160954"/>
                  </a:lnTo>
                  <a:cubicBezTo>
                    <a:pt x="24235" y="161459"/>
                    <a:pt x="25958" y="161544"/>
                    <a:pt x="28937" y="162230"/>
                  </a:cubicBezTo>
                  <a:cubicBezTo>
                    <a:pt x="33545" y="163295"/>
                    <a:pt x="35773" y="165360"/>
                    <a:pt x="40456" y="166074"/>
                  </a:cubicBezTo>
                  <a:cubicBezTo>
                    <a:pt x="44645" y="166721"/>
                    <a:pt x="47130" y="165760"/>
                    <a:pt x="51366" y="166074"/>
                  </a:cubicBezTo>
                  <a:cubicBezTo>
                    <a:pt x="56145" y="166426"/>
                    <a:pt x="58839" y="166959"/>
                    <a:pt x="63523" y="167996"/>
                  </a:cubicBezTo>
                  <a:cubicBezTo>
                    <a:pt x="65551" y="168443"/>
                    <a:pt x="66636" y="168947"/>
                    <a:pt x="68664" y="169280"/>
                  </a:cubicBezTo>
                  <a:cubicBezTo>
                    <a:pt x="73843" y="170127"/>
                    <a:pt x="76956" y="169594"/>
                    <a:pt x="82125" y="168643"/>
                  </a:cubicBezTo>
                  <a:cubicBezTo>
                    <a:pt x="85714" y="167967"/>
                    <a:pt x="87894" y="167815"/>
                    <a:pt x="91093" y="166074"/>
                  </a:cubicBezTo>
                  <a:cubicBezTo>
                    <a:pt x="94673" y="164133"/>
                    <a:pt x="96967" y="162677"/>
                    <a:pt x="98795" y="159032"/>
                  </a:cubicBezTo>
                  <a:cubicBezTo>
                    <a:pt x="100366" y="155864"/>
                    <a:pt x="99966" y="153590"/>
                    <a:pt x="100071" y="150060"/>
                  </a:cubicBezTo>
                  <a:cubicBezTo>
                    <a:pt x="100166" y="146815"/>
                    <a:pt x="98728" y="144912"/>
                    <a:pt x="99433" y="141734"/>
                  </a:cubicBezTo>
                  <a:cubicBezTo>
                    <a:pt x="100166" y="138346"/>
                    <a:pt x="100613" y="135121"/>
                    <a:pt x="103926" y="134046"/>
                  </a:cubicBezTo>
                  <a:cubicBezTo>
                    <a:pt x="106344" y="133265"/>
                    <a:pt x="107772" y="135340"/>
                    <a:pt x="110333" y="135330"/>
                  </a:cubicBezTo>
                  <a:cubicBezTo>
                    <a:pt x="112094" y="135321"/>
                    <a:pt x="113180" y="135349"/>
                    <a:pt x="114807" y="134693"/>
                  </a:cubicBezTo>
                  <a:cubicBezTo>
                    <a:pt x="118492" y="133189"/>
                    <a:pt x="117549" y="128888"/>
                    <a:pt x="120586" y="126367"/>
                  </a:cubicBezTo>
                  <a:cubicBezTo>
                    <a:pt x="123157" y="124216"/>
                    <a:pt x="124946" y="122837"/>
                    <a:pt x="128278" y="122523"/>
                  </a:cubicBezTo>
                  <a:cubicBezTo>
                    <a:pt x="130287" y="122323"/>
                    <a:pt x="131572" y="122332"/>
                    <a:pt x="133391" y="123151"/>
                  </a:cubicBezTo>
                  <a:cubicBezTo>
                    <a:pt x="135666" y="124169"/>
                    <a:pt x="135418" y="127395"/>
                    <a:pt x="137893" y="127642"/>
                  </a:cubicBezTo>
                  <a:cubicBezTo>
                    <a:pt x="139778" y="127832"/>
                    <a:pt x="140949" y="126976"/>
                    <a:pt x="142387" y="125720"/>
                  </a:cubicBezTo>
                  <a:cubicBezTo>
                    <a:pt x="145386" y="123056"/>
                    <a:pt x="144329" y="119449"/>
                    <a:pt x="143662" y="115472"/>
                  </a:cubicBezTo>
                  <a:cubicBezTo>
                    <a:pt x="143149" y="112265"/>
                    <a:pt x="140302" y="111028"/>
                    <a:pt x="140454" y="107784"/>
                  </a:cubicBezTo>
                  <a:cubicBezTo>
                    <a:pt x="140635" y="104320"/>
                    <a:pt x="143263" y="103131"/>
                    <a:pt x="144948" y="100095"/>
                  </a:cubicBezTo>
                  <a:cubicBezTo>
                    <a:pt x="147965" y="94691"/>
                    <a:pt x="147366" y="88620"/>
                    <a:pt x="150526" y="84719"/>
                  </a:cubicBezTo>
                  <a:cubicBezTo>
                    <a:pt x="151345" y="83710"/>
                    <a:pt x="152431" y="82835"/>
                    <a:pt x="153925" y="82159"/>
                  </a:cubicBezTo>
                  <a:cubicBezTo>
                    <a:pt x="158028" y="80304"/>
                    <a:pt x="161037" y="82407"/>
                    <a:pt x="165463" y="81522"/>
                  </a:cubicBezTo>
                  <a:cubicBezTo>
                    <a:pt x="169328" y="80751"/>
                    <a:pt x="172242" y="81075"/>
                    <a:pt x="175069" y="78315"/>
                  </a:cubicBezTo>
                  <a:cubicBezTo>
                    <a:pt x="180314" y="73225"/>
                    <a:pt x="176906" y="65584"/>
                    <a:pt x="172508" y="59742"/>
                  </a:cubicBezTo>
                  <a:cubicBezTo>
                    <a:pt x="170357" y="56906"/>
                    <a:pt x="167786" y="56659"/>
                    <a:pt x="165463" y="53975"/>
                  </a:cubicBezTo>
                  <a:cubicBezTo>
                    <a:pt x="162817" y="50931"/>
                    <a:pt x="160294" y="49037"/>
                    <a:pt x="160322" y="45012"/>
                  </a:cubicBezTo>
                  <a:cubicBezTo>
                    <a:pt x="160380" y="40369"/>
                    <a:pt x="163921" y="38504"/>
                    <a:pt x="167396" y="35402"/>
                  </a:cubicBezTo>
                  <a:cubicBezTo>
                    <a:pt x="170623" y="32481"/>
                    <a:pt x="172689" y="30501"/>
                    <a:pt x="176992" y="29636"/>
                  </a:cubicBezTo>
                  <a:cubicBezTo>
                    <a:pt x="180429" y="28941"/>
                    <a:pt x="182466" y="30245"/>
                    <a:pt x="185960" y="30273"/>
                  </a:cubicBezTo>
                  <a:cubicBezTo>
                    <a:pt x="189968" y="30321"/>
                    <a:pt x="192681" y="31491"/>
                    <a:pt x="196203" y="29636"/>
                  </a:cubicBezTo>
                  <a:cubicBezTo>
                    <a:pt x="199849" y="27733"/>
                    <a:pt x="200125" y="24554"/>
                    <a:pt x="202629" y="21310"/>
                  </a:cubicBezTo>
                  <a:lnTo>
                    <a:pt x="203781" y="20948"/>
                  </a:lnTo>
                  <a:cubicBezTo>
                    <a:pt x="203191" y="21110"/>
                    <a:pt x="202601" y="21224"/>
                    <a:pt x="201972" y="21310"/>
                  </a:cubicBezTo>
                  <a:cubicBezTo>
                    <a:pt x="199135" y="21700"/>
                    <a:pt x="197755" y="19654"/>
                    <a:pt x="194908" y="1938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2" name="任意形状 237"/>
            <p:cNvSpPr/>
            <p:nvPr/>
          </p:nvSpPr>
          <p:spPr>
            <a:xfrm>
              <a:off x="14060497" y="4397062"/>
              <a:ext cx="202518" cy="242960"/>
            </a:xfrm>
            <a:custGeom>
              <a:avLst/>
              <a:gdLst>
                <a:gd name="connsiteX0" fmla="*/ 187143 w 202518"/>
                <a:gd name="connsiteY0" fmla="*/ 230800 h 242960"/>
                <a:gd name="connsiteX1" fmla="*/ 190342 w 202518"/>
                <a:gd name="connsiteY1" fmla="*/ 228868 h 242960"/>
                <a:gd name="connsiteX2" fmla="*/ 191618 w 202518"/>
                <a:gd name="connsiteY2" fmla="*/ 223112 h 242960"/>
                <a:gd name="connsiteX3" fmla="*/ 194188 w 202518"/>
                <a:gd name="connsiteY3" fmla="*/ 217983 h 242960"/>
                <a:gd name="connsiteX4" fmla="*/ 190980 w 202518"/>
                <a:gd name="connsiteY4" fmla="*/ 212217 h 242960"/>
                <a:gd name="connsiteX5" fmla="*/ 186496 w 202518"/>
                <a:gd name="connsiteY5" fmla="*/ 211579 h 242960"/>
                <a:gd name="connsiteX6" fmla="*/ 183935 w 202518"/>
                <a:gd name="connsiteY6" fmla="*/ 160340 h 242960"/>
                <a:gd name="connsiteX7" fmla="*/ 178804 w 202518"/>
                <a:gd name="connsiteY7" fmla="*/ 94999 h 242960"/>
                <a:gd name="connsiteX8" fmla="*/ 176881 w 202518"/>
                <a:gd name="connsiteY8" fmla="*/ 51439 h 242960"/>
                <a:gd name="connsiteX9" fmla="*/ 200595 w 202518"/>
                <a:gd name="connsiteY9" fmla="*/ 50792 h 242960"/>
                <a:gd name="connsiteX10" fmla="*/ 202518 w 202518"/>
                <a:gd name="connsiteY10" fmla="*/ 51439 h 242960"/>
                <a:gd name="connsiteX11" fmla="*/ 141638 w 202518"/>
                <a:gd name="connsiteY11" fmla="*/ 0 h 242960"/>
                <a:gd name="connsiteX12" fmla="*/ 141638 w 202518"/>
                <a:gd name="connsiteY12" fmla="*/ 31590 h 242960"/>
                <a:gd name="connsiteX13" fmla="*/ 87803 w 202518"/>
                <a:gd name="connsiteY13" fmla="*/ 31590 h 242960"/>
                <a:gd name="connsiteX14" fmla="*/ 87165 w 202518"/>
                <a:gd name="connsiteY14" fmla="*/ 80907 h 242960"/>
                <a:gd name="connsiteX15" fmla="*/ 81396 w 202518"/>
                <a:gd name="connsiteY15" fmla="*/ 82192 h 242960"/>
                <a:gd name="connsiteX16" fmla="*/ 73704 w 202518"/>
                <a:gd name="connsiteY16" fmla="*/ 84105 h 242960"/>
                <a:gd name="connsiteX17" fmla="*/ 69857 w 202518"/>
                <a:gd name="connsiteY17" fmla="*/ 87949 h 242960"/>
                <a:gd name="connsiteX18" fmla="*/ 69210 w 202518"/>
                <a:gd name="connsiteY18" fmla="*/ 95637 h 242960"/>
                <a:gd name="connsiteX19" fmla="*/ 69210 w 202518"/>
                <a:gd name="connsiteY19" fmla="*/ 119339 h 242960"/>
                <a:gd name="connsiteX20" fmla="*/ 2561 w 202518"/>
                <a:gd name="connsiteY20" fmla="*/ 119339 h 242960"/>
                <a:gd name="connsiteX21" fmla="*/ 0 w 202518"/>
                <a:gd name="connsiteY21" fmla="*/ 117417 h 242960"/>
                <a:gd name="connsiteX22" fmla="*/ 2561 w 202518"/>
                <a:gd name="connsiteY22" fmla="*/ 123821 h 242960"/>
                <a:gd name="connsiteX23" fmla="*/ 5122 w 202518"/>
                <a:gd name="connsiteY23" fmla="*/ 129587 h 242960"/>
                <a:gd name="connsiteX24" fmla="*/ 10891 w 202518"/>
                <a:gd name="connsiteY24" fmla="*/ 134069 h 242960"/>
                <a:gd name="connsiteX25" fmla="*/ 13452 w 202518"/>
                <a:gd name="connsiteY25" fmla="*/ 143042 h 242960"/>
                <a:gd name="connsiteX26" fmla="*/ 12814 w 202518"/>
                <a:gd name="connsiteY26" fmla="*/ 151367 h 242960"/>
                <a:gd name="connsiteX27" fmla="*/ 8330 w 202518"/>
                <a:gd name="connsiteY27" fmla="*/ 155211 h 242960"/>
                <a:gd name="connsiteX28" fmla="*/ 9606 w 202518"/>
                <a:gd name="connsiteY28" fmla="*/ 162890 h 242960"/>
                <a:gd name="connsiteX29" fmla="*/ 10253 w 202518"/>
                <a:gd name="connsiteY29" fmla="*/ 162262 h 242960"/>
                <a:gd name="connsiteX30" fmla="*/ 14099 w 202518"/>
                <a:gd name="connsiteY30" fmla="*/ 166106 h 242960"/>
                <a:gd name="connsiteX31" fmla="*/ 18583 w 202518"/>
                <a:gd name="connsiteY31" fmla="*/ 169950 h 242960"/>
                <a:gd name="connsiteX32" fmla="*/ 16022 w 202518"/>
                <a:gd name="connsiteY32" fmla="*/ 173785 h 242960"/>
                <a:gd name="connsiteX33" fmla="*/ 16022 w 202518"/>
                <a:gd name="connsiteY33" fmla="*/ 177639 h 242960"/>
                <a:gd name="connsiteX34" fmla="*/ 17307 w 202518"/>
                <a:gd name="connsiteY34" fmla="*/ 187239 h 242960"/>
                <a:gd name="connsiteX35" fmla="*/ 11538 w 202518"/>
                <a:gd name="connsiteY35" fmla="*/ 198772 h 242960"/>
                <a:gd name="connsiteX36" fmla="*/ 10891 w 202518"/>
                <a:gd name="connsiteY36" fmla="*/ 204529 h 242960"/>
                <a:gd name="connsiteX37" fmla="*/ 8492 w 202518"/>
                <a:gd name="connsiteY37" fmla="*/ 214243 h 242960"/>
                <a:gd name="connsiteX38" fmla="*/ 8330 w 202518"/>
                <a:gd name="connsiteY38" fmla="*/ 215423 h 242960"/>
                <a:gd name="connsiteX39" fmla="*/ 12176 w 202518"/>
                <a:gd name="connsiteY39" fmla="*/ 209657 h 242960"/>
                <a:gd name="connsiteX40" fmla="*/ 19221 w 202518"/>
                <a:gd name="connsiteY40" fmla="*/ 209657 h 242960"/>
                <a:gd name="connsiteX41" fmla="*/ 25637 w 202518"/>
                <a:gd name="connsiteY41" fmla="*/ 207098 h 242960"/>
                <a:gd name="connsiteX42" fmla="*/ 30121 w 202518"/>
                <a:gd name="connsiteY42" fmla="*/ 204529 h 242960"/>
                <a:gd name="connsiteX43" fmla="*/ 36537 w 202518"/>
                <a:gd name="connsiteY43" fmla="*/ 207098 h 242960"/>
                <a:gd name="connsiteX44" fmla="*/ 45496 w 202518"/>
                <a:gd name="connsiteY44" fmla="*/ 207735 h 242960"/>
                <a:gd name="connsiteX45" fmla="*/ 48714 w 202518"/>
                <a:gd name="connsiteY45" fmla="*/ 214786 h 242960"/>
                <a:gd name="connsiteX46" fmla="*/ 55111 w 202518"/>
                <a:gd name="connsiteY46" fmla="*/ 216070 h 242960"/>
                <a:gd name="connsiteX47" fmla="*/ 58967 w 202518"/>
                <a:gd name="connsiteY47" fmla="*/ 218630 h 242960"/>
                <a:gd name="connsiteX48" fmla="*/ 58319 w 202518"/>
                <a:gd name="connsiteY48" fmla="*/ 223749 h 242960"/>
                <a:gd name="connsiteX49" fmla="*/ 65374 w 202518"/>
                <a:gd name="connsiteY49" fmla="*/ 226946 h 242960"/>
                <a:gd name="connsiteX50" fmla="*/ 66011 w 202518"/>
                <a:gd name="connsiteY50" fmla="*/ 230800 h 242960"/>
                <a:gd name="connsiteX51" fmla="*/ 71780 w 202518"/>
                <a:gd name="connsiteY51" fmla="*/ 237204 h 242960"/>
                <a:gd name="connsiteX52" fmla="*/ 75627 w 202518"/>
                <a:gd name="connsiteY52" fmla="*/ 242332 h 242960"/>
                <a:gd name="connsiteX53" fmla="*/ 78187 w 202518"/>
                <a:gd name="connsiteY53" fmla="*/ 242960 h 242960"/>
                <a:gd name="connsiteX54" fmla="*/ 83957 w 202518"/>
                <a:gd name="connsiteY54" fmla="*/ 241048 h 242960"/>
                <a:gd name="connsiteX55" fmla="*/ 83957 w 202518"/>
                <a:gd name="connsiteY55" fmla="*/ 234635 h 242960"/>
                <a:gd name="connsiteX56" fmla="*/ 84604 w 202518"/>
                <a:gd name="connsiteY56" fmla="*/ 229515 h 242960"/>
                <a:gd name="connsiteX57" fmla="*/ 87803 w 202518"/>
                <a:gd name="connsiteY57" fmla="*/ 226946 h 242960"/>
                <a:gd name="connsiteX58" fmla="*/ 92924 w 202518"/>
                <a:gd name="connsiteY58" fmla="*/ 228240 h 242960"/>
                <a:gd name="connsiteX59" fmla="*/ 95495 w 202518"/>
                <a:gd name="connsiteY59" fmla="*/ 234007 h 242960"/>
                <a:gd name="connsiteX60" fmla="*/ 100626 w 202518"/>
                <a:gd name="connsiteY60" fmla="*/ 232084 h 242960"/>
                <a:gd name="connsiteX61" fmla="*/ 105100 w 202518"/>
                <a:gd name="connsiteY61" fmla="*/ 228240 h 242960"/>
                <a:gd name="connsiteX62" fmla="*/ 110232 w 202518"/>
                <a:gd name="connsiteY62" fmla="*/ 229515 h 242960"/>
                <a:gd name="connsiteX63" fmla="*/ 114725 w 202518"/>
                <a:gd name="connsiteY63" fmla="*/ 232084 h 242960"/>
                <a:gd name="connsiteX64" fmla="*/ 119199 w 202518"/>
                <a:gd name="connsiteY64" fmla="*/ 229515 h 242960"/>
                <a:gd name="connsiteX65" fmla="*/ 123683 w 202518"/>
                <a:gd name="connsiteY65" fmla="*/ 225034 h 242960"/>
                <a:gd name="connsiteX66" fmla="*/ 129452 w 202518"/>
                <a:gd name="connsiteY66" fmla="*/ 228868 h 242960"/>
                <a:gd name="connsiteX67" fmla="*/ 182641 w 202518"/>
                <a:gd name="connsiteY67" fmla="*/ 229515 h 242960"/>
                <a:gd name="connsiteX68" fmla="*/ 187143 w 202518"/>
                <a:gd name="connsiteY68" fmla="*/ 230800 h 24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02518" h="242960">
                  <a:moveTo>
                    <a:pt x="187143" y="230800"/>
                  </a:moveTo>
                  <a:cubicBezTo>
                    <a:pt x="188552" y="230467"/>
                    <a:pt x="189371" y="229972"/>
                    <a:pt x="190342" y="228868"/>
                  </a:cubicBezTo>
                  <a:cubicBezTo>
                    <a:pt x="191865" y="227146"/>
                    <a:pt x="190847" y="225281"/>
                    <a:pt x="191618" y="223112"/>
                  </a:cubicBezTo>
                  <a:cubicBezTo>
                    <a:pt x="192370" y="221009"/>
                    <a:pt x="194150" y="220219"/>
                    <a:pt x="194188" y="217983"/>
                  </a:cubicBezTo>
                  <a:cubicBezTo>
                    <a:pt x="194226" y="215414"/>
                    <a:pt x="193227" y="213473"/>
                    <a:pt x="190980" y="212217"/>
                  </a:cubicBezTo>
                  <a:cubicBezTo>
                    <a:pt x="189438" y="211360"/>
                    <a:pt x="188210" y="211180"/>
                    <a:pt x="186496" y="211579"/>
                  </a:cubicBezTo>
                  <a:lnTo>
                    <a:pt x="183935" y="160340"/>
                  </a:lnTo>
                  <a:lnTo>
                    <a:pt x="178804" y="94999"/>
                  </a:lnTo>
                  <a:lnTo>
                    <a:pt x="176881" y="51439"/>
                  </a:lnTo>
                  <a:lnTo>
                    <a:pt x="200595" y="50792"/>
                  </a:lnTo>
                  <a:lnTo>
                    <a:pt x="202518" y="51439"/>
                  </a:lnTo>
                  <a:lnTo>
                    <a:pt x="141638" y="0"/>
                  </a:lnTo>
                  <a:lnTo>
                    <a:pt x="141638" y="31590"/>
                  </a:lnTo>
                  <a:lnTo>
                    <a:pt x="87803" y="31590"/>
                  </a:lnTo>
                  <a:lnTo>
                    <a:pt x="87165" y="80907"/>
                  </a:lnTo>
                  <a:cubicBezTo>
                    <a:pt x="84899" y="81383"/>
                    <a:pt x="83642" y="81659"/>
                    <a:pt x="81396" y="82192"/>
                  </a:cubicBezTo>
                  <a:cubicBezTo>
                    <a:pt x="78378" y="82896"/>
                    <a:pt x="76302" y="82449"/>
                    <a:pt x="73704" y="84105"/>
                  </a:cubicBezTo>
                  <a:cubicBezTo>
                    <a:pt x="71914" y="85246"/>
                    <a:pt x="70876" y="86093"/>
                    <a:pt x="69857" y="87949"/>
                  </a:cubicBezTo>
                  <a:cubicBezTo>
                    <a:pt x="68411" y="90603"/>
                    <a:pt x="68230" y="92792"/>
                    <a:pt x="69210" y="95637"/>
                  </a:cubicBezTo>
                  <a:lnTo>
                    <a:pt x="69210" y="119339"/>
                  </a:lnTo>
                  <a:lnTo>
                    <a:pt x="2561" y="119339"/>
                  </a:lnTo>
                  <a:lnTo>
                    <a:pt x="0" y="117417"/>
                  </a:lnTo>
                  <a:lnTo>
                    <a:pt x="2561" y="123821"/>
                  </a:lnTo>
                  <a:cubicBezTo>
                    <a:pt x="3570" y="126076"/>
                    <a:pt x="3637" y="127627"/>
                    <a:pt x="5122" y="129587"/>
                  </a:cubicBezTo>
                  <a:cubicBezTo>
                    <a:pt x="6845" y="131861"/>
                    <a:pt x="9206" y="131776"/>
                    <a:pt x="10891" y="134069"/>
                  </a:cubicBezTo>
                  <a:cubicBezTo>
                    <a:pt x="13042" y="137009"/>
                    <a:pt x="13118" y="139416"/>
                    <a:pt x="13452" y="143042"/>
                  </a:cubicBezTo>
                  <a:cubicBezTo>
                    <a:pt x="13756" y="146286"/>
                    <a:pt x="14499" y="148579"/>
                    <a:pt x="12814" y="151367"/>
                  </a:cubicBezTo>
                  <a:cubicBezTo>
                    <a:pt x="11633" y="153346"/>
                    <a:pt x="9282" y="153118"/>
                    <a:pt x="8330" y="155211"/>
                  </a:cubicBezTo>
                  <a:cubicBezTo>
                    <a:pt x="7083" y="157980"/>
                    <a:pt x="9111" y="159893"/>
                    <a:pt x="9606" y="162890"/>
                  </a:cubicBezTo>
                  <a:lnTo>
                    <a:pt x="10253" y="162262"/>
                  </a:lnTo>
                  <a:cubicBezTo>
                    <a:pt x="11757" y="163756"/>
                    <a:pt x="12547" y="164660"/>
                    <a:pt x="14099" y="166106"/>
                  </a:cubicBezTo>
                  <a:cubicBezTo>
                    <a:pt x="15784" y="167676"/>
                    <a:pt x="18516" y="167638"/>
                    <a:pt x="18583" y="169950"/>
                  </a:cubicBezTo>
                  <a:cubicBezTo>
                    <a:pt x="18640" y="171749"/>
                    <a:pt x="16498" y="172053"/>
                    <a:pt x="16022" y="173785"/>
                  </a:cubicBezTo>
                  <a:cubicBezTo>
                    <a:pt x="15622" y="175231"/>
                    <a:pt x="15965" y="176135"/>
                    <a:pt x="16022" y="177639"/>
                  </a:cubicBezTo>
                  <a:cubicBezTo>
                    <a:pt x="16165" y="181407"/>
                    <a:pt x="17774" y="183481"/>
                    <a:pt x="17307" y="187239"/>
                  </a:cubicBezTo>
                  <a:cubicBezTo>
                    <a:pt x="16688" y="192225"/>
                    <a:pt x="12623" y="193872"/>
                    <a:pt x="11538" y="198772"/>
                  </a:cubicBezTo>
                  <a:cubicBezTo>
                    <a:pt x="11043" y="200970"/>
                    <a:pt x="11224" y="202292"/>
                    <a:pt x="10891" y="204529"/>
                  </a:cubicBezTo>
                  <a:cubicBezTo>
                    <a:pt x="10319" y="208449"/>
                    <a:pt x="8996" y="210752"/>
                    <a:pt x="8492" y="214243"/>
                  </a:cubicBezTo>
                  <a:lnTo>
                    <a:pt x="8330" y="215423"/>
                  </a:lnTo>
                  <a:cubicBezTo>
                    <a:pt x="9834" y="213178"/>
                    <a:pt x="9796" y="210942"/>
                    <a:pt x="12176" y="209657"/>
                  </a:cubicBezTo>
                  <a:cubicBezTo>
                    <a:pt x="14604" y="208354"/>
                    <a:pt x="16527" y="210190"/>
                    <a:pt x="19221" y="209657"/>
                  </a:cubicBezTo>
                  <a:cubicBezTo>
                    <a:pt x="21867" y="209143"/>
                    <a:pt x="23219" y="208297"/>
                    <a:pt x="25637" y="207098"/>
                  </a:cubicBezTo>
                  <a:cubicBezTo>
                    <a:pt x="27446" y="206203"/>
                    <a:pt x="28122" y="204814"/>
                    <a:pt x="30121" y="204529"/>
                  </a:cubicBezTo>
                  <a:cubicBezTo>
                    <a:pt x="32787" y="204167"/>
                    <a:pt x="33920" y="206441"/>
                    <a:pt x="36537" y="207098"/>
                  </a:cubicBezTo>
                  <a:cubicBezTo>
                    <a:pt x="39936" y="207945"/>
                    <a:pt x="42716" y="205613"/>
                    <a:pt x="45496" y="207735"/>
                  </a:cubicBezTo>
                  <a:cubicBezTo>
                    <a:pt x="47904" y="209572"/>
                    <a:pt x="46257" y="213016"/>
                    <a:pt x="48714" y="214786"/>
                  </a:cubicBezTo>
                  <a:cubicBezTo>
                    <a:pt x="50770" y="216280"/>
                    <a:pt x="52788" y="215005"/>
                    <a:pt x="55111" y="216070"/>
                  </a:cubicBezTo>
                  <a:cubicBezTo>
                    <a:pt x="56749" y="216813"/>
                    <a:pt x="58157" y="217012"/>
                    <a:pt x="58967" y="218630"/>
                  </a:cubicBezTo>
                  <a:cubicBezTo>
                    <a:pt x="59862" y="220428"/>
                    <a:pt x="57605" y="221875"/>
                    <a:pt x="58319" y="223749"/>
                  </a:cubicBezTo>
                  <a:cubicBezTo>
                    <a:pt x="59395" y="226575"/>
                    <a:pt x="63965" y="224282"/>
                    <a:pt x="65374" y="226946"/>
                  </a:cubicBezTo>
                  <a:cubicBezTo>
                    <a:pt x="66078" y="228297"/>
                    <a:pt x="65507" y="229373"/>
                    <a:pt x="66011" y="230800"/>
                  </a:cubicBezTo>
                  <a:cubicBezTo>
                    <a:pt x="67125" y="233968"/>
                    <a:pt x="69657" y="234597"/>
                    <a:pt x="71780" y="237204"/>
                  </a:cubicBezTo>
                  <a:cubicBezTo>
                    <a:pt x="73351" y="239145"/>
                    <a:pt x="74265" y="240239"/>
                    <a:pt x="75627" y="242332"/>
                  </a:cubicBezTo>
                  <a:lnTo>
                    <a:pt x="78187" y="242960"/>
                  </a:lnTo>
                  <a:cubicBezTo>
                    <a:pt x="80434" y="242218"/>
                    <a:pt x="82538" y="242941"/>
                    <a:pt x="83957" y="241048"/>
                  </a:cubicBezTo>
                  <a:cubicBezTo>
                    <a:pt x="85451" y="239050"/>
                    <a:pt x="83785" y="237137"/>
                    <a:pt x="83957" y="234635"/>
                  </a:cubicBezTo>
                  <a:cubicBezTo>
                    <a:pt x="84080" y="232636"/>
                    <a:pt x="83528" y="231228"/>
                    <a:pt x="84604" y="229515"/>
                  </a:cubicBezTo>
                  <a:cubicBezTo>
                    <a:pt x="85442" y="228155"/>
                    <a:pt x="86260" y="227393"/>
                    <a:pt x="87803" y="226946"/>
                  </a:cubicBezTo>
                  <a:cubicBezTo>
                    <a:pt x="89783" y="226385"/>
                    <a:pt x="91306" y="226984"/>
                    <a:pt x="92924" y="228240"/>
                  </a:cubicBezTo>
                  <a:cubicBezTo>
                    <a:pt x="94885" y="229734"/>
                    <a:pt x="93162" y="233207"/>
                    <a:pt x="95495" y="234007"/>
                  </a:cubicBezTo>
                  <a:cubicBezTo>
                    <a:pt x="97513" y="234692"/>
                    <a:pt x="98779" y="233150"/>
                    <a:pt x="100626" y="232084"/>
                  </a:cubicBezTo>
                  <a:cubicBezTo>
                    <a:pt x="102606" y="230924"/>
                    <a:pt x="102844" y="228697"/>
                    <a:pt x="105100" y="228240"/>
                  </a:cubicBezTo>
                  <a:cubicBezTo>
                    <a:pt x="107119" y="227822"/>
                    <a:pt x="108318" y="228745"/>
                    <a:pt x="110232" y="229515"/>
                  </a:cubicBezTo>
                  <a:cubicBezTo>
                    <a:pt x="112098" y="230267"/>
                    <a:pt x="112697" y="232084"/>
                    <a:pt x="114725" y="232084"/>
                  </a:cubicBezTo>
                  <a:cubicBezTo>
                    <a:pt x="116734" y="232084"/>
                    <a:pt x="117581" y="230714"/>
                    <a:pt x="119199" y="229515"/>
                  </a:cubicBezTo>
                  <a:cubicBezTo>
                    <a:pt x="121189" y="228041"/>
                    <a:pt x="121237" y="225367"/>
                    <a:pt x="123683" y="225034"/>
                  </a:cubicBezTo>
                  <a:cubicBezTo>
                    <a:pt x="126368" y="224672"/>
                    <a:pt x="128767" y="226271"/>
                    <a:pt x="129452" y="228868"/>
                  </a:cubicBezTo>
                  <a:lnTo>
                    <a:pt x="182641" y="229515"/>
                  </a:lnTo>
                  <a:lnTo>
                    <a:pt x="187143" y="23080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3" name="任意形状 238"/>
            <p:cNvSpPr/>
            <p:nvPr/>
          </p:nvSpPr>
          <p:spPr>
            <a:xfrm>
              <a:off x="14200802" y="4395977"/>
              <a:ext cx="1332" cy="1046"/>
            </a:xfrm>
            <a:custGeom>
              <a:avLst/>
              <a:gdLst>
                <a:gd name="connsiteX0" fmla="*/ 0 w 1332"/>
                <a:gd name="connsiteY0" fmla="*/ 0 h 1046"/>
                <a:gd name="connsiteX1" fmla="*/ 1333 w 1332"/>
                <a:gd name="connsiteY1" fmla="*/ 1047 h 1046"/>
                <a:gd name="connsiteX2" fmla="*/ 1333 w 1332"/>
                <a:gd name="connsiteY2" fmla="*/ 761 h 1046"/>
                <a:gd name="connsiteX3" fmla="*/ 0 w 1332"/>
                <a:gd name="connsiteY3" fmla="*/ 0 h 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2" h="1046">
                  <a:moveTo>
                    <a:pt x="0" y="0"/>
                  </a:moveTo>
                  <a:lnTo>
                    <a:pt x="1333" y="1047"/>
                  </a:lnTo>
                  <a:lnTo>
                    <a:pt x="1333" y="761"/>
                  </a:ln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4" name="任意形状 239"/>
            <p:cNvSpPr/>
            <p:nvPr/>
          </p:nvSpPr>
          <p:spPr>
            <a:xfrm>
              <a:off x="14518055" y="4846216"/>
              <a:ext cx="128824" cy="168666"/>
            </a:xfrm>
            <a:custGeom>
              <a:avLst/>
              <a:gdLst>
                <a:gd name="connsiteX0" fmla="*/ 90392 w 128824"/>
                <a:gd name="connsiteY0" fmla="*/ 137133 h 168666"/>
                <a:gd name="connsiteX1" fmla="*/ 91040 w 128824"/>
                <a:gd name="connsiteY1" fmla="*/ 132651 h 168666"/>
                <a:gd name="connsiteX2" fmla="*/ 91040 w 128824"/>
                <a:gd name="connsiteY2" fmla="*/ 124325 h 168666"/>
                <a:gd name="connsiteX3" fmla="*/ 90392 w 128824"/>
                <a:gd name="connsiteY3" fmla="*/ 117284 h 168666"/>
                <a:gd name="connsiteX4" fmla="*/ 89116 w 128824"/>
                <a:gd name="connsiteY4" fmla="*/ 112165 h 168666"/>
                <a:gd name="connsiteX5" fmla="*/ 91040 w 128824"/>
                <a:gd name="connsiteY5" fmla="*/ 107027 h 168666"/>
                <a:gd name="connsiteX6" fmla="*/ 94876 w 128824"/>
                <a:gd name="connsiteY6" fmla="*/ 104467 h 168666"/>
                <a:gd name="connsiteX7" fmla="*/ 98075 w 128824"/>
                <a:gd name="connsiteY7" fmla="*/ 99976 h 168666"/>
                <a:gd name="connsiteX8" fmla="*/ 101921 w 128824"/>
                <a:gd name="connsiteY8" fmla="*/ 90366 h 168666"/>
                <a:gd name="connsiteX9" fmla="*/ 106405 w 128824"/>
                <a:gd name="connsiteY9" fmla="*/ 86522 h 168666"/>
                <a:gd name="connsiteX10" fmla="*/ 108671 w 128824"/>
                <a:gd name="connsiteY10" fmla="*/ 84647 h 168666"/>
                <a:gd name="connsiteX11" fmla="*/ 112183 w 128824"/>
                <a:gd name="connsiteY11" fmla="*/ 80774 h 168666"/>
                <a:gd name="connsiteX12" fmla="*/ 112812 w 128824"/>
                <a:gd name="connsiteY12" fmla="*/ 67958 h 168666"/>
                <a:gd name="connsiteX13" fmla="*/ 116639 w 128824"/>
                <a:gd name="connsiteY13" fmla="*/ 62191 h 168666"/>
                <a:gd name="connsiteX14" fmla="*/ 116020 w 128824"/>
                <a:gd name="connsiteY14" fmla="*/ 53228 h 168666"/>
                <a:gd name="connsiteX15" fmla="*/ 116020 w 128824"/>
                <a:gd name="connsiteY15" fmla="*/ 42980 h 168666"/>
                <a:gd name="connsiteX16" fmla="*/ 117305 w 128824"/>
                <a:gd name="connsiteY16" fmla="*/ 37214 h 168666"/>
                <a:gd name="connsiteX17" fmla="*/ 118581 w 128824"/>
                <a:gd name="connsiteY17" fmla="*/ 27604 h 168666"/>
                <a:gd name="connsiteX18" fmla="*/ 124350 w 128824"/>
                <a:gd name="connsiteY18" fmla="*/ 21847 h 168666"/>
                <a:gd name="connsiteX19" fmla="*/ 127558 w 128824"/>
                <a:gd name="connsiteY19" fmla="*/ 13521 h 168666"/>
                <a:gd name="connsiteX20" fmla="*/ 128177 w 128824"/>
                <a:gd name="connsiteY20" fmla="*/ 4548 h 168666"/>
                <a:gd name="connsiteX21" fmla="*/ 128824 w 128824"/>
                <a:gd name="connsiteY21" fmla="*/ 2636 h 168666"/>
                <a:gd name="connsiteX22" fmla="*/ 120504 w 128824"/>
                <a:gd name="connsiteY22" fmla="*/ 3264 h 168666"/>
                <a:gd name="connsiteX23" fmla="*/ 111517 w 128824"/>
                <a:gd name="connsiteY23" fmla="*/ 2636 h 168666"/>
                <a:gd name="connsiteX24" fmla="*/ 100636 w 128824"/>
                <a:gd name="connsiteY24" fmla="*/ 723 h 168666"/>
                <a:gd name="connsiteX25" fmla="*/ 97427 w 128824"/>
                <a:gd name="connsiteY25" fmla="*/ 11618 h 168666"/>
                <a:gd name="connsiteX26" fmla="*/ 93581 w 128824"/>
                <a:gd name="connsiteY26" fmla="*/ 19297 h 168666"/>
                <a:gd name="connsiteX27" fmla="*/ 88459 w 128824"/>
                <a:gd name="connsiteY27" fmla="*/ 29535 h 168666"/>
                <a:gd name="connsiteX28" fmla="*/ 88441 w 128824"/>
                <a:gd name="connsiteY28" fmla="*/ 35948 h 168666"/>
                <a:gd name="connsiteX29" fmla="*/ 87822 w 128824"/>
                <a:gd name="connsiteY29" fmla="*/ 41715 h 168666"/>
                <a:gd name="connsiteX30" fmla="*/ 83319 w 128824"/>
                <a:gd name="connsiteY30" fmla="*/ 45549 h 168666"/>
                <a:gd name="connsiteX31" fmla="*/ 76255 w 128824"/>
                <a:gd name="connsiteY31" fmla="*/ 43637 h 168666"/>
                <a:gd name="connsiteX32" fmla="*/ 73713 w 128824"/>
                <a:gd name="connsiteY32" fmla="*/ 35939 h 168666"/>
                <a:gd name="connsiteX33" fmla="*/ 69229 w 128824"/>
                <a:gd name="connsiteY33" fmla="*/ 33379 h 168666"/>
                <a:gd name="connsiteX34" fmla="*/ 60242 w 128824"/>
                <a:gd name="connsiteY34" fmla="*/ 30173 h 168666"/>
                <a:gd name="connsiteX35" fmla="*/ 53198 w 128824"/>
                <a:gd name="connsiteY35" fmla="*/ 30173 h 168666"/>
                <a:gd name="connsiteX36" fmla="*/ 46162 w 128824"/>
                <a:gd name="connsiteY36" fmla="*/ 30173 h 168666"/>
                <a:gd name="connsiteX37" fmla="*/ 38451 w 128824"/>
                <a:gd name="connsiteY37" fmla="*/ 28888 h 168666"/>
                <a:gd name="connsiteX38" fmla="*/ 39108 w 128824"/>
                <a:gd name="connsiteY38" fmla="*/ 30173 h 168666"/>
                <a:gd name="connsiteX39" fmla="*/ 38451 w 128824"/>
                <a:gd name="connsiteY39" fmla="*/ 37871 h 168666"/>
                <a:gd name="connsiteX40" fmla="*/ 37175 w 128824"/>
                <a:gd name="connsiteY40" fmla="*/ 46196 h 168666"/>
                <a:gd name="connsiteX41" fmla="*/ 37823 w 128824"/>
                <a:gd name="connsiteY41" fmla="*/ 49403 h 168666"/>
                <a:gd name="connsiteX42" fmla="*/ 42935 w 128824"/>
                <a:gd name="connsiteY42" fmla="*/ 46196 h 168666"/>
                <a:gd name="connsiteX43" fmla="*/ 50646 w 128824"/>
                <a:gd name="connsiteY43" fmla="*/ 46196 h 168666"/>
                <a:gd name="connsiteX44" fmla="*/ 53835 w 128824"/>
                <a:gd name="connsiteY44" fmla="*/ 50040 h 168666"/>
                <a:gd name="connsiteX45" fmla="*/ 58319 w 128824"/>
                <a:gd name="connsiteY45" fmla="*/ 55150 h 168666"/>
                <a:gd name="connsiteX46" fmla="*/ 56415 w 128824"/>
                <a:gd name="connsiteY46" fmla="*/ 60916 h 168666"/>
                <a:gd name="connsiteX47" fmla="*/ 48066 w 128824"/>
                <a:gd name="connsiteY47" fmla="*/ 63495 h 168666"/>
                <a:gd name="connsiteX48" fmla="*/ 47448 w 128824"/>
                <a:gd name="connsiteY48" fmla="*/ 71821 h 168666"/>
                <a:gd name="connsiteX49" fmla="*/ 53198 w 128824"/>
                <a:gd name="connsiteY49" fmla="*/ 76302 h 168666"/>
                <a:gd name="connsiteX50" fmla="*/ 53835 w 128824"/>
                <a:gd name="connsiteY50" fmla="*/ 84666 h 168666"/>
                <a:gd name="connsiteX51" fmla="*/ 53835 w 128824"/>
                <a:gd name="connsiteY51" fmla="*/ 87197 h 168666"/>
                <a:gd name="connsiteX52" fmla="*/ 55768 w 128824"/>
                <a:gd name="connsiteY52" fmla="*/ 100005 h 168666"/>
                <a:gd name="connsiteX53" fmla="*/ 54483 w 128824"/>
                <a:gd name="connsiteY53" fmla="*/ 109615 h 168666"/>
                <a:gd name="connsiteX54" fmla="*/ 52550 w 128824"/>
                <a:gd name="connsiteY54" fmla="*/ 117313 h 168666"/>
                <a:gd name="connsiteX55" fmla="*/ 48057 w 128824"/>
                <a:gd name="connsiteY55" fmla="*/ 117313 h 168666"/>
                <a:gd name="connsiteX56" fmla="*/ 46153 w 128824"/>
                <a:gd name="connsiteY56" fmla="*/ 114116 h 168666"/>
                <a:gd name="connsiteX57" fmla="*/ 42935 w 128824"/>
                <a:gd name="connsiteY57" fmla="*/ 116666 h 168666"/>
                <a:gd name="connsiteX58" fmla="*/ 37823 w 128824"/>
                <a:gd name="connsiteY58" fmla="*/ 118597 h 168666"/>
                <a:gd name="connsiteX59" fmla="*/ 35243 w 128824"/>
                <a:gd name="connsiteY59" fmla="*/ 114753 h 168666"/>
                <a:gd name="connsiteX60" fmla="*/ 32054 w 128824"/>
                <a:gd name="connsiteY60" fmla="*/ 109624 h 168666"/>
                <a:gd name="connsiteX61" fmla="*/ 28198 w 128824"/>
                <a:gd name="connsiteY61" fmla="*/ 107712 h 168666"/>
                <a:gd name="connsiteX62" fmla="*/ 26913 w 128824"/>
                <a:gd name="connsiteY62" fmla="*/ 112831 h 168666"/>
                <a:gd name="connsiteX63" fmla="*/ 23077 w 128824"/>
                <a:gd name="connsiteY63" fmla="*/ 116038 h 168666"/>
                <a:gd name="connsiteX64" fmla="*/ 17955 w 128824"/>
                <a:gd name="connsiteY64" fmla="*/ 115391 h 168666"/>
                <a:gd name="connsiteX65" fmla="*/ 12195 w 128824"/>
                <a:gd name="connsiteY65" fmla="*/ 115391 h 168666"/>
                <a:gd name="connsiteX66" fmla="*/ 10919 w 128824"/>
                <a:gd name="connsiteY66" fmla="*/ 123088 h 168666"/>
                <a:gd name="connsiteX67" fmla="*/ 10919 w 128824"/>
                <a:gd name="connsiteY67" fmla="*/ 129502 h 168666"/>
                <a:gd name="connsiteX68" fmla="*/ 9634 w 128824"/>
                <a:gd name="connsiteY68" fmla="*/ 133983 h 168666"/>
                <a:gd name="connsiteX69" fmla="*/ 4503 w 128824"/>
                <a:gd name="connsiteY69" fmla="*/ 139740 h 168666"/>
                <a:gd name="connsiteX70" fmla="*/ 0 w 128824"/>
                <a:gd name="connsiteY70" fmla="*/ 142947 h 168666"/>
                <a:gd name="connsiteX71" fmla="*/ 0 w 128824"/>
                <a:gd name="connsiteY71" fmla="*/ 144878 h 168666"/>
                <a:gd name="connsiteX72" fmla="*/ 1933 w 128824"/>
                <a:gd name="connsiteY72" fmla="*/ 152547 h 168666"/>
                <a:gd name="connsiteX73" fmla="*/ 7702 w 128824"/>
                <a:gd name="connsiteY73" fmla="*/ 154479 h 168666"/>
                <a:gd name="connsiteX74" fmla="*/ 8987 w 128824"/>
                <a:gd name="connsiteY74" fmla="*/ 160892 h 168666"/>
                <a:gd name="connsiteX75" fmla="*/ 12804 w 128824"/>
                <a:gd name="connsiteY75" fmla="*/ 164717 h 168666"/>
                <a:gd name="connsiteX76" fmla="*/ 15365 w 128824"/>
                <a:gd name="connsiteY76" fmla="*/ 168666 h 168666"/>
                <a:gd name="connsiteX77" fmla="*/ 17317 w 128824"/>
                <a:gd name="connsiteY77" fmla="*/ 167277 h 168666"/>
                <a:gd name="connsiteX78" fmla="*/ 18583 w 128824"/>
                <a:gd name="connsiteY78" fmla="*/ 162795 h 168666"/>
                <a:gd name="connsiteX79" fmla="*/ 24362 w 128824"/>
                <a:gd name="connsiteY79" fmla="*/ 160883 h 168666"/>
                <a:gd name="connsiteX80" fmla="*/ 31397 w 128824"/>
                <a:gd name="connsiteY80" fmla="*/ 155754 h 168666"/>
                <a:gd name="connsiteX81" fmla="*/ 37823 w 128824"/>
                <a:gd name="connsiteY81" fmla="*/ 152538 h 168666"/>
                <a:gd name="connsiteX82" fmla="*/ 43573 w 128824"/>
                <a:gd name="connsiteY82" fmla="*/ 152538 h 168666"/>
                <a:gd name="connsiteX83" fmla="*/ 46772 w 128824"/>
                <a:gd name="connsiteY83" fmla="*/ 158961 h 168666"/>
                <a:gd name="connsiteX84" fmla="*/ 46772 w 128824"/>
                <a:gd name="connsiteY84" fmla="*/ 160236 h 168666"/>
                <a:gd name="connsiteX85" fmla="*/ 49980 w 128824"/>
                <a:gd name="connsiteY85" fmla="*/ 157667 h 168666"/>
                <a:gd name="connsiteX86" fmla="*/ 55102 w 128824"/>
                <a:gd name="connsiteY86" fmla="*/ 155107 h 168666"/>
                <a:gd name="connsiteX87" fmla="*/ 58957 w 128824"/>
                <a:gd name="connsiteY87" fmla="*/ 157667 h 168666"/>
                <a:gd name="connsiteX88" fmla="*/ 59595 w 128824"/>
                <a:gd name="connsiteY88" fmla="*/ 163433 h 168666"/>
                <a:gd name="connsiteX89" fmla="*/ 64088 w 128824"/>
                <a:gd name="connsiteY89" fmla="*/ 162158 h 168666"/>
                <a:gd name="connsiteX90" fmla="*/ 71133 w 128824"/>
                <a:gd name="connsiteY90" fmla="*/ 157657 h 168666"/>
                <a:gd name="connsiteX91" fmla="*/ 77550 w 128824"/>
                <a:gd name="connsiteY91" fmla="*/ 148703 h 168666"/>
                <a:gd name="connsiteX92" fmla="*/ 84585 w 128824"/>
                <a:gd name="connsiteY92" fmla="*/ 142937 h 168666"/>
                <a:gd name="connsiteX93" fmla="*/ 90392 w 128824"/>
                <a:gd name="connsiteY93" fmla="*/ 137133 h 1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28824" h="168666">
                  <a:moveTo>
                    <a:pt x="90392" y="137133"/>
                  </a:moveTo>
                  <a:cubicBezTo>
                    <a:pt x="91020" y="135496"/>
                    <a:pt x="90868" y="134421"/>
                    <a:pt x="91040" y="132651"/>
                  </a:cubicBezTo>
                  <a:cubicBezTo>
                    <a:pt x="91325" y="129416"/>
                    <a:pt x="91182" y="127561"/>
                    <a:pt x="91040" y="124325"/>
                  </a:cubicBezTo>
                  <a:cubicBezTo>
                    <a:pt x="90887" y="121576"/>
                    <a:pt x="90878" y="119996"/>
                    <a:pt x="90392" y="117284"/>
                  </a:cubicBezTo>
                  <a:cubicBezTo>
                    <a:pt x="90030" y="115258"/>
                    <a:pt x="89002" y="114220"/>
                    <a:pt x="89116" y="112165"/>
                  </a:cubicBezTo>
                  <a:cubicBezTo>
                    <a:pt x="89221" y="110015"/>
                    <a:pt x="89640" y="108663"/>
                    <a:pt x="91040" y="107027"/>
                  </a:cubicBezTo>
                  <a:cubicBezTo>
                    <a:pt x="92191" y="105647"/>
                    <a:pt x="93562" y="105704"/>
                    <a:pt x="94876" y="104467"/>
                  </a:cubicBezTo>
                  <a:cubicBezTo>
                    <a:pt x="96437" y="103002"/>
                    <a:pt x="96990" y="101831"/>
                    <a:pt x="98075" y="99976"/>
                  </a:cubicBezTo>
                  <a:cubicBezTo>
                    <a:pt x="100150" y="96522"/>
                    <a:pt x="99350" y="93487"/>
                    <a:pt x="101921" y="90366"/>
                  </a:cubicBezTo>
                  <a:cubicBezTo>
                    <a:pt x="103377" y="88577"/>
                    <a:pt x="104701" y="88082"/>
                    <a:pt x="106405" y="86522"/>
                  </a:cubicBezTo>
                  <a:cubicBezTo>
                    <a:pt x="107214" y="85798"/>
                    <a:pt x="107956" y="85199"/>
                    <a:pt x="108671" y="84647"/>
                  </a:cubicBezTo>
                  <a:cubicBezTo>
                    <a:pt x="110022" y="83591"/>
                    <a:pt x="111165" y="82582"/>
                    <a:pt x="112183" y="80774"/>
                  </a:cubicBezTo>
                  <a:cubicBezTo>
                    <a:pt x="114592" y="76379"/>
                    <a:pt x="110851" y="72563"/>
                    <a:pt x="112812" y="67958"/>
                  </a:cubicBezTo>
                  <a:cubicBezTo>
                    <a:pt x="113859" y="65465"/>
                    <a:pt x="115839" y="64770"/>
                    <a:pt x="116639" y="62191"/>
                  </a:cubicBezTo>
                  <a:cubicBezTo>
                    <a:pt x="117686" y="58851"/>
                    <a:pt x="116134" y="56720"/>
                    <a:pt x="116020" y="53228"/>
                  </a:cubicBezTo>
                  <a:cubicBezTo>
                    <a:pt x="115849" y="49232"/>
                    <a:pt x="115449" y="46948"/>
                    <a:pt x="116020" y="42980"/>
                  </a:cubicBezTo>
                  <a:cubicBezTo>
                    <a:pt x="116324" y="40697"/>
                    <a:pt x="116877" y="39479"/>
                    <a:pt x="117305" y="37214"/>
                  </a:cubicBezTo>
                  <a:cubicBezTo>
                    <a:pt x="118009" y="33503"/>
                    <a:pt x="116810" y="30953"/>
                    <a:pt x="118581" y="27604"/>
                  </a:cubicBezTo>
                  <a:cubicBezTo>
                    <a:pt x="120066" y="24797"/>
                    <a:pt x="122589" y="24502"/>
                    <a:pt x="124350" y="21847"/>
                  </a:cubicBezTo>
                  <a:cubicBezTo>
                    <a:pt x="126254" y="18945"/>
                    <a:pt x="126806" y="16918"/>
                    <a:pt x="127558" y="13521"/>
                  </a:cubicBezTo>
                  <a:cubicBezTo>
                    <a:pt x="128310" y="10105"/>
                    <a:pt x="127958" y="8060"/>
                    <a:pt x="128177" y="4548"/>
                  </a:cubicBezTo>
                  <a:lnTo>
                    <a:pt x="128824" y="2636"/>
                  </a:lnTo>
                  <a:cubicBezTo>
                    <a:pt x="125588" y="2874"/>
                    <a:pt x="123750" y="3254"/>
                    <a:pt x="120504" y="3264"/>
                  </a:cubicBezTo>
                  <a:cubicBezTo>
                    <a:pt x="116991" y="3302"/>
                    <a:pt x="114992" y="3045"/>
                    <a:pt x="111517" y="2636"/>
                  </a:cubicBezTo>
                  <a:cubicBezTo>
                    <a:pt x="107243" y="2132"/>
                    <a:pt x="104310" y="-1522"/>
                    <a:pt x="100636" y="723"/>
                  </a:cubicBezTo>
                  <a:cubicBezTo>
                    <a:pt x="96837" y="3007"/>
                    <a:pt x="99093" y="7508"/>
                    <a:pt x="97427" y="11618"/>
                  </a:cubicBezTo>
                  <a:cubicBezTo>
                    <a:pt x="96161" y="14711"/>
                    <a:pt x="95076" y="16300"/>
                    <a:pt x="93581" y="19297"/>
                  </a:cubicBezTo>
                  <a:cubicBezTo>
                    <a:pt x="91573" y="23293"/>
                    <a:pt x="90449" y="25548"/>
                    <a:pt x="88459" y="29535"/>
                  </a:cubicBezTo>
                  <a:cubicBezTo>
                    <a:pt x="88469" y="31885"/>
                    <a:pt x="88612" y="33437"/>
                    <a:pt x="88441" y="35948"/>
                  </a:cubicBezTo>
                  <a:cubicBezTo>
                    <a:pt x="88326" y="38213"/>
                    <a:pt x="88860" y="39716"/>
                    <a:pt x="87822" y="41715"/>
                  </a:cubicBezTo>
                  <a:cubicBezTo>
                    <a:pt x="86756" y="43751"/>
                    <a:pt x="85546" y="44921"/>
                    <a:pt x="83319" y="45549"/>
                  </a:cubicBezTo>
                  <a:cubicBezTo>
                    <a:pt x="80568" y="46339"/>
                    <a:pt x="78397" y="45530"/>
                    <a:pt x="76255" y="43637"/>
                  </a:cubicBezTo>
                  <a:cubicBezTo>
                    <a:pt x="73913" y="41515"/>
                    <a:pt x="75922" y="38213"/>
                    <a:pt x="73713" y="35939"/>
                  </a:cubicBezTo>
                  <a:cubicBezTo>
                    <a:pt x="72314" y="34502"/>
                    <a:pt x="71028" y="34264"/>
                    <a:pt x="69229" y="33379"/>
                  </a:cubicBezTo>
                  <a:cubicBezTo>
                    <a:pt x="65888" y="31733"/>
                    <a:pt x="63908" y="30715"/>
                    <a:pt x="60242" y="30173"/>
                  </a:cubicBezTo>
                  <a:cubicBezTo>
                    <a:pt x="57529" y="29773"/>
                    <a:pt x="55949" y="30173"/>
                    <a:pt x="53198" y="30173"/>
                  </a:cubicBezTo>
                  <a:cubicBezTo>
                    <a:pt x="50446" y="30173"/>
                    <a:pt x="48885" y="30392"/>
                    <a:pt x="46162" y="30173"/>
                  </a:cubicBezTo>
                  <a:cubicBezTo>
                    <a:pt x="43135" y="29935"/>
                    <a:pt x="41488" y="29336"/>
                    <a:pt x="38451" y="28888"/>
                  </a:cubicBezTo>
                  <a:lnTo>
                    <a:pt x="39108" y="30173"/>
                  </a:lnTo>
                  <a:cubicBezTo>
                    <a:pt x="38842" y="33161"/>
                    <a:pt x="38803" y="34873"/>
                    <a:pt x="38451" y="37871"/>
                  </a:cubicBezTo>
                  <a:cubicBezTo>
                    <a:pt x="38080" y="41125"/>
                    <a:pt x="36833" y="42923"/>
                    <a:pt x="37175" y="46196"/>
                  </a:cubicBezTo>
                  <a:cubicBezTo>
                    <a:pt x="37299" y="47462"/>
                    <a:pt x="36938" y="48461"/>
                    <a:pt x="37823" y="49403"/>
                  </a:cubicBezTo>
                  <a:cubicBezTo>
                    <a:pt x="39441" y="51106"/>
                    <a:pt x="40707" y="46919"/>
                    <a:pt x="42935" y="46196"/>
                  </a:cubicBezTo>
                  <a:cubicBezTo>
                    <a:pt x="45801" y="45264"/>
                    <a:pt x="48057" y="44664"/>
                    <a:pt x="50646" y="46196"/>
                  </a:cubicBezTo>
                  <a:cubicBezTo>
                    <a:pt x="52312" y="47186"/>
                    <a:pt x="52588" y="48547"/>
                    <a:pt x="53835" y="50040"/>
                  </a:cubicBezTo>
                  <a:cubicBezTo>
                    <a:pt x="55559" y="52048"/>
                    <a:pt x="57891" y="52552"/>
                    <a:pt x="58319" y="55150"/>
                  </a:cubicBezTo>
                  <a:cubicBezTo>
                    <a:pt x="58719" y="57491"/>
                    <a:pt x="57939" y="59108"/>
                    <a:pt x="56415" y="60916"/>
                  </a:cubicBezTo>
                  <a:cubicBezTo>
                    <a:pt x="54216" y="63495"/>
                    <a:pt x="50161" y="60793"/>
                    <a:pt x="48066" y="63495"/>
                  </a:cubicBezTo>
                  <a:cubicBezTo>
                    <a:pt x="46077" y="66064"/>
                    <a:pt x="46000" y="68871"/>
                    <a:pt x="47448" y="71821"/>
                  </a:cubicBezTo>
                  <a:cubicBezTo>
                    <a:pt x="48695" y="74371"/>
                    <a:pt x="51655" y="73904"/>
                    <a:pt x="53198" y="76302"/>
                  </a:cubicBezTo>
                  <a:cubicBezTo>
                    <a:pt x="55045" y="79128"/>
                    <a:pt x="54111" y="81640"/>
                    <a:pt x="53835" y="84666"/>
                  </a:cubicBezTo>
                  <a:cubicBezTo>
                    <a:pt x="53778" y="85465"/>
                    <a:pt x="53759" y="86303"/>
                    <a:pt x="53835" y="87197"/>
                  </a:cubicBezTo>
                  <a:cubicBezTo>
                    <a:pt x="54330" y="92221"/>
                    <a:pt x="55825" y="94943"/>
                    <a:pt x="55768" y="100005"/>
                  </a:cubicBezTo>
                  <a:cubicBezTo>
                    <a:pt x="55711" y="103773"/>
                    <a:pt x="55197" y="105914"/>
                    <a:pt x="54483" y="109615"/>
                  </a:cubicBezTo>
                  <a:cubicBezTo>
                    <a:pt x="53883" y="112641"/>
                    <a:pt x="55359" y="115962"/>
                    <a:pt x="52550" y="117313"/>
                  </a:cubicBezTo>
                  <a:cubicBezTo>
                    <a:pt x="50989" y="118064"/>
                    <a:pt x="49552" y="118245"/>
                    <a:pt x="48057" y="117313"/>
                  </a:cubicBezTo>
                  <a:cubicBezTo>
                    <a:pt x="46838" y="116533"/>
                    <a:pt x="47562" y="114430"/>
                    <a:pt x="46153" y="114116"/>
                  </a:cubicBezTo>
                  <a:cubicBezTo>
                    <a:pt x="44591" y="113744"/>
                    <a:pt x="44325" y="115847"/>
                    <a:pt x="42935" y="116666"/>
                  </a:cubicBezTo>
                  <a:cubicBezTo>
                    <a:pt x="41117" y="117760"/>
                    <a:pt x="39793" y="119378"/>
                    <a:pt x="37823" y="118597"/>
                  </a:cubicBezTo>
                  <a:cubicBezTo>
                    <a:pt x="36138" y="117931"/>
                    <a:pt x="36243" y="116257"/>
                    <a:pt x="35243" y="114753"/>
                  </a:cubicBezTo>
                  <a:cubicBezTo>
                    <a:pt x="33977" y="112774"/>
                    <a:pt x="33872" y="111118"/>
                    <a:pt x="32054" y="109624"/>
                  </a:cubicBezTo>
                  <a:cubicBezTo>
                    <a:pt x="30759" y="108568"/>
                    <a:pt x="29807" y="107208"/>
                    <a:pt x="28198" y="107712"/>
                  </a:cubicBezTo>
                  <a:cubicBezTo>
                    <a:pt x="26237" y="108321"/>
                    <a:pt x="28046" y="111090"/>
                    <a:pt x="26913" y="112831"/>
                  </a:cubicBezTo>
                  <a:cubicBezTo>
                    <a:pt x="25875" y="114477"/>
                    <a:pt x="24933" y="115457"/>
                    <a:pt x="23077" y="116038"/>
                  </a:cubicBezTo>
                  <a:cubicBezTo>
                    <a:pt x="21144" y="116609"/>
                    <a:pt x="19973" y="115514"/>
                    <a:pt x="17955" y="115391"/>
                  </a:cubicBezTo>
                  <a:cubicBezTo>
                    <a:pt x="15727" y="115248"/>
                    <a:pt x="14080" y="114182"/>
                    <a:pt x="12195" y="115391"/>
                  </a:cubicBezTo>
                  <a:cubicBezTo>
                    <a:pt x="9653" y="117046"/>
                    <a:pt x="11138" y="120053"/>
                    <a:pt x="10919" y="123088"/>
                  </a:cubicBezTo>
                  <a:cubicBezTo>
                    <a:pt x="10720" y="125581"/>
                    <a:pt x="11319" y="127028"/>
                    <a:pt x="10919" y="129502"/>
                  </a:cubicBezTo>
                  <a:cubicBezTo>
                    <a:pt x="10615" y="131291"/>
                    <a:pt x="10396" y="132328"/>
                    <a:pt x="9634" y="133983"/>
                  </a:cubicBezTo>
                  <a:cubicBezTo>
                    <a:pt x="8311" y="136695"/>
                    <a:pt x="6769" y="137770"/>
                    <a:pt x="4503" y="139740"/>
                  </a:cubicBezTo>
                  <a:cubicBezTo>
                    <a:pt x="2865" y="141139"/>
                    <a:pt x="1761" y="141691"/>
                    <a:pt x="0" y="142947"/>
                  </a:cubicBezTo>
                  <a:lnTo>
                    <a:pt x="0" y="144878"/>
                  </a:lnTo>
                  <a:cubicBezTo>
                    <a:pt x="1200" y="147714"/>
                    <a:pt x="-333" y="150445"/>
                    <a:pt x="1933" y="152547"/>
                  </a:cubicBezTo>
                  <a:cubicBezTo>
                    <a:pt x="3646" y="154184"/>
                    <a:pt x="6093" y="152747"/>
                    <a:pt x="7702" y="154479"/>
                  </a:cubicBezTo>
                  <a:cubicBezTo>
                    <a:pt x="9425" y="156354"/>
                    <a:pt x="7721" y="158675"/>
                    <a:pt x="8987" y="160892"/>
                  </a:cubicBezTo>
                  <a:cubicBezTo>
                    <a:pt x="10043" y="162729"/>
                    <a:pt x="11491" y="163071"/>
                    <a:pt x="12804" y="164717"/>
                  </a:cubicBezTo>
                  <a:cubicBezTo>
                    <a:pt x="13975" y="166173"/>
                    <a:pt x="14594" y="167267"/>
                    <a:pt x="15365" y="168666"/>
                  </a:cubicBezTo>
                  <a:lnTo>
                    <a:pt x="17317" y="167277"/>
                  </a:lnTo>
                  <a:cubicBezTo>
                    <a:pt x="17812" y="165526"/>
                    <a:pt x="17431" y="164194"/>
                    <a:pt x="18583" y="162795"/>
                  </a:cubicBezTo>
                  <a:cubicBezTo>
                    <a:pt x="20106" y="160978"/>
                    <a:pt x="22220" y="161901"/>
                    <a:pt x="24362" y="160883"/>
                  </a:cubicBezTo>
                  <a:cubicBezTo>
                    <a:pt x="27418" y="159398"/>
                    <a:pt x="28493" y="157486"/>
                    <a:pt x="31397" y="155754"/>
                  </a:cubicBezTo>
                  <a:cubicBezTo>
                    <a:pt x="33796" y="154317"/>
                    <a:pt x="35091" y="153118"/>
                    <a:pt x="37823" y="152538"/>
                  </a:cubicBezTo>
                  <a:cubicBezTo>
                    <a:pt x="40003" y="152091"/>
                    <a:pt x="41593" y="151501"/>
                    <a:pt x="43573" y="152538"/>
                  </a:cubicBezTo>
                  <a:cubicBezTo>
                    <a:pt x="46048" y="153860"/>
                    <a:pt x="45525" y="156458"/>
                    <a:pt x="46772" y="158961"/>
                  </a:cubicBezTo>
                  <a:lnTo>
                    <a:pt x="46772" y="160236"/>
                  </a:lnTo>
                  <a:cubicBezTo>
                    <a:pt x="48019" y="159237"/>
                    <a:pt x="48656" y="158561"/>
                    <a:pt x="49980" y="157667"/>
                  </a:cubicBezTo>
                  <a:cubicBezTo>
                    <a:pt x="51855" y="156430"/>
                    <a:pt x="52903" y="154831"/>
                    <a:pt x="55102" y="155107"/>
                  </a:cubicBezTo>
                  <a:cubicBezTo>
                    <a:pt x="56910" y="155316"/>
                    <a:pt x="57948" y="156173"/>
                    <a:pt x="58957" y="157667"/>
                  </a:cubicBezTo>
                  <a:cubicBezTo>
                    <a:pt x="60233" y="159541"/>
                    <a:pt x="57567" y="162424"/>
                    <a:pt x="59595" y="163433"/>
                  </a:cubicBezTo>
                  <a:cubicBezTo>
                    <a:pt x="61242" y="164242"/>
                    <a:pt x="62394" y="162833"/>
                    <a:pt x="64088" y="162158"/>
                  </a:cubicBezTo>
                  <a:cubicBezTo>
                    <a:pt x="67106" y="160940"/>
                    <a:pt x="68706" y="159845"/>
                    <a:pt x="71133" y="157657"/>
                  </a:cubicBezTo>
                  <a:cubicBezTo>
                    <a:pt x="74341" y="154793"/>
                    <a:pt x="74542" y="151786"/>
                    <a:pt x="77550" y="148703"/>
                  </a:cubicBezTo>
                  <a:cubicBezTo>
                    <a:pt x="80015" y="146134"/>
                    <a:pt x="81976" y="145325"/>
                    <a:pt x="84585" y="142937"/>
                  </a:cubicBezTo>
                  <a:cubicBezTo>
                    <a:pt x="86984" y="140758"/>
                    <a:pt x="89231" y="140102"/>
                    <a:pt x="90392" y="1371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5" name="任意形状 240"/>
            <p:cNvSpPr/>
            <p:nvPr/>
          </p:nvSpPr>
          <p:spPr>
            <a:xfrm>
              <a:off x="14606448" y="4875085"/>
              <a:ext cx="19" cy="647"/>
            </a:xfrm>
            <a:custGeom>
              <a:avLst/>
              <a:gdLst>
                <a:gd name="connsiteX0" fmla="*/ 0 w 19"/>
                <a:gd name="connsiteY0" fmla="*/ 647 h 647"/>
                <a:gd name="connsiteX1" fmla="*/ 19 w 19"/>
                <a:gd name="connsiteY1" fmla="*/ 628 h 647"/>
                <a:gd name="connsiteX2" fmla="*/ 0 w 19"/>
                <a:gd name="connsiteY2" fmla="*/ 0 h 647"/>
                <a:gd name="connsiteX3" fmla="*/ 0 w 19"/>
                <a:gd name="connsiteY3" fmla="*/ 647 h 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" h="647">
                  <a:moveTo>
                    <a:pt x="0" y="647"/>
                  </a:moveTo>
                  <a:lnTo>
                    <a:pt x="19" y="628"/>
                  </a:lnTo>
                  <a:cubicBezTo>
                    <a:pt x="19" y="419"/>
                    <a:pt x="0" y="219"/>
                    <a:pt x="0" y="0"/>
                  </a:cubicBezTo>
                  <a:lnTo>
                    <a:pt x="0" y="64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6" name="任意形状 241"/>
            <p:cNvSpPr/>
            <p:nvPr/>
          </p:nvSpPr>
          <p:spPr>
            <a:xfrm>
              <a:off x="14193663" y="4717550"/>
              <a:ext cx="100849" cy="118076"/>
            </a:xfrm>
            <a:custGeom>
              <a:avLst/>
              <a:gdLst>
                <a:gd name="connsiteX0" fmla="*/ 96246 w 100849"/>
                <a:gd name="connsiteY0" fmla="*/ 34581 h 118076"/>
                <a:gd name="connsiteX1" fmla="*/ 100739 w 100849"/>
                <a:gd name="connsiteY1" fmla="*/ 25617 h 118076"/>
                <a:gd name="connsiteX2" fmla="*/ 96246 w 100849"/>
                <a:gd name="connsiteY2" fmla="*/ 19851 h 118076"/>
                <a:gd name="connsiteX3" fmla="*/ 95617 w 100849"/>
                <a:gd name="connsiteY3" fmla="*/ 19214 h 118076"/>
                <a:gd name="connsiteX4" fmla="*/ 87268 w 100849"/>
                <a:gd name="connsiteY4" fmla="*/ 15369 h 118076"/>
                <a:gd name="connsiteX5" fmla="*/ 78948 w 100849"/>
                <a:gd name="connsiteY5" fmla="*/ 12810 h 118076"/>
                <a:gd name="connsiteX6" fmla="*/ 75102 w 100849"/>
                <a:gd name="connsiteY6" fmla="*/ 16654 h 118076"/>
                <a:gd name="connsiteX7" fmla="*/ 69333 w 100849"/>
                <a:gd name="connsiteY7" fmla="*/ 17939 h 118076"/>
                <a:gd name="connsiteX8" fmla="*/ 61641 w 100849"/>
                <a:gd name="connsiteY8" fmla="*/ 15369 h 118076"/>
                <a:gd name="connsiteX9" fmla="*/ 59080 w 100849"/>
                <a:gd name="connsiteY9" fmla="*/ 9603 h 118076"/>
                <a:gd name="connsiteX10" fmla="*/ 53311 w 100849"/>
                <a:gd name="connsiteY10" fmla="*/ 6406 h 118076"/>
                <a:gd name="connsiteX11" fmla="*/ 51388 w 100849"/>
                <a:gd name="connsiteY11" fmla="*/ 3837 h 118076"/>
                <a:gd name="connsiteX12" fmla="*/ 45619 w 100849"/>
                <a:gd name="connsiteY12" fmla="*/ 6406 h 118076"/>
                <a:gd name="connsiteX13" fmla="*/ 40487 w 100849"/>
                <a:gd name="connsiteY13" fmla="*/ 5759 h 118076"/>
                <a:gd name="connsiteX14" fmla="*/ 40487 w 100849"/>
                <a:gd name="connsiteY14" fmla="*/ 640 h 118076"/>
                <a:gd name="connsiteX15" fmla="*/ 37936 w 100849"/>
                <a:gd name="connsiteY15" fmla="*/ 2 h 118076"/>
                <a:gd name="connsiteX16" fmla="*/ 32795 w 100849"/>
                <a:gd name="connsiteY16" fmla="*/ 2552 h 118076"/>
                <a:gd name="connsiteX17" fmla="*/ 27683 w 100849"/>
                <a:gd name="connsiteY17" fmla="*/ 7691 h 118076"/>
                <a:gd name="connsiteX18" fmla="*/ 22552 w 100849"/>
                <a:gd name="connsiteY18" fmla="*/ 6406 h 118076"/>
                <a:gd name="connsiteX19" fmla="*/ 16783 w 100849"/>
                <a:gd name="connsiteY19" fmla="*/ 3837 h 118076"/>
                <a:gd name="connsiteX20" fmla="*/ 11013 w 100849"/>
                <a:gd name="connsiteY20" fmla="*/ 6406 h 118076"/>
                <a:gd name="connsiteX21" fmla="*/ 10376 w 100849"/>
                <a:gd name="connsiteY21" fmla="*/ 6406 h 118076"/>
                <a:gd name="connsiteX22" fmla="*/ 9738 w 100849"/>
                <a:gd name="connsiteY22" fmla="*/ 15369 h 118076"/>
                <a:gd name="connsiteX23" fmla="*/ 10376 w 100849"/>
                <a:gd name="connsiteY23" fmla="*/ 21136 h 118076"/>
                <a:gd name="connsiteX24" fmla="*/ 13584 w 100849"/>
                <a:gd name="connsiteY24" fmla="*/ 26264 h 118076"/>
                <a:gd name="connsiteX25" fmla="*/ 11013 w 100849"/>
                <a:gd name="connsiteY25" fmla="*/ 32031 h 118076"/>
                <a:gd name="connsiteX26" fmla="*/ 15507 w 100849"/>
                <a:gd name="connsiteY26" fmla="*/ 35228 h 118076"/>
                <a:gd name="connsiteX27" fmla="*/ 16783 w 100849"/>
                <a:gd name="connsiteY27" fmla="*/ 40994 h 118076"/>
                <a:gd name="connsiteX28" fmla="*/ 11013 w 100849"/>
                <a:gd name="connsiteY28" fmla="*/ 40994 h 118076"/>
                <a:gd name="connsiteX29" fmla="*/ 5244 w 100849"/>
                <a:gd name="connsiteY29" fmla="*/ 40994 h 118076"/>
                <a:gd name="connsiteX30" fmla="*/ 10376 w 100849"/>
                <a:gd name="connsiteY30" fmla="*/ 46122 h 118076"/>
                <a:gd name="connsiteX31" fmla="*/ 12299 w 100849"/>
                <a:gd name="connsiteY31" fmla="*/ 50604 h 118076"/>
                <a:gd name="connsiteX32" fmla="*/ 8453 w 100849"/>
                <a:gd name="connsiteY32" fmla="*/ 55095 h 118076"/>
                <a:gd name="connsiteX33" fmla="*/ 9090 w 100849"/>
                <a:gd name="connsiteY33" fmla="*/ 54458 h 118076"/>
                <a:gd name="connsiteX34" fmla="*/ 5892 w 100849"/>
                <a:gd name="connsiteY34" fmla="*/ 57655 h 118076"/>
                <a:gd name="connsiteX35" fmla="*/ 2683 w 100849"/>
                <a:gd name="connsiteY35" fmla="*/ 62784 h 118076"/>
                <a:gd name="connsiteX36" fmla="*/ 6529 w 100849"/>
                <a:gd name="connsiteY36" fmla="*/ 67903 h 118076"/>
                <a:gd name="connsiteX37" fmla="*/ 104 w 100849"/>
                <a:gd name="connsiteY37" fmla="*/ 76238 h 118076"/>
                <a:gd name="connsiteX38" fmla="*/ 4606 w 100849"/>
                <a:gd name="connsiteY38" fmla="*/ 80720 h 118076"/>
                <a:gd name="connsiteX39" fmla="*/ 12936 w 100849"/>
                <a:gd name="connsiteY39" fmla="*/ 81367 h 118076"/>
                <a:gd name="connsiteX40" fmla="*/ 13584 w 100849"/>
                <a:gd name="connsiteY40" fmla="*/ 87123 h 118076"/>
                <a:gd name="connsiteX41" fmla="*/ 18068 w 100849"/>
                <a:gd name="connsiteY41" fmla="*/ 90958 h 118076"/>
                <a:gd name="connsiteX42" fmla="*/ 18696 w 100849"/>
                <a:gd name="connsiteY42" fmla="*/ 100559 h 118076"/>
                <a:gd name="connsiteX43" fmla="*/ 16783 w 100849"/>
                <a:gd name="connsiteY43" fmla="*/ 108894 h 118076"/>
                <a:gd name="connsiteX44" fmla="*/ 16783 w 100849"/>
                <a:gd name="connsiteY44" fmla="*/ 117857 h 118076"/>
                <a:gd name="connsiteX45" fmla="*/ 17106 w 100849"/>
                <a:gd name="connsiteY45" fmla="*/ 118076 h 118076"/>
                <a:gd name="connsiteX46" fmla="*/ 23189 w 100849"/>
                <a:gd name="connsiteY46" fmla="*/ 114660 h 118076"/>
                <a:gd name="connsiteX47" fmla="*/ 28959 w 100849"/>
                <a:gd name="connsiteY47" fmla="*/ 112091 h 118076"/>
                <a:gd name="connsiteX48" fmla="*/ 35356 w 100849"/>
                <a:gd name="connsiteY48" fmla="*/ 107609 h 118076"/>
                <a:gd name="connsiteX49" fmla="*/ 43048 w 100849"/>
                <a:gd name="connsiteY49" fmla="*/ 106325 h 118076"/>
                <a:gd name="connsiteX50" fmla="*/ 50750 w 100849"/>
                <a:gd name="connsiteY50" fmla="*/ 105040 h 118076"/>
                <a:gd name="connsiteX51" fmla="*/ 55872 w 100849"/>
                <a:gd name="connsiteY51" fmla="*/ 101196 h 118076"/>
                <a:gd name="connsiteX52" fmla="*/ 62926 w 100849"/>
                <a:gd name="connsiteY52" fmla="*/ 99912 h 118076"/>
                <a:gd name="connsiteX53" fmla="*/ 76387 w 100849"/>
                <a:gd name="connsiteY53" fmla="*/ 101196 h 118076"/>
                <a:gd name="connsiteX54" fmla="*/ 86640 w 100849"/>
                <a:gd name="connsiteY54" fmla="*/ 101843 h 118076"/>
                <a:gd name="connsiteX55" fmla="*/ 96246 w 100849"/>
                <a:gd name="connsiteY55" fmla="*/ 105040 h 118076"/>
                <a:gd name="connsiteX56" fmla="*/ 96246 w 100849"/>
                <a:gd name="connsiteY56" fmla="*/ 103756 h 118076"/>
                <a:gd name="connsiteX57" fmla="*/ 96883 w 100849"/>
                <a:gd name="connsiteY57" fmla="*/ 96715 h 118076"/>
                <a:gd name="connsiteX58" fmla="*/ 91771 w 100849"/>
                <a:gd name="connsiteY58" fmla="*/ 91586 h 118076"/>
                <a:gd name="connsiteX59" fmla="*/ 88553 w 100849"/>
                <a:gd name="connsiteY59" fmla="*/ 81976 h 118076"/>
                <a:gd name="connsiteX60" fmla="*/ 89210 w 100849"/>
                <a:gd name="connsiteY60" fmla="*/ 71728 h 118076"/>
                <a:gd name="connsiteX61" fmla="*/ 92409 w 100849"/>
                <a:gd name="connsiteY61" fmla="*/ 66599 h 118076"/>
                <a:gd name="connsiteX62" fmla="*/ 94323 w 100849"/>
                <a:gd name="connsiteY62" fmla="*/ 57636 h 118076"/>
                <a:gd name="connsiteX63" fmla="*/ 94980 w 100849"/>
                <a:gd name="connsiteY63" fmla="*/ 49319 h 118076"/>
                <a:gd name="connsiteX64" fmla="*/ 93685 w 100849"/>
                <a:gd name="connsiteY64" fmla="*/ 39072 h 118076"/>
                <a:gd name="connsiteX65" fmla="*/ 96246 w 100849"/>
                <a:gd name="connsiteY65" fmla="*/ 34581 h 11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00849" h="118076">
                  <a:moveTo>
                    <a:pt x="96246" y="34581"/>
                  </a:moveTo>
                  <a:cubicBezTo>
                    <a:pt x="98131" y="31165"/>
                    <a:pt x="101501" y="29452"/>
                    <a:pt x="100739" y="25617"/>
                  </a:cubicBezTo>
                  <a:cubicBezTo>
                    <a:pt x="100168" y="22820"/>
                    <a:pt x="98007" y="22106"/>
                    <a:pt x="96246" y="19851"/>
                  </a:cubicBezTo>
                  <a:lnTo>
                    <a:pt x="95617" y="19214"/>
                  </a:lnTo>
                  <a:cubicBezTo>
                    <a:pt x="92362" y="17720"/>
                    <a:pt x="90619" y="16644"/>
                    <a:pt x="87268" y="15369"/>
                  </a:cubicBezTo>
                  <a:cubicBezTo>
                    <a:pt x="84108" y="14161"/>
                    <a:pt x="82109" y="11544"/>
                    <a:pt x="78948" y="12810"/>
                  </a:cubicBezTo>
                  <a:cubicBezTo>
                    <a:pt x="76977" y="13600"/>
                    <a:pt x="76939" y="15607"/>
                    <a:pt x="75102" y="16654"/>
                  </a:cubicBezTo>
                  <a:cubicBezTo>
                    <a:pt x="73093" y="17786"/>
                    <a:pt x="71637" y="17958"/>
                    <a:pt x="69333" y="17939"/>
                  </a:cubicBezTo>
                  <a:cubicBezTo>
                    <a:pt x="66172" y="17910"/>
                    <a:pt x="63868" y="17615"/>
                    <a:pt x="61641" y="15369"/>
                  </a:cubicBezTo>
                  <a:cubicBezTo>
                    <a:pt x="59917" y="13628"/>
                    <a:pt x="60717" y="11440"/>
                    <a:pt x="59080" y="9603"/>
                  </a:cubicBezTo>
                  <a:cubicBezTo>
                    <a:pt x="57357" y="7691"/>
                    <a:pt x="55558" y="7653"/>
                    <a:pt x="53311" y="6406"/>
                  </a:cubicBezTo>
                  <a:lnTo>
                    <a:pt x="51388" y="3837"/>
                  </a:lnTo>
                  <a:cubicBezTo>
                    <a:pt x="49141" y="4836"/>
                    <a:pt x="48065" y="6111"/>
                    <a:pt x="45619" y="6406"/>
                  </a:cubicBezTo>
                  <a:cubicBezTo>
                    <a:pt x="43619" y="6654"/>
                    <a:pt x="41820" y="7281"/>
                    <a:pt x="40487" y="5759"/>
                  </a:cubicBezTo>
                  <a:cubicBezTo>
                    <a:pt x="39164" y="4265"/>
                    <a:pt x="42067" y="1867"/>
                    <a:pt x="40487" y="640"/>
                  </a:cubicBezTo>
                  <a:cubicBezTo>
                    <a:pt x="39678" y="2"/>
                    <a:pt x="38964" y="21"/>
                    <a:pt x="37936" y="2"/>
                  </a:cubicBezTo>
                  <a:cubicBezTo>
                    <a:pt x="35689" y="-64"/>
                    <a:pt x="34642" y="1287"/>
                    <a:pt x="32795" y="2552"/>
                  </a:cubicBezTo>
                  <a:cubicBezTo>
                    <a:pt x="30472" y="4170"/>
                    <a:pt x="30463" y="7177"/>
                    <a:pt x="27683" y="7691"/>
                  </a:cubicBezTo>
                  <a:cubicBezTo>
                    <a:pt x="25646" y="8062"/>
                    <a:pt x="24503" y="7063"/>
                    <a:pt x="22552" y="6406"/>
                  </a:cubicBezTo>
                  <a:cubicBezTo>
                    <a:pt x="20219" y="5626"/>
                    <a:pt x="19239" y="3837"/>
                    <a:pt x="16783" y="3837"/>
                  </a:cubicBezTo>
                  <a:cubicBezTo>
                    <a:pt x="14317" y="3837"/>
                    <a:pt x="13270" y="5407"/>
                    <a:pt x="11013" y="6406"/>
                  </a:cubicBezTo>
                  <a:lnTo>
                    <a:pt x="10376" y="6406"/>
                  </a:lnTo>
                  <a:cubicBezTo>
                    <a:pt x="10119" y="9898"/>
                    <a:pt x="9585" y="11868"/>
                    <a:pt x="9738" y="15369"/>
                  </a:cubicBezTo>
                  <a:cubicBezTo>
                    <a:pt x="9823" y="17634"/>
                    <a:pt x="9643" y="18995"/>
                    <a:pt x="10376" y="21136"/>
                  </a:cubicBezTo>
                  <a:cubicBezTo>
                    <a:pt x="11147" y="23362"/>
                    <a:pt x="13375" y="23914"/>
                    <a:pt x="13584" y="26264"/>
                  </a:cubicBezTo>
                  <a:cubicBezTo>
                    <a:pt x="13774" y="28710"/>
                    <a:pt x="10242" y="29690"/>
                    <a:pt x="11013" y="32031"/>
                  </a:cubicBezTo>
                  <a:cubicBezTo>
                    <a:pt x="11699" y="34067"/>
                    <a:pt x="14298" y="33458"/>
                    <a:pt x="15507" y="35228"/>
                  </a:cubicBezTo>
                  <a:cubicBezTo>
                    <a:pt x="16792" y="37140"/>
                    <a:pt x="18258" y="39214"/>
                    <a:pt x="16783" y="40994"/>
                  </a:cubicBezTo>
                  <a:cubicBezTo>
                    <a:pt x="15345" y="42726"/>
                    <a:pt x="13270" y="40994"/>
                    <a:pt x="11013" y="40994"/>
                  </a:cubicBezTo>
                  <a:cubicBezTo>
                    <a:pt x="8767" y="40994"/>
                    <a:pt x="6615" y="39214"/>
                    <a:pt x="5244" y="40994"/>
                  </a:cubicBezTo>
                  <a:cubicBezTo>
                    <a:pt x="3502" y="43220"/>
                    <a:pt x="8881" y="43725"/>
                    <a:pt x="10376" y="46122"/>
                  </a:cubicBezTo>
                  <a:cubicBezTo>
                    <a:pt x="11375" y="47740"/>
                    <a:pt x="12470" y="48711"/>
                    <a:pt x="12299" y="50604"/>
                  </a:cubicBezTo>
                  <a:cubicBezTo>
                    <a:pt x="12089" y="52897"/>
                    <a:pt x="9947" y="53335"/>
                    <a:pt x="8453" y="55095"/>
                  </a:cubicBezTo>
                  <a:lnTo>
                    <a:pt x="9090" y="54458"/>
                  </a:lnTo>
                  <a:cubicBezTo>
                    <a:pt x="7843" y="55704"/>
                    <a:pt x="7006" y="56294"/>
                    <a:pt x="5892" y="57655"/>
                  </a:cubicBezTo>
                  <a:cubicBezTo>
                    <a:pt x="4388" y="59472"/>
                    <a:pt x="2617" y="60424"/>
                    <a:pt x="2683" y="62784"/>
                  </a:cubicBezTo>
                  <a:cubicBezTo>
                    <a:pt x="2741" y="65276"/>
                    <a:pt x="6092" y="65448"/>
                    <a:pt x="6529" y="67903"/>
                  </a:cubicBezTo>
                  <a:cubicBezTo>
                    <a:pt x="7244" y="71947"/>
                    <a:pt x="-1010" y="72299"/>
                    <a:pt x="104" y="76238"/>
                  </a:cubicBezTo>
                  <a:cubicBezTo>
                    <a:pt x="808" y="78617"/>
                    <a:pt x="2407" y="79568"/>
                    <a:pt x="4606" y="80720"/>
                  </a:cubicBezTo>
                  <a:cubicBezTo>
                    <a:pt x="7491" y="82223"/>
                    <a:pt x="10956" y="78769"/>
                    <a:pt x="12936" y="81367"/>
                  </a:cubicBezTo>
                  <a:cubicBezTo>
                    <a:pt x="14317" y="83155"/>
                    <a:pt x="12527" y="85125"/>
                    <a:pt x="13584" y="87123"/>
                  </a:cubicBezTo>
                  <a:cubicBezTo>
                    <a:pt x="14650" y="89169"/>
                    <a:pt x="16830" y="89017"/>
                    <a:pt x="18068" y="90958"/>
                  </a:cubicBezTo>
                  <a:cubicBezTo>
                    <a:pt x="20076" y="94126"/>
                    <a:pt x="19048" y="96819"/>
                    <a:pt x="18696" y="100559"/>
                  </a:cubicBezTo>
                  <a:cubicBezTo>
                    <a:pt x="18401" y="103889"/>
                    <a:pt x="17173" y="105592"/>
                    <a:pt x="16783" y="108894"/>
                  </a:cubicBezTo>
                  <a:cubicBezTo>
                    <a:pt x="16383" y="112367"/>
                    <a:pt x="16783" y="114365"/>
                    <a:pt x="16783" y="117857"/>
                  </a:cubicBezTo>
                  <a:lnTo>
                    <a:pt x="17106" y="118076"/>
                  </a:lnTo>
                  <a:cubicBezTo>
                    <a:pt x="19153" y="117324"/>
                    <a:pt x="20724" y="115735"/>
                    <a:pt x="23189" y="114660"/>
                  </a:cubicBezTo>
                  <a:cubicBezTo>
                    <a:pt x="25446" y="113671"/>
                    <a:pt x="26807" y="113280"/>
                    <a:pt x="28959" y="112091"/>
                  </a:cubicBezTo>
                  <a:cubicBezTo>
                    <a:pt x="31624" y="110616"/>
                    <a:pt x="32538" y="108761"/>
                    <a:pt x="35356" y="107609"/>
                  </a:cubicBezTo>
                  <a:cubicBezTo>
                    <a:pt x="38183" y="106449"/>
                    <a:pt x="40059" y="106820"/>
                    <a:pt x="43048" y="106325"/>
                  </a:cubicBezTo>
                  <a:cubicBezTo>
                    <a:pt x="46056" y="105821"/>
                    <a:pt x="47979" y="106306"/>
                    <a:pt x="50750" y="105040"/>
                  </a:cubicBezTo>
                  <a:cubicBezTo>
                    <a:pt x="53025" y="104003"/>
                    <a:pt x="53606" y="102233"/>
                    <a:pt x="55872" y="101196"/>
                  </a:cubicBezTo>
                  <a:cubicBezTo>
                    <a:pt x="58423" y="100045"/>
                    <a:pt x="60136" y="100159"/>
                    <a:pt x="62926" y="99912"/>
                  </a:cubicBezTo>
                  <a:cubicBezTo>
                    <a:pt x="68171" y="99464"/>
                    <a:pt x="71122" y="100797"/>
                    <a:pt x="76387" y="101196"/>
                  </a:cubicBezTo>
                  <a:cubicBezTo>
                    <a:pt x="80376" y="101501"/>
                    <a:pt x="82708" y="101063"/>
                    <a:pt x="86640" y="101843"/>
                  </a:cubicBezTo>
                  <a:cubicBezTo>
                    <a:pt x="90515" y="102585"/>
                    <a:pt x="92628" y="103451"/>
                    <a:pt x="96246" y="105040"/>
                  </a:cubicBezTo>
                  <a:lnTo>
                    <a:pt x="96246" y="103756"/>
                  </a:lnTo>
                  <a:cubicBezTo>
                    <a:pt x="96493" y="101006"/>
                    <a:pt x="97817" y="99312"/>
                    <a:pt x="96883" y="96715"/>
                  </a:cubicBezTo>
                  <a:cubicBezTo>
                    <a:pt x="95941" y="94041"/>
                    <a:pt x="93342" y="93927"/>
                    <a:pt x="91771" y="91586"/>
                  </a:cubicBezTo>
                  <a:cubicBezTo>
                    <a:pt x="89563" y="88303"/>
                    <a:pt x="89077" y="85896"/>
                    <a:pt x="88553" y="81976"/>
                  </a:cubicBezTo>
                  <a:cubicBezTo>
                    <a:pt x="88030" y="78008"/>
                    <a:pt x="87716" y="75448"/>
                    <a:pt x="89210" y="71728"/>
                  </a:cubicBezTo>
                  <a:cubicBezTo>
                    <a:pt x="90067" y="69539"/>
                    <a:pt x="91448" y="68750"/>
                    <a:pt x="92409" y="66599"/>
                  </a:cubicBezTo>
                  <a:cubicBezTo>
                    <a:pt x="93866" y="63335"/>
                    <a:pt x="93828" y="61185"/>
                    <a:pt x="94323" y="57636"/>
                  </a:cubicBezTo>
                  <a:cubicBezTo>
                    <a:pt x="94780" y="54410"/>
                    <a:pt x="95008" y="52564"/>
                    <a:pt x="94980" y="49319"/>
                  </a:cubicBezTo>
                  <a:cubicBezTo>
                    <a:pt x="94913" y="45285"/>
                    <a:pt x="92466" y="42897"/>
                    <a:pt x="93685" y="39072"/>
                  </a:cubicBezTo>
                  <a:cubicBezTo>
                    <a:pt x="94294" y="37150"/>
                    <a:pt x="95284" y="36369"/>
                    <a:pt x="96246" y="3458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7" name="任意形状 242"/>
            <p:cNvSpPr/>
            <p:nvPr/>
          </p:nvSpPr>
          <p:spPr>
            <a:xfrm>
              <a:off x="14344200" y="4476175"/>
              <a:ext cx="254708" cy="216409"/>
            </a:xfrm>
            <a:custGeom>
              <a:avLst/>
              <a:gdLst>
                <a:gd name="connsiteX0" fmla="*/ 182185 w 254708"/>
                <a:gd name="connsiteY0" fmla="*/ 192698 h 216409"/>
                <a:gd name="connsiteX1" fmla="*/ 188582 w 254708"/>
                <a:gd name="connsiteY1" fmla="*/ 196533 h 216409"/>
                <a:gd name="connsiteX2" fmla="*/ 195008 w 254708"/>
                <a:gd name="connsiteY2" fmla="*/ 199111 h 216409"/>
                <a:gd name="connsiteX3" fmla="*/ 200758 w 254708"/>
                <a:gd name="connsiteY3" fmla="*/ 193345 h 216409"/>
                <a:gd name="connsiteX4" fmla="*/ 205899 w 254708"/>
                <a:gd name="connsiteY4" fmla="*/ 190776 h 216409"/>
                <a:gd name="connsiteX5" fmla="*/ 213582 w 254708"/>
                <a:gd name="connsiteY5" fmla="*/ 188216 h 216409"/>
                <a:gd name="connsiteX6" fmla="*/ 217428 w 254708"/>
                <a:gd name="connsiteY6" fmla="*/ 185657 h 216409"/>
                <a:gd name="connsiteX7" fmla="*/ 216162 w 254708"/>
                <a:gd name="connsiteY7" fmla="*/ 185657 h 216409"/>
                <a:gd name="connsiteX8" fmla="*/ 219351 w 254708"/>
                <a:gd name="connsiteY8" fmla="*/ 178606 h 216409"/>
                <a:gd name="connsiteX9" fmla="*/ 220626 w 254708"/>
                <a:gd name="connsiteY9" fmla="*/ 170280 h 216409"/>
                <a:gd name="connsiteX10" fmla="*/ 220626 w 254708"/>
                <a:gd name="connsiteY10" fmla="*/ 162601 h 216409"/>
                <a:gd name="connsiteX11" fmla="*/ 226396 w 254708"/>
                <a:gd name="connsiteY11" fmla="*/ 153629 h 216409"/>
                <a:gd name="connsiteX12" fmla="*/ 231536 w 254708"/>
                <a:gd name="connsiteY12" fmla="*/ 149775 h 216409"/>
                <a:gd name="connsiteX13" fmla="*/ 236658 w 254708"/>
                <a:gd name="connsiteY13" fmla="*/ 142734 h 216409"/>
                <a:gd name="connsiteX14" fmla="*/ 236658 w 254708"/>
                <a:gd name="connsiteY14" fmla="*/ 138890 h 216409"/>
                <a:gd name="connsiteX15" fmla="*/ 241780 w 254708"/>
                <a:gd name="connsiteY15" fmla="*/ 135055 h 216409"/>
                <a:gd name="connsiteX16" fmla="*/ 246273 w 254708"/>
                <a:gd name="connsiteY16" fmla="*/ 131211 h 216409"/>
                <a:gd name="connsiteX17" fmla="*/ 250091 w 254708"/>
                <a:gd name="connsiteY17" fmla="*/ 126720 h 216409"/>
                <a:gd name="connsiteX18" fmla="*/ 253899 w 254708"/>
                <a:gd name="connsiteY18" fmla="*/ 108146 h 216409"/>
                <a:gd name="connsiteX19" fmla="*/ 250091 w 254708"/>
                <a:gd name="connsiteY19" fmla="*/ 85719 h 216409"/>
                <a:gd name="connsiteX20" fmla="*/ 252680 w 254708"/>
                <a:gd name="connsiteY20" fmla="*/ 68430 h 216409"/>
                <a:gd name="connsiteX21" fmla="*/ 254603 w 254708"/>
                <a:gd name="connsiteY21" fmla="*/ 59466 h 216409"/>
                <a:gd name="connsiteX22" fmla="*/ 253309 w 254708"/>
                <a:gd name="connsiteY22" fmla="*/ 55622 h 216409"/>
                <a:gd name="connsiteX23" fmla="*/ 248815 w 254708"/>
                <a:gd name="connsiteY23" fmla="*/ 51778 h 216409"/>
                <a:gd name="connsiteX24" fmla="*/ 249472 w 254708"/>
                <a:gd name="connsiteY24" fmla="*/ 47287 h 216409"/>
                <a:gd name="connsiteX25" fmla="*/ 244969 w 254708"/>
                <a:gd name="connsiteY25" fmla="*/ 43452 h 216409"/>
                <a:gd name="connsiteX26" fmla="*/ 243056 w 254708"/>
                <a:gd name="connsiteY26" fmla="*/ 35127 h 216409"/>
                <a:gd name="connsiteX27" fmla="*/ 243056 w 254708"/>
                <a:gd name="connsiteY27" fmla="*/ 26801 h 216409"/>
                <a:gd name="connsiteX28" fmla="*/ 241761 w 254708"/>
                <a:gd name="connsiteY28" fmla="*/ 19113 h 216409"/>
                <a:gd name="connsiteX29" fmla="*/ 239190 w 254708"/>
                <a:gd name="connsiteY29" fmla="*/ 14622 h 216409"/>
                <a:gd name="connsiteX30" fmla="*/ 240466 w 254708"/>
                <a:gd name="connsiteY30" fmla="*/ 12709 h 216409"/>
                <a:gd name="connsiteX31" fmla="*/ 235344 w 254708"/>
                <a:gd name="connsiteY31" fmla="*/ 15269 h 216409"/>
                <a:gd name="connsiteX32" fmla="*/ 228309 w 254708"/>
                <a:gd name="connsiteY32" fmla="*/ 17828 h 216409"/>
                <a:gd name="connsiteX33" fmla="*/ 225091 w 254708"/>
                <a:gd name="connsiteY33" fmla="*/ 11424 h 216409"/>
                <a:gd name="connsiteX34" fmla="*/ 219332 w 254708"/>
                <a:gd name="connsiteY34" fmla="*/ 8218 h 216409"/>
                <a:gd name="connsiteX35" fmla="*/ 212278 w 254708"/>
                <a:gd name="connsiteY35" fmla="*/ 6296 h 216409"/>
                <a:gd name="connsiteX36" fmla="*/ 205233 w 254708"/>
                <a:gd name="connsiteY36" fmla="*/ 4374 h 216409"/>
                <a:gd name="connsiteX37" fmla="*/ 199483 w 254708"/>
                <a:gd name="connsiteY37" fmla="*/ 1177 h 216409"/>
                <a:gd name="connsiteX38" fmla="*/ 191153 w 254708"/>
                <a:gd name="connsiteY38" fmla="*/ 530 h 216409"/>
                <a:gd name="connsiteX39" fmla="*/ 186021 w 254708"/>
                <a:gd name="connsiteY39" fmla="*/ 4374 h 216409"/>
                <a:gd name="connsiteX40" fmla="*/ 180252 w 254708"/>
                <a:gd name="connsiteY40" fmla="*/ 8218 h 216409"/>
                <a:gd name="connsiteX41" fmla="*/ 174502 w 254708"/>
                <a:gd name="connsiteY41" fmla="*/ 12709 h 216409"/>
                <a:gd name="connsiteX42" fmla="*/ 169380 w 254708"/>
                <a:gd name="connsiteY42" fmla="*/ 16544 h 216409"/>
                <a:gd name="connsiteX43" fmla="*/ 161041 w 254708"/>
                <a:gd name="connsiteY43" fmla="*/ 24879 h 216409"/>
                <a:gd name="connsiteX44" fmla="*/ 144381 w 254708"/>
                <a:gd name="connsiteY44" fmla="*/ 31273 h 216409"/>
                <a:gd name="connsiteX45" fmla="*/ 133461 w 254708"/>
                <a:gd name="connsiteY45" fmla="*/ 42168 h 216409"/>
                <a:gd name="connsiteX46" fmla="*/ 119391 w 254708"/>
                <a:gd name="connsiteY46" fmla="*/ 53700 h 216409"/>
                <a:gd name="connsiteX47" fmla="*/ 108481 w 254708"/>
                <a:gd name="connsiteY47" fmla="*/ 63311 h 216409"/>
                <a:gd name="connsiteX48" fmla="*/ 94392 w 254708"/>
                <a:gd name="connsiteY48" fmla="*/ 72921 h 216409"/>
                <a:gd name="connsiteX49" fmla="*/ 89908 w 254708"/>
                <a:gd name="connsiteY49" fmla="*/ 76118 h 216409"/>
                <a:gd name="connsiteX50" fmla="*/ 75809 w 254708"/>
                <a:gd name="connsiteY50" fmla="*/ 79325 h 216409"/>
                <a:gd name="connsiteX51" fmla="*/ 61062 w 254708"/>
                <a:gd name="connsiteY51" fmla="*/ 83797 h 216409"/>
                <a:gd name="connsiteX52" fmla="*/ 62985 w 254708"/>
                <a:gd name="connsiteY52" fmla="*/ 85719 h 216409"/>
                <a:gd name="connsiteX53" fmla="*/ 64271 w 254708"/>
                <a:gd name="connsiteY53" fmla="*/ 94054 h 216409"/>
                <a:gd name="connsiteX54" fmla="*/ 64251 w 254708"/>
                <a:gd name="connsiteY54" fmla="*/ 108146 h 216409"/>
                <a:gd name="connsiteX55" fmla="*/ 64271 w 254708"/>
                <a:gd name="connsiteY55" fmla="*/ 113912 h 216409"/>
                <a:gd name="connsiteX56" fmla="*/ 65546 w 254708"/>
                <a:gd name="connsiteY56" fmla="*/ 129926 h 216409"/>
                <a:gd name="connsiteX57" fmla="*/ 61719 w 254708"/>
                <a:gd name="connsiteY57" fmla="*/ 138890 h 216409"/>
                <a:gd name="connsiteX58" fmla="*/ 61072 w 254708"/>
                <a:gd name="connsiteY58" fmla="*/ 145303 h 216409"/>
                <a:gd name="connsiteX59" fmla="*/ 56598 w 254708"/>
                <a:gd name="connsiteY59" fmla="*/ 150422 h 216409"/>
                <a:gd name="connsiteX60" fmla="*/ 52094 w 254708"/>
                <a:gd name="connsiteY60" fmla="*/ 154266 h 216409"/>
                <a:gd name="connsiteX61" fmla="*/ 43127 w 254708"/>
                <a:gd name="connsiteY61" fmla="*/ 151707 h 216409"/>
                <a:gd name="connsiteX62" fmla="*/ 38005 w 254708"/>
                <a:gd name="connsiteY62" fmla="*/ 154913 h 216409"/>
                <a:gd name="connsiteX63" fmla="*/ 26467 w 254708"/>
                <a:gd name="connsiteY63" fmla="*/ 155541 h 216409"/>
                <a:gd name="connsiteX64" fmla="*/ 18127 w 254708"/>
                <a:gd name="connsiteY64" fmla="*/ 155541 h 216409"/>
                <a:gd name="connsiteX65" fmla="*/ 12996 w 254708"/>
                <a:gd name="connsiteY65" fmla="*/ 159385 h 216409"/>
                <a:gd name="connsiteX66" fmla="*/ 7227 w 254708"/>
                <a:gd name="connsiteY66" fmla="*/ 161307 h 216409"/>
                <a:gd name="connsiteX67" fmla="*/ 182 w 254708"/>
                <a:gd name="connsiteY67" fmla="*/ 160670 h 216409"/>
                <a:gd name="connsiteX68" fmla="*/ 182 w 254708"/>
                <a:gd name="connsiteY68" fmla="*/ 162601 h 216409"/>
                <a:gd name="connsiteX69" fmla="*/ 182 w 254708"/>
                <a:gd name="connsiteY69" fmla="*/ 170280 h 216409"/>
                <a:gd name="connsiteX70" fmla="*/ 2096 w 254708"/>
                <a:gd name="connsiteY70" fmla="*/ 177331 h 216409"/>
                <a:gd name="connsiteX71" fmla="*/ 8521 w 254708"/>
                <a:gd name="connsiteY71" fmla="*/ 182450 h 216409"/>
                <a:gd name="connsiteX72" fmla="*/ 14272 w 254708"/>
                <a:gd name="connsiteY72" fmla="*/ 188216 h 216409"/>
                <a:gd name="connsiteX73" fmla="*/ 13643 w 254708"/>
                <a:gd name="connsiteY73" fmla="*/ 195905 h 216409"/>
                <a:gd name="connsiteX74" fmla="*/ 14272 w 254708"/>
                <a:gd name="connsiteY74" fmla="*/ 202946 h 216409"/>
                <a:gd name="connsiteX75" fmla="*/ 24534 w 254708"/>
                <a:gd name="connsiteY75" fmla="*/ 204868 h 216409"/>
                <a:gd name="connsiteX76" fmla="*/ 28380 w 254708"/>
                <a:gd name="connsiteY76" fmla="*/ 203593 h 216409"/>
                <a:gd name="connsiteX77" fmla="*/ 31579 w 254708"/>
                <a:gd name="connsiteY77" fmla="*/ 205505 h 216409"/>
                <a:gd name="connsiteX78" fmla="*/ 32226 w 254708"/>
                <a:gd name="connsiteY78" fmla="*/ 212556 h 216409"/>
                <a:gd name="connsiteX79" fmla="*/ 32226 w 254708"/>
                <a:gd name="connsiteY79" fmla="*/ 213203 h 216409"/>
                <a:gd name="connsiteX80" fmla="*/ 38005 w 254708"/>
                <a:gd name="connsiteY80" fmla="*/ 207437 h 216409"/>
                <a:gd name="connsiteX81" fmla="*/ 41841 w 254708"/>
                <a:gd name="connsiteY81" fmla="*/ 210634 h 216409"/>
                <a:gd name="connsiteX82" fmla="*/ 45678 w 254708"/>
                <a:gd name="connsiteY82" fmla="*/ 215763 h 216409"/>
                <a:gd name="connsiteX83" fmla="*/ 53389 w 254708"/>
                <a:gd name="connsiteY83" fmla="*/ 215763 h 216409"/>
                <a:gd name="connsiteX84" fmla="*/ 52742 w 254708"/>
                <a:gd name="connsiteY84" fmla="*/ 215125 h 216409"/>
                <a:gd name="connsiteX85" fmla="*/ 52742 w 254708"/>
                <a:gd name="connsiteY85" fmla="*/ 206790 h 216409"/>
                <a:gd name="connsiteX86" fmla="*/ 59796 w 254708"/>
                <a:gd name="connsiteY86" fmla="*/ 202946 h 216409"/>
                <a:gd name="connsiteX87" fmla="*/ 61719 w 254708"/>
                <a:gd name="connsiteY87" fmla="*/ 193345 h 216409"/>
                <a:gd name="connsiteX88" fmla="*/ 65546 w 254708"/>
                <a:gd name="connsiteY88" fmla="*/ 188854 h 216409"/>
                <a:gd name="connsiteX89" fmla="*/ 71315 w 254708"/>
                <a:gd name="connsiteY89" fmla="*/ 184372 h 216409"/>
                <a:gd name="connsiteX90" fmla="*/ 77732 w 254708"/>
                <a:gd name="connsiteY90" fmla="*/ 185019 h 216409"/>
                <a:gd name="connsiteX91" fmla="*/ 81578 w 254708"/>
                <a:gd name="connsiteY91" fmla="*/ 183088 h 216409"/>
                <a:gd name="connsiteX92" fmla="*/ 87328 w 254708"/>
                <a:gd name="connsiteY92" fmla="*/ 180528 h 216409"/>
                <a:gd name="connsiteX93" fmla="*/ 90527 w 254708"/>
                <a:gd name="connsiteY93" fmla="*/ 183088 h 216409"/>
                <a:gd name="connsiteX94" fmla="*/ 95030 w 254708"/>
                <a:gd name="connsiteY94" fmla="*/ 187579 h 216409"/>
                <a:gd name="connsiteX95" fmla="*/ 100789 w 254708"/>
                <a:gd name="connsiteY95" fmla="*/ 187579 h 216409"/>
                <a:gd name="connsiteX96" fmla="*/ 106558 w 254708"/>
                <a:gd name="connsiteY96" fmla="*/ 195267 h 216409"/>
                <a:gd name="connsiteX97" fmla="*/ 116173 w 254708"/>
                <a:gd name="connsiteY97" fmla="*/ 196533 h 216409"/>
                <a:gd name="connsiteX98" fmla="*/ 121305 w 254708"/>
                <a:gd name="connsiteY98" fmla="*/ 191413 h 216409"/>
                <a:gd name="connsiteX99" fmla="*/ 129635 w 254708"/>
                <a:gd name="connsiteY99" fmla="*/ 192060 h 216409"/>
                <a:gd name="connsiteX100" fmla="*/ 134766 w 254708"/>
                <a:gd name="connsiteY100" fmla="*/ 196533 h 216409"/>
                <a:gd name="connsiteX101" fmla="*/ 143096 w 254708"/>
                <a:gd name="connsiteY101" fmla="*/ 200386 h 216409"/>
                <a:gd name="connsiteX102" fmla="*/ 148208 w 254708"/>
                <a:gd name="connsiteY102" fmla="*/ 201671 h 216409"/>
                <a:gd name="connsiteX103" fmla="*/ 154615 w 254708"/>
                <a:gd name="connsiteY103" fmla="*/ 199111 h 216409"/>
                <a:gd name="connsiteX104" fmla="*/ 161679 w 254708"/>
                <a:gd name="connsiteY104" fmla="*/ 193345 h 216409"/>
                <a:gd name="connsiteX105" fmla="*/ 168714 w 254708"/>
                <a:gd name="connsiteY105" fmla="*/ 191413 h 216409"/>
                <a:gd name="connsiteX106" fmla="*/ 175768 w 254708"/>
                <a:gd name="connsiteY106" fmla="*/ 192060 h 216409"/>
                <a:gd name="connsiteX107" fmla="*/ 182185 w 254708"/>
                <a:gd name="connsiteY107" fmla="*/ 192698 h 21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254708" h="216409">
                  <a:moveTo>
                    <a:pt x="182185" y="192698"/>
                  </a:moveTo>
                  <a:cubicBezTo>
                    <a:pt x="184946" y="193564"/>
                    <a:pt x="185964" y="195257"/>
                    <a:pt x="188582" y="196533"/>
                  </a:cubicBezTo>
                  <a:cubicBezTo>
                    <a:pt x="191000" y="197731"/>
                    <a:pt x="192343" y="199511"/>
                    <a:pt x="195008" y="199111"/>
                  </a:cubicBezTo>
                  <a:cubicBezTo>
                    <a:pt x="198131" y="198635"/>
                    <a:pt x="198131" y="195124"/>
                    <a:pt x="200758" y="193345"/>
                  </a:cubicBezTo>
                  <a:cubicBezTo>
                    <a:pt x="202634" y="192089"/>
                    <a:pt x="203843" y="191661"/>
                    <a:pt x="205899" y="190776"/>
                  </a:cubicBezTo>
                  <a:cubicBezTo>
                    <a:pt x="208803" y="189539"/>
                    <a:pt x="210792" y="189710"/>
                    <a:pt x="213582" y="188216"/>
                  </a:cubicBezTo>
                  <a:cubicBezTo>
                    <a:pt x="215181" y="187369"/>
                    <a:pt x="215933" y="186656"/>
                    <a:pt x="217428" y="185657"/>
                  </a:cubicBezTo>
                  <a:lnTo>
                    <a:pt x="216162" y="185657"/>
                  </a:lnTo>
                  <a:cubicBezTo>
                    <a:pt x="217399" y="182897"/>
                    <a:pt x="218485" y="181499"/>
                    <a:pt x="219351" y="178606"/>
                  </a:cubicBezTo>
                  <a:cubicBezTo>
                    <a:pt x="220312" y="175466"/>
                    <a:pt x="220388" y="173553"/>
                    <a:pt x="220626" y="170280"/>
                  </a:cubicBezTo>
                  <a:cubicBezTo>
                    <a:pt x="220855" y="167283"/>
                    <a:pt x="219922" y="165504"/>
                    <a:pt x="220626" y="162601"/>
                  </a:cubicBezTo>
                  <a:cubicBezTo>
                    <a:pt x="221616" y="158557"/>
                    <a:pt x="223425" y="156540"/>
                    <a:pt x="226396" y="153629"/>
                  </a:cubicBezTo>
                  <a:cubicBezTo>
                    <a:pt x="228176" y="151878"/>
                    <a:pt x="229728" y="151526"/>
                    <a:pt x="231536" y="149775"/>
                  </a:cubicBezTo>
                  <a:cubicBezTo>
                    <a:pt x="233983" y="147415"/>
                    <a:pt x="236030" y="146074"/>
                    <a:pt x="236658" y="142734"/>
                  </a:cubicBezTo>
                  <a:cubicBezTo>
                    <a:pt x="236925" y="141268"/>
                    <a:pt x="236144" y="140298"/>
                    <a:pt x="236658" y="138890"/>
                  </a:cubicBezTo>
                  <a:cubicBezTo>
                    <a:pt x="237496" y="136539"/>
                    <a:pt x="239847" y="136616"/>
                    <a:pt x="241780" y="135055"/>
                  </a:cubicBezTo>
                  <a:cubicBezTo>
                    <a:pt x="243570" y="133609"/>
                    <a:pt x="244636" y="132838"/>
                    <a:pt x="246273" y="131211"/>
                  </a:cubicBezTo>
                  <a:cubicBezTo>
                    <a:pt x="247911" y="129574"/>
                    <a:pt x="248758" y="128585"/>
                    <a:pt x="250091" y="126720"/>
                  </a:cubicBezTo>
                  <a:cubicBezTo>
                    <a:pt x="254708" y="120335"/>
                    <a:pt x="254956" y="114493"/>
                    <a:pt x="253899" y="108146"/>
                  </a:cubicBezTo>
                  <a:cubicBezTo>
                    <a:pt x="252823" y="101600"/>
                    <a:pt x="250424" y="94511"/>
                    <a:pt x="250091" y="85719"/>
                  </a:cubicBezTo>
                  <a:cubicBezTo>
                    <a:pt x="249872" y="78915"/>
                    <a:pt x="251404" y="75128"/>
                    <a:pt x="252680" y="68430"/>
                  </a:cubicBezTo>
                  <a:cubicBezTo>
                    <a:pt x="253337" y="64919"/>
                    <a:pt x="255165" y="62997"/>
                    <a:pt x="254603" y="59466"/>
                  </a:cubicBezTo>
                  <a:cubicBezTo>
                    <a:pt x="254327" y="57906"/>
                    <a:pt x="254127" y="56973"/>
                    <a:pt x="253309" y="55622"/>
                  </a:cubicBezTo>
                  <a:cubicBezTo>
                    <a:pt x="252119" y="53643"/>
                    <a:pt x="249481" y="53986"/>
                    <a:pt x="248815" y="51778"/>
                  </a:cubicBezTo>
                  <a:cubicBezTo>
                    <a:pt x="248320" y="50085"/>
                    <a:pt x="249958" y="48990"/>
                    <a:pt x="249472" y="47287"/>
                  </a:cubicBezTo>
                  <a:cubicBezTo>
                    <a:pt x="248806" y="45089"/>
                    <a:pt x="246283" y="45346"/>
                    <a:pt x="244969" y="43452"/>
                  </a:cubicBezTo>
                  <a:cubicBezTo>
                    <a:pt x="243074" y="40712"/>
                    <a:pt x="243417" y="38438"/>
                    <a:pt x="243056" y="35127"/>
                  </a:cubicBezTo>
                  <a:cubicBezTo>
                    <a:pt x="242694" y="31892"/>
                    <a:pt x="243322" y="30036"/>
                    <a:pt x="243056" y="26801"/>
                  </a:cubicBezTo>
                  <a:cubicBezTo>
                    <a:pt x="242779" y="23766"/>
                    <a:pt x="242884" y="21929"/>
                    <a:pt x="241761" y="19113"/>
                  </a:cubicBezTo>
                  <a:cubicBezTo>
                    <a:pt x="241009" y="17238"/>
                    <a:pt x="240209" y="16372"/>
                    <a:pt x="239190" y="14622"/>
                  </a:cubicBezTo>
                  <a:lnTo>
                    <a:pt x="240466" y="12709"/>
                  </a:lnTo>
                  <a:cubicBezTo>
                    <a:pt x="238467" y="13699"/>
                    <a:pt x="237410" y="14365"/>
                    <a:pt x="235344" y="15269"/>
                  </a:cubicBezTo>
                  <a:cubicBezTo>
                    <a:pt x="232688" y="16439"/>
                    <a:pt x="230984" y="18960"/>
                    <a:pt x="228309" y="17828"/>
                  </a:cubicBezTo>
                  <a:cubicBezTo>
                    <a:pt x="225729" y="16743"/>
                    <a:pt x="227053" y="13413"/>
                    <a:pt x="225091" y="11424"/>
                  </a:cubicBezTo>
                  <a:cubicBezTo>
                    <a:pt x="223302" y="9588"/>
                    <a:pt x="221721" y="9207"/>
                    <a:pt x="219332" y="8218"/>
                  </a:cubicBezTo>
                  <a:cubicBezTo>
                    <a:pt x="216704" y="7133"/>
                    <a:pt x="215048" y="7047"/>
                    <a:pt x="212278" y="6296"/>
                  </a:cubicBezTo>
                  <a:cubicBezTo>
                    <a:pt x="209526" y="5544"/>
                    <a:pt x="207870" y="5468"/>
                    <a:pt x="205233" y="4374"/>
                  </a:cubicBezTo>
                  <a:cubicBezTo>
                    <a:pt x="202862" y="3384"/>
                    <a:pt x="201920" y="1976"/>
                    <a:pt x="199483" y="1177"/>
                  </a:cubicBezTo>
                  <a:cubicBezTo>
                    <a:pt x="196369" y="158"/>
                    <a:pt x="194228" y="-527"/>
                    <a:pt x="191153" y="530"/>
                  </a:cubicBezTo>
                  <a:cubicBezTo>
                    <a:pt x="188792" y="1348"/>
                    <a:pt x="188059" y="2927"/>
                    <a:pt x="186021" y="4374"/>
                  </a:cubicBezTo>
                  <a:cubicBezTo>
                    <a:pt x="183803" y="5934"/>
                    <a:pt x="182452" y="6638"/>
                    <a:pt x="180252" y="8218"/>
                  </a:cubicBezTo>
                  <a:cubicBezTo>
                    <a:pt x="177939" y="9883"/>
                    <a:pt x="176758" y="10977"/>
                    <a:pt x="174502" y="12709"/>
                  </a:cubicBezTo>
                  <a:cubicBezTo>
                    <a:pt x="172513" y="14212"/>
                    <a:pt x="171285" y="14955"/>
                    <a:pt x="169380" y="16544"/>
                  </a:cubicBezTo>
                  <a:cubicBezTo>
                    <a:pt x="165839" y="19484"/>
                    <a:pt x="164773" y="22205"/>
                    <a:pt x="161041" y="24879"/>
                  </a:cubicBezTo>
                  <a:cubicBezTo>
                    <a:pt x="155358" y="28913"/>
                    <a:pt x="150131" y="27391"/>
                    <a:pt x="144381" y="31273"/>
                  </a:cubicBezTo>
                  <a:cubicBezTo>
                    <a:pt x="139373" y="34622"/>
                    <a:pt x="137907" y="38124"/>
                    <a:pt x="133461" y="42168"/>
                  </a:cubicBezTo>
                  <a:cubicBezTo>
                    <a:pt x="128216" y="46954"/>
                    <a:pt x="124779" y="49095"/>
                    <a:pt x="119391" y="53700"/>
                  </a:cubicBezTo>
                  <a:cubicBezTo>
                    <a:pt x="115069" y="57373"/>
                    <a:pt x="112937" y="59809"/>
                    <a:pt x="108481" y="63311"/>
                  </a:cubicBezTo>
                  <a:cubicBezTo>
                    <a:pt x="103245" y="67412"/>
                    <a:pt x="99828" y="69077"/>
                    <a:pt x="94392" y="72921"/>
                  </a:cubicBezTo>
                  <a:cubicBezTo>
                    <a:pt x="92631" y="74148"/>
                    <a:pt x="91783" y="75062"/>
                    <a:pt x="89908" y="76118"/>
                  </a:cubicBezTo>
                  <a:cubicBezTo>
                    <a:pt x="84976" y="78877"/>
                    <a:pt x="81264" y="77878"/>
                    <a:pt x="75809" y="79325"/>
                  </a:cubicBezTo>
                  <a:cubicBezTo>
                    <a:pt x="69992" y="80857"/>
                    <a:pt x="66812" y="82056"/>
                    <a:pt x="61062" y="83797"/>
                  </a:cubicBezTo>
                  <a:lnTo>
                    <a:pt x="62985" y="85719"/>
                  </a:lnTo>
                  <a:cubicBezTo>
                    <a:pt x="63480" y="88973"/>
                    <a:pt x="63918" y="90790"/>
                    <a:pt x="64271" y="94054"/>
                  </a:cubicBezTo>
                  <a:cubicBezTo>
                    <a:pt x="64870" y="99640"/>
                    <a:pt x="64423" y="103493"/>
                    <a:pt x="64251" y="108146"/>
                  </a:cubicBezTo>
                  <a:cubicBezTo>
                    <a:pt x="64194" y="109906"/>
                    <a:pt x="64175" y="111790"/>
                    <a:pt x="64271" y="113912"/>
                  </a:cubicBezTo>
                  <a:cubicBezTo>
                    <a:pt x="64556" y="120173"/>
                    <a:pt x="66945" y="123808"/>
                    <a:pt x="65546" y="129926"/>
                  </a:cubicBezTo>
                  <a:cubicBezTo>
                    <a:pt x="64708" y="133637"/>
                    <a:pt x="62557" y="135179"/>
                    <a:pt x="61719" y="138890"/>
                  </a:cubicBezTo>
                  <a:cubicBezTo>
                    <a:pt x="61158" y="141344"/>
                    <a:pt x="62033" y="142991"/>
                    <a:pt x="61072" y="145303"/>
                  </a:cubicBezTo>
                  <a:cubicBezTo>
                    <a:pt x="60034" y="147748"/>
                    <a:pt x="58473" y="148567"/>
                    <a:pt x="56598" y="150422"/>
                  </a:cubicBezTo>
                  <a:cubicBezTo>
                    <a:pt x="54931" y="152030"/>
                    <a:pt x="54274" y="153514"/>
                    <a:pt x="52094" y="154266"/>
                  </a:cubicBezTo>
                  <a:cubicBezTo>
                    <a:pt x="48648" y="155465"/>
                    <a:pt x="46659" y="150860"/>
                    <a:pt x="43127" y="151707"/>
                  </a:cubicBezTo>
                  <a:cubicBezTo>
                    <a:pt x="40832" y="152258"/>
                    <a:pt x="40185" y="154019"/>
                    <a:pt x="38005" y="154913"/>
                  </a:cubicBezTo>
                  <a:cubicBezTo>
                    <a:pt x="33807" y="156607"/>
                    <a:pt x="30970" y="155436"/>
                    <a:pt x="26467" y="155541"/>
                  </a:cubicBezTo>
                  <a:cubicBezTo>
                    <a:pt x="23202" y="155627"/>
                    <a:pt x="21164" y="154390"/>
                    <a:pt x="18127" y="155541"/>
                  </a:cubicBezTo>
                  <a:cubicBezTo>
                    <a:pt x="15795" y="156445"/>
                    <a:pt x="15204" y="158243"/>
                    <a:pt x="12996" y="159385"/>
                  </a:cubicBezTo>
                  <a:cubicBezTo>
                    <a:pt x="10892" y="160489"/>
                    <a:pt x="9578" y="161003"/>
                    <a:pt x="7227" y="161307"/>
                  </a:cubicBezTo>
                  <a:cubicBezTo>
                    <a:pt x="4495" y="161678"/>
                    <a:pt x="2924" y="160917"/>
                    <a:pt x="182" y="160670"/>
                  </a:cubicBezTo>
                  <a:lnTo>
                    <a:pt x="182" y="162601"/>
                  </a:lnTo>
                  <a:cubicBezTo>
                    <a:pt x="182" y="165599"/>
                    <a:pt x="-227" y="167311"/>
                    <a:pt x="182" y="170280"/>
                  </a:cubicBezTo>
                  <a:cubicBezTo>
                    <a:pt x="572" y="173097"/>
                    <a:pt x="572" y="174924"/>
                    <a:pt x="2096" y="177331"/>
                  </a:cubicBezTo>
                  <a:cubicBezTo>
                    <a:pt x="3809" y="180033"/>
                    <a:pt x="6132" y="180319"/>
                    <a:pt x="8521" y="182450"/>
                  </a:cubicBezTo>
                  <a:cubicBezTo>
                    <a:pt x="10873" y="184572"/>
                    <a:pt x="13215" y="185219"/>
                    <a:pt x="14272" y="188216"/>
                  </a:cubicBezTo>
                  <a:cubicBezTo>
                    <a:pt x="15271" y="191052"/>
                    <a:pt x="13615" y="192898"/>
                    <a:pt x="13643" y="195905"/>
                  </a:cubicBezTo>
                  <a:cubicBezTo>
                    <a:pt x="13662" y="198664"/>
                    <a:pt x="12729" y="200662"/>
                    <a:pt x="14272" y="202946"/>
                  </a:cubicBezTo>
                  <a:cubicBezTo>
                    <a:pt x="16547" y="206314"/>
                    <a:pt x="20536" y="205610"/>
                    <a:pt x="24534" y="204868"/>
                  </a:cubicBezTo>
                  <a:cubicBezTo>
                    <a:pt x="26095" y="204592"/>
                    <a:pt x="26810" y="203383"/>
                    <a:pt x="28380" y="203593"/>
                  </a:cubicBezTo>
                  <a:cubicBezTo>
                    <a:pt x="29827" y="203774"/>
                    <a:pt x="30617" y="204411"/>
                    <a:pt x="31579" y="205505"/>
                  </a:cubicBezTo>
                  <a:cubicBezTo>
                    <a:pt x="33397" y="207599"/>
                    <a:pt x="31979" y="209806"/>
                    <a:pt x="32226" y="212556"/>
                  </a:cubicBezTo>
                  <a:lnTo>
                    <a:pt x="32226" y="213203"/>
                  </a:lnTo>
                  <a:cubicBezTo>
                    <a:pt x="34483" y="210958"/>
                    <a:pt x="34854" y="206895"/>
                    <a:pt x="38005" y="207437"/>
                  </a:cubicBezTo>
                  <a:cubicBezTo>
                    <a:pt x="39909" y="207760"/>
                    <a:pt x="40471" y="209235"/>
                    <a:pt x="41841" y="210634"/>
                  </a:cubicBezTo>
                  <a:cubicBezTo>
                    <a:pt x="43593" y="212423"/>
                    <a:pt x="43498" y="214545"/>
                    <a:pt x="45678" y="215763"/>
                  </a:cubicBezTo>
                  <a:cubicBezTo>
                    <a:pt x="48306" y="217218"/>
                    <a:pt x="50381" y="215763"/>
                    <a:pt x="53389" y="215763"/>
                  </a:cubicBezTo>
                  <a:lnTo>
                    <a:pt x="52742" y="215125"/>
                  </a:lnTo>
                  <a:cubicBezTo>
                    <a:pt x="52742" y="211871"/>
                    <a:pt x="51057" y="209568"/>
                    <a:pt x="52742" y="206790"/>
                  </a:cubicBezTo>
                  <a:cubicBezTo>
                    <a:pt x="54370" y="204116"/>
                    <a:pt x="57826" y="205382"/>
                    <a:pt x="59796" y="202946"/>
                  </a:cubicBezTo>
                  <a:cubicBezTo>
                    <a:pt x="62214" y="199987"/>
                    <a:pt x="59825" y="196666"/>
                    <a:pt x="61719" y="193345"/>
                  </a:cubicBezTo>
                  <a:cubicBezTo>
                    <a:pt x="62842" y="191347"/>
                    <a:pt x="63909" y="190462"/>
                    <a:pt x="65546" y="188854"/>
                  </a:cubicBezTo>
                  <a:cubicBezTo>
                    <a:pt x="67583" y="186865"/>
                    <a:pt x="68554" y="185095"/>
                    <a:pt x="71315" y="184372"/>
                  </a:cubicBezTo>
                  <a:cubicBezTo>
                    <a:pt x="73753" y="183744"/>
                    <a:pt x="75285" y="185609"/>
                    <a:pt x="77732" y="185019"/>
                  </a:cubicBezTo>
                  <a:cubicBezTo>
                    <a:pt x="79369" y="184620"/>
                    <a:pt x="80055" y="183811"/>
                    <a:pt x="81578" y="183088"/>
                  </a:cubicBezTo>
                  <a:cubicBezTo>
                    <a:pt x="83777" y="182031"/>
                    <a:pt x="84948" y="179910"/>
                    <a:pt x="87328" y="180528"/>
                  </a:cubicBezTo>
                  <a:cubicBezTo>
                    <a:pt x="88880" y="180928"/>
                    <a:pt x="89317" y="182041"/>
                    <a:pt x="90527" y="183088"/>
                  </a:cubicBezTo>
                  <a:cubicBezTo>
                    <a:pt x="92392" y="184715"/>
                    <a:pt x="92726" y="186675"/>
                    <a:pt x="95030" y="187579"/>
                  </a:cubicBezTo>
                  <a:cubicBezTo>
                    <a:pt x="97124" y="188397"/>
                    <a:pt x="98676" y="186827"/>
                    <a:pt x="100789" y="187579"/>
                  </a:cubicBezTo>
                  <a:cubicBezTo>
                    <a:pt x="104330" y="188825"/>
                    <a:pt x="103321" y="193364"/>
                    <a:pt x="106558" y="195267"/>
                  </a:cubicBezTo>
                  <a:cubicBezTo>
                    <a:pt x="109833" y="197180"/>
                    <a:pt x="112680" y="198007"/>
                    <a:pt x="116173" y="196533"/>
                  </a:cubicBezTo>
                  <a:cubicBezTo>
                    <a:pt x="118763" y="195448"/>
                    <a:pt x="118677" y="192489"/>
                    <a:pt x="121305" y="191413"/>
                  </a:cubicBezTo>
                  <a:cubicBezTo>
                    <a:pt x="124304" y="190195"/>
                    <a:pt x="126664" y="190700"/>
                    <a:pt x="129635" y="192060"/>
                  </a:cubicBezTo>
                  <a:cubicBezTo>
                    <a:pt x="132053" y="193164"/>
                    <a:pt x="132567" y="195048"/>
                    <a:pt x="134766" y="196533"/>
                  </a:cubicBezTo>
                  <a:cubicBezTo>
                    <a:pt x="137717" y="198550"/>
                    <a:pt x="139688" y="199282"/>
                    <a:pt x="143096" y="200386"/>
                  </a:cubicBezTo>
                  <a:cubicBezTo>
                    <a:pt x="145047" y="201024"/>
                    <a:pt x="146152" y="201718"/>
                    <a:pt x="148208" y="201671"/>
                  </a:cubicBezTo>
                  <a:cubicBezTo>
                    <a:pt x="150893" y="201595"/>
                    <a:pt x="152283" y="200424"/>
                    <a:pt x="154615" y="199111"/>
                  </a:cubicBezTo>
                  <a:cubicBezTo>
                    <a:pt x="157709" y="197360"/>
                    <a:pt x="158480" y="194896"/>
                    <a:pt x="161679" y="193345"/>
                  </a:cubicBezTo>
                  <a:cubicBezTo>
                    <a:pt x="164240" y="192098"/>
                    <a:pt x="165868" y="191661"/>
                    <a:pt x="168714" y="191413"/>
                  </a:cubicBezTo>
                  <a:cubicBezTo>
                    <a:pt x="171465" y="191185"/>
                    <a:pt x="173017" y="191794"/>
                    <a:pt x="175768" y="192060"/>
                  </a:cubicBezTo>
                  <a:cubicBezTo>
                    <a:pt x="178263" y="192298"/>
                    <a:pt x="179776" y="191956"/>
                    <a:pt x="182185" y="19269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8" name="任意形状 243"/>
            <p:cNvSpPr/>
            <p:nvPr/>
          </p:nvSpPr>
          <p:spPr>
            <a:xfrm>
              <a:off x="14820590" y="4962174"/>
              <a:ext cx="28840" cy="39634"/>
            </a:xfrm>
            <a:custGeom>
              <a:avLst/>
              <a:gdLst>
                <a:gd name="connsiteX0" fmla="*/ 25000 w 28840"/>
                <a:gd name="connsiteY0" fmla="*/ 4523 h 39634"/>
                <a:gd name="connsiteX1" fmla="*/ 23695 w 28840"/>
                <a:gd name="connsiteY1" fmla="*/ 41 h 39634"/>
                <a:gd name="connsiteX2" fmla="*/ 18574 w 28840"/>
                <a:gd name="connsiteY2" fmla="*/ 3248 h 39634"/>
                <a:gd name="connsiteX3" fmla="*/ 14718 w 28840"/>
                <a:gd name="connsiteY3" fmla="*/ 7083 h 39634"/>
                <a:gd name="connsiteX4" fmla="*/ 8968 w 28840"/>
                <a:gd name="connsiteY4" fmla="*/ 10917 h 39634"/>
                <a:gd name="connsiteX5" fmla="*/ 4474 w 28840"/>
                <a:gd name="connsiteY5" fmla="*/ 7720 h 39634"/>
                <a:gd name="connsiteX6" fmla="*/ 619 w 28840"/>
                <a:gd name="connsiteY6" fmla="*/ 9642 h 39634"/>
                <a:gd name="connsiteX7" fmla="*/ 0 w 28840"/>
                <a:gd name="connsiteY7" fmla="*/ 11564 h 39634"/>
                <a:gd name="connsiteX8" fmla="*/ 1276 w 28840"/>
                <a:gd name="connsiteY8" fmla="*/ 18605 h 39634"/>
                <a:gd name="connsiteX9" fmla="*/ 2561 w 28840"/>
                <a:gd name="connsiteY9" fmla="*/ 25009 h 39634"/>
                <a:gd name="connsiteX10" fmla="*/ 1276 w 28840"/>
                <a:gd name="connsiteY10" fmla="*/ 28206 h 39634"/>
                <a:gd name="connsiteX11" fmla="*/ 3846 w 28840"/>
                <a:gd name="connsiteY11" fmla="*/ 26294 h 39634"/>
                <a:gd name="connsiteX12" fmla="*/ 7054 w 28840"/>
                <a:gd name="connsiteY12" fmla="*/ 30138 h 39634"/>
                <a:gd name="connsiteX13" fmla="*/ 10891 w 28840"/>
                <a:gd name="connsiteY13" fmla="*/ 36532 h 39634"/>
                <a:gd name="connsiteX14" fmla="*/ 12804 w 28840"/>
                <a:gd name="connsiteY14" fmla="*/ 39634 h 39634"/>
                <a:gd name="connsiteX15" fmla="*/ 16660 w 28840"/>
                <a:gd name="connsiteY15" fmla="*/ 39101 h 39634"/>
                <a:gd name="connsiteX16" fmla="*/ 23067 w 28840"/>
                <a:gd name="connsiteY16" fmla="*/ 34610 h 39634"/>
                <a:gd name="connsiteX17" fmla="*/ 23705 w 28840"/>
                <a:gd name="connsiteY17" fmla="*/ 28863 h 39634"/>
                <a:gd name="connsiteX18" fmla="*/ 24343 w 28840"/>
                <a:gd name="connsiteY18" fmla="*/ 20528 h 39634"/>
                <a:gd name="connsiteX19" fmla="*/ 28836 w 28840"/>
                <a:gd name="connsiteY19" fmla="*/ 16036 h 39634"/>
                <a:gd name="connsiteX20" fmla="*/ 25628 w 28840"/>
                <a:gd name="connsiteY20" fmla="*/ 12211 h 39634"/>
                <a:gd name="connsiteX21" fmla="*/ 25000 w 28840"/>
                <a:gd name="connsiteY21" fmla="*/ 4523 h 3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840" h="39634">
                  <a:moveTo>
                    <a:pt x="25000" y="4523"/>
                  </a:moveTo>
                  <a:lnTo>
                    <a:pt x="23695" y="41"/>
                  </a:lnTo>
                  <a:cubicBezTo>
                    <a:pt x="21373" y="-320"/>
                    <a:pt x="20392" y="1764"/>
                    <a:pt x="18574" y="3248"/>
                  </a:cubicBezTo>
                  <a:cubicBezTo>
                    <a:pt x="16927" y="4580"/>
                    <a:pt x="16355" y="5722"/>
                    <a:pt x="14718" y="7083"/>
                  </a:cubicBezTo>
                  <a:cubicBezTo>
                    <a:pt x="12671" y="8824"/>
                    <a:pt x="11643" y="11174"/>
                    <a:pt x="8968" y="10917"/>
                  </a:cubicBezTo>
                  <a:cubicBezTo>
                    <a:pt x="6816" y="10717"/>
                    <a:pt x="6636" y="7730"/>
                    <a:pt x="4474" y="7720"/>
                  </a:cubicBezTo>
                  <a:cubicBezTo>
                    <a:pt x="2799" y="7711"/>
                    <a:pt x="2132" y="8890"/>
                    <a:pt x="619" y="9642"/>
                  </a:cubicBezTo>
                  <a:lnTo>
                    <a:pt x="0" y="11564"/>
                  </a:lnTo>
                  <a:cubicBezTo>
                    <a:pt x="495" y="14305"/>
                    <a:pt x="762" y="15865"/>
                    <a:pt x="1276" y="18605"/>
                  </a:cubicBezTo>
                  <a:cubicBezTo>
                    <a:pt x="1742" y="21108"/>
                    <a:pt x="2066" y="22497"/>
                    <a:pt x="2561" y="25009"/>
                  </a:cubicBezTo>
                  <a:lnTo>
                    <a:pt x="1276" y="28206"/>
                  </a:lnTo>
                  <a:cubicBezTo>
                    <a:pt x="2047" y="27217"/>
                    <a:pt x="2599" y="26398"/>
                    <a:pt x="3846" y="26294"/>
                  </a:cubicBezTo>
                  <a:cubicBezTo>
                    <a:pt x="5779" y="26122"/>
                    <a:pt x="5903" y="28558"/>
                    <a:pt x="7054" y="30138"/>
                  </a:cubicBezTo>
                  <a:cubicBezTo>
                    <a:pt x="8787" y="32479"/>
                    <a:pt x="9511" y="33982"/>
                    <a:pt x="10891" y="36532"/>
                  </a:cubicBezTo>
                  <a:cubicBezTo>
                    <a:pt x="11567" y="37759"/>
                    <a:pt x="12262" y="38682"/>
                    <a:pt x="12804" y="39634"/>
                  </a:cubicBezTo>
                  <a:cubicBezTo>
                    <a:pt x="14070" y="39596"/>
                    <a:pt x="15204" y="39596"/>
                    <a:pt x="16660" y="39101"/>
                  </a:cubicBezTo>
                  <a:cubicBezTo>
                    <a:pt x="19545" y="38121"/>
                    <a:pt x="21696" y="37341"/>
                    <a:pt x="23067" y="34610"/>
                  </a:cubicBezTo>
                  <a:cubicBezTo>
                    <a:pt x="24086" y="32602"/>
                    <a:pt x="23486" y="31099"/>
                    <a:pt x="23705" y="28863"/>
                  </a:cubicBezTo>
                  <a:cubicBezTo>
                    <a:pt x="24009" y="25599"/>
                    <a:pt x="22839" y="23411"/>
                    <a:pt x="24343" y="20528"/>
                  </a:cubicBezTo>
                  <a:cubicBezTo>
                    <a:pt x="25495" y="18339"/>
                    <a:pt x="28979" y="18510"/>
                    <a:pt x="28836" y="16036"/>
                  </a:cubicBezTo>
                  <a:cubicBezTo>
                    <a:pt x="28703" y="14086"/>
                    <a:pt x="26485" y="13943"/>
                    <a:pt x="25628" y="12211"/>
                  </a:cubicBezTo>
                  <a:cubicBezTo>
                    <a:pt x="24286" y="9509"/>
                    <a:pt x="25228" y="7520"/>
                    <a:pt x="25000" y="45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59" name="任意形状 244"/>
            <p:cNvSpPr/>
            <p:nvPr/>
          </p:nvSpPr>
          <p:spPr>
            <a:xfrm>
              <a:off x="14831481" y="5001799"/>
              <a:ext cx="2113" cy="295"/>
            </a:xfrm>
            <a:custGeom>
              <a:avLst/>
              <a:gdLst>
                <a:gd name="connsiteX0" fmla="*/ 2113 w 2113"/>
                <a:gd name="connsiteY0" fmla="*/ 295 h 295"/>
                <a:gd name="connsiteX1" fmla="*/ 1913 w 2113"/>
                <a:gd name="connsiteY1" fmla="*/ 0 h 295"/>
                <a:gd name="connsiteX2" fmla="*/ 0 w 2113"/>
                <a:gd name="connsiteY2" fmla="*/ 114 h 295"/>
                <a:gd name="connsiteX3" fmla="*/ 2113 w 2113"/>
                <a:gd name="connsiteY3" fmla="*/ 295 h 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3" h="295">
                  <a:moveTo>
                    <a:pt x="2113" y="295"/>
                  </a:moveTo>
                  <a:cubicBezTo>
                    <a:pt x="2056" y="200"/>
                    <a:pt x="1980" y="95"/>
                    <a:pt x="1913" y="0"/>
                  </a:cubicBezTo>
                  <a:cubicBezTo>
                    <a:pt x="1342" y="19"/>
                    <a:pt x="723" y="29"/>
                    <a:pt x="0" y="114"/>
                  </a:cubicBezTo>
                  <a:lnTo>
                    <a:pt x="2113" y="29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0" name="任意形状 245"/>
            <p:cNvSpPr/>
            <p:nvPr/>
          </p:nvSpPr>
          <p:spPr>
            <a:xfrm>
              <a:off x="14695371" y="5074980"/>
              <a:ext cx="199619" cy="189277"/>
            </a:xfrm>
            <a:custGeom>
              <a:avLst/>
              <a:gdLst>
                <a:gd name="connsiteX0" fmla="*/ 193724 w 199619"/>
                <a:gd name="connsiteY0" fmla="*/ 40344 h 189277"/>
                <a:gd name="connsiteX1" fmla="*/ 193724 w 199619"/>
                <a:gd name="connsiteY1" fmla="*/ 32018 h 189277"/>
                <a:gd name="connsiteX2" fmla="*/ 189231 w 199619"/>
                <a:gd name="connsiteY2" fmla="*/ 27546 h 189277"/>
                <a:gd name="connsiteX3" fmla="*/ 186670 w 199619"/>
                <a:gd name="connsiteY3" fmla="*/ 22418 h 189277"/>
                <a:gd name="connsiteX4" fmla="*/ 186632 w 199619"/>
                <a:gd name="connsiteY4" fmla="*/ 21894 h 189277"/>
                <a:gd name="connsiteX5" fmla="*/ 183462 w 199619"/>
                <a:gd name="connsiteY5" fmla="*/ 20496 h 189277"/>
                <a:gd name="connsiteX6" fmla="*/ 170638 w 199619"/>
                <a:gd name="connsiteY6" fmla="*/ 14082 h 189277"/>
                <a:gd name="connsiteX7" fmla="*/ 161680 w 199619"/>
                <a:gd name="connsiteY7" fmla="*/ 9601 h 189277"/>
                <a:gd name="connsiteX8" fmla="*/ 160395 w 199619"/>
                <a:gd name="connsiteY8" fmla="*/ 8316 h 189277"/>
                <a:gd name="connsiteX9" fmla="*/ 155882 w 199619"/>
                <a:gd name="connsiteY9" fmla="*/ 10248 h 189277"/>
                <a:gd name="connsiteX10" fmla="*/ 152693 w 199619"/>
                <a:gd name="connsiteY10" fmla="*/ 10248 h 189277"/>
                <a:gd name="connsiteX11" fmla="*/ 152055 w 199619"/>
                <a:gd name="connsiteY11" fmla="*/ 6404 h 189277"/>
                <a:gd name="connsiteX12" fmla="*/ 148209 w 199619"/>
                <a:gd name="connsiteY12" fmla="*/ 638 h 189277"/>
                <a:gd name="connsiteX13" fmla="*/ 147581 w 199619"/>
                <a:gd name="connsiteY13" fmla="*/ 0 h 189277"/>
                <a:gd name="connsiteX14" fmla="*/ 143087 w 199619"/>
                <a:gd name="connsiteY14" fmla="*/ 638 h 189277"/>
                <a:gd name="connsiteX15" fmla="*/ 137947 w 199619"/>
                <a:gd name="connsiteY15" fmla="*/ 1931 h 189277"/>
                <a:gd name="connsiteX16" fmla="*/ 127703 w 199619"/>
                <a:gd name="connsiteY16" fmla="*/ 1931 h 189277"/>
                <a:gd name="connsiteX17" fmla="*/ 121944 w 199619"/>
                <a:gd name="connsiteY17" fmla="*/ 8326 h 189277"/>
                <a:gd name="connsiteX18" fmla="*/ 116822 w 199619"/>
                <a:gd name="connsiteY18" fmla="*/ 12826 h 189277"/>
                <a:gd name="connsiteX19" fmla="*/ 110405 w 199619"/>
                <a:gd name="connsiteY19" fmla="*/ 20505 h 189277"/>
                <a:gd name="connsiteX20" fmla="*/ 107825 w 199619"/>
                <a:gd name="connsiteY20" fmla="*/ 26918 h 189277"/>
                <a:gd name="connsiteX21" fmla="*/ 113604 w 199619"/>
                <a:gd name="connsiteY21" fmla="*/ 30753 h 189277"/>
                <a:gd name="connsiteX22" fmla="*/ 113604 w 199619"/>
                <a:gd name="connsiteY22" fmla="*/ 35891 h 189277"/>
                <a:gd name="connsiteX23" fmla="*/ 112966 w 199619"/>
                <a:gd name="connsiteY23" fmla="*/ 44845 h 189277"/>
                <a:gd name="connsiteX24" fmla="*/ 109758 w 199619"/>
                <a:gd name="connsiteY24" fmla="*/ 54455 h 189277"/>
                <a:gd name="connsiteX25" fmla="*/ 111681 w 199619"/>
                <a:gd name="connsiteY25" fmla="*/ 70469 h 189277"/>
                <a:gd name="connsiteX26" fmla="*/ 121296 w 199619"/>
                <a:gd name="connsiteY26" fmla="*/ 73676 h 189277"/>
                <a:gd name="connsiteX27" fmla="*/ 123210 w 199619"/>
                <a:gd name="connsiteY27" fmla="*/ 83286 h 189277"/>
                <a:gd name="connsiteX28" fmla="*/ 122572 w 199619"/>
                <a:gd name="connsiteY28" fmla="*/ 89043 h 189277"/>
                <a:gd name="connsiteX29" fmla="*/ 109758 w 199619"/>
                <a:gd name="connsiteY29" fmla="*/ 89043 h 189277"/>
                <a:gd name="connsiteX30" fmla="*/ 102713 w 199619"/>
                <a:gd name="connsiteY30" fmla="*/ 77520 h 189277"/>
                <a:gd name="connsiteX31" fmla="*/ 95021 w 199619"/>
                <a:gd name="connsiteY31" fmla="*/ 72391 h 189277"/>
                <a:gd name="connsiteX32" fmla="*/ 89899 w 199619"/>
                <a:gd name="connsiteY32" fmla="*/ 66635 h 189277"/>
                <a:gd name="connsiteX33" fmla="*/ 86053 w 199619"/>
                <a:gd name="connsiteY33" fmla="*/ 65350 h 189277"/>
                <a:gd name="connsiteX34" fmla="*/ 82845 w 199619"/>
                <a:gd name="connsiteY34" fmla="*/ 70469 h 189277"/>
                <a:gd name="connsiteX35" fmla="*/ 75791 w 199619"/>
                <a:gd name="connsiteY35" fmla="*/ 69841 h 189277"/>
                <a:gd name="connsiteX36" fmla="*/ 69374 w 199619"/>
                <a:gd name="connsiteY36" fmla="*/ 65997 h 189277"/>
                <a:gd name="connsiteX37" fmla="*/ 59121 w 199619"/>
                <a:gd name="connsiteY37" fmla="*/ 65997 h 189277"/>
                <a:gd name="connsiteX38" fmla="*/ 57227 w 199619"/>
                <a:gd name="connsiteY38" fmla="*/ 57662 h 189277"/>
                <a:gd name="connsiteX39" fmla="*/ 53362 w 199619"/>
                <a:gd name="connsiteY39" fmla="*/ 55749 h 189277"/>
                <a:gd name="connsiteX40" fmla="*/ 47593 w 199619"/>
                <a:gd name="connsiteY40" fmla="*/ 58946 h 189277"/>
                <a:gd name="connsiteX41" fmla="*/ 43118 w 199619"/>
                <a:gd name="connsiteY41" fmla="*/ 55102 h 189277"/>
                <a:gd name="connsiteX42" fmla="*/ 39919 w 199619"/>
                <a:gd name="connsiteY42" fmla="*/ 53190 h 189277"/>
                <a:gd name="connsiteX43" fmla="*/ 37977 w 199619"/>
                <a:gd name="connsiteY43" fmla="*/ 53190 h 189277"/>
                <a:gd name="connsiteX44" fmla="*/ 37977 w 199619"/>
                <a:gd name="connsiteY44" fmla="*/ 61525 h 189277"/>
                <a:gd name="connsiteX45" fmla="*/ 37340 w 199619"/>
                <a:gd name="connsiteY45" fmla="*/ 71754 h 189277"/>
                <a:gd name="connsiteX46" fmla="*/ 36721 w 199619"/>
                <a:gd name="connsiteY46" fmla="*/ 83296 h 189277"/>
                <a:gd name="connsiteX47" fmla="*/ 37987 w 199619"/>
                <a:gd name="connsiteY47" fmla="*/ 90337 h 189277"/>
                <a:gd name="connsiteX48" fmla="*/ 28391 w 199619"/>
                <a:gd name="connsiteY48" fmla="*/ 90337 h 189277"/>
                <a:gd name="connsiteX49" fmla="*/ 20061 w 199619"/>
                <a:gd name="connsiteY49" fmla="*/ 90337 h 189277"/>
                <a:gd name="connsiteX50" fmla="*/ 9808 w 199619"/>
                <a:gd name="connsiteY50" fmla="*/ 90337 h 189277"/>
                <a:gd name="connsiteX51" fmla="*/ 4029 w 199619"/>
                <a:gd name="connsiteY51" fmla="*/ 90984 h 189277"/>
                <a:gd name="connsiteX52" fmla="*/ 2716 w 199619"/>
                <a:gd name="connsiteY52" fmla="*/ 94495 h 189277"/>
                <a:gd name="connsiteX53" fmla="*/ 3401 w 199619"/>
                <a:gd name="connsiteY53" fmla="*/ 99947 h 189277"/>
                <a:gd name="connsiteX54" fmla="*/ 1468 w 199619"/>
                <a:gd name="connsiteY54" fmla="*/ 112745 h 189277"/>
                <a:gd name="connsiteX55" fmla="*/ 193 w 199619"/>
                <a:gd name="connsiteY55" fmla="*/ 131975 h 189277"/>
                <a:gd name="connsiteX56" fmla="*/ 193 w 199619"/>
                <a:gd name="connsiteY56" fmla="*/ 151205 h 189277"/>
                <a:gd name="connsiteX57" fmla="*/ 20680 w 199619"/>
                <a:gd name="connsiteY57" fmla="*/ 177458 h 189277"/>
                <a:gd name="connsiteX58" fmla="*/ 21317 w 199619"/>
                <a:gd name="connsiteY58" fmla="*/ 178105 h 189277"/>
                <a:gd name="connsiteX59" fmla="*/ 27724 w 199619"/>
                <a:gd name="connsiteY59" fmla="*/ 176173 h 189277"/>
                <a:gd name="connsiteX60" fmla="*/ 34151 w 199619"/>
                <a:gd name="connsiteY60" fmla="*/ 175545 h 189277"/>
                <a:gd name="connsiteX61" fmla="*/ 42480 w 199619"/>
                <a:gd name="connsiteY61" fmla="*/ 178114 h 189277"/>
                <a:gd name="connsiteX62" fmla="*/ 51448 w 199619"/>
                <a:gd name="connsiteY62" fmla="*/ 181312 h 189277"/>
                <a:gd name="connsiteX63" fmla="*/ 56579 w 199619"/>
                <a:gd name="connsiteY63" fmla="*/ 183234 h 189277"/>
                <a:gd name="connsiteX64" fmla="*/ 61054 w 199619"/>
                <a:gd name="connsiteY64" fmla="*/ 184509 h 189277"/>
                <a:gd name="connsiteX65" fmla="*/ 65566 w 199619"/>
                <a:gd name="connsiteY65" fmla="*/ 185793 h 189277"/>
                <a:gd name="connsiteX66" fmla="*/ 71316 w 199619"/>
                <a:gd name="connsiteY66" fmla="*/ 187078 h 189277"/>
                <a:gd name="connsiteX67" fmla="*/ 75162 w 199619"/>
                <a:gd name="connsiteY67" fmla="*/ 186450 h 189277"/>
                <a:gd name="connsiteX68" fmla="*/ 79646 w 199619"/>
                <a:gd name="connsiteY68" fmla="*/ 189019 h 189277"/>
                <a:gd name="connsiteX69" fmla="*/ 82855 w 199619"/>
                <a:gd name="connsiteY69" fmla="*/ 189019 h 189277"/>
                <a:gd name="connsiteX70" fmla="*/ 84758 w 199619"/>
                <a:gd name="connsiteY70" fmla="*/ 181968 h 189277"/>
                <a:gd name="connsiteX71" fmla="*/ 89909 w 199619"/>
                <a:gd name="connsiteY71" fmla="*/ 178133 h 189277"/>
                <a:gd name="connsiteX72" fmla="*/ 96954 w 199619"/>
                <a:gd name="connsiteY72" fmla="*/ 171720 h 189277"/>
                <a:gd name="connsiteX73" fmla="*/ 98239 w 199619"/>
                <a:gd name="connsiteY73" fmla="*/ 168523 h 189277"/>
                <a:gd name="connsiteX74" fmla="*/ 104636 w 199619"/>
                <a:gd name="connsiteY74" fmla="*/ 163394 h 189277"/>
                <a:gd name="connsiteX75" fmla="*/ 109120 w 199619"/>
                <a:gd name="connsiteY75" fmla="*/ 162110 h 189277"/>
                <a:gd name="connsiteX76" fmla="*/ 109768 w 199619"/>
                <a:gd name="connsiteY76" fmla="*/ 158266 h 189277"/>
                <a:gd name="connsiteX77" fmla="*/ 112347 w 199619"/>
                <a:gd name="connsiteY77" fmla="*/ 148656 h 189277"/>
                <a:gd name="connsiteX78" fmla="*/ 118098 w 199619"/>
                <a:gd name="connsiteY78" fmla="*/ 145468 h 189277"/>
                <a:gd name="connsiteX79" fmla="*/ 123219 w 199619"/>
                <a:gd name="connsiteY79" fmla="*/ 144174 h 189277"/>
                <a:gd name="connsiteX80" fmla="*/ 128360 w 199619"/>
                <a:gd name="connsiteY80" fmla="*/ 142252 h 189277"/>
                <a:gd name="connsiteX81" fmla="*/ 132825 w 199619"/>
                <a:gd name="connsiteY81" fmla="*/ 142252 h 189277"/>
                <a:gd name="connsiteX82" fmla="*/ 138613 w 199619"/>
                <a:gd name="connsiteY82" fmla="*/ 141624 h 189277"/>
                <a:gd name="connsiteX83" fmla="*/ 139879 w 199619"/>
                <a:gd name="connsiteY83" fmla="*/ 140977 h 189277"/>
                <a:gd name="connsiteX84" fmla="*/ 141812 w 199619"/>
                <a:gd name="connsiteY84" fmla="*/ 137133 h 189277"/>
                <a:gd name="connsiteX85" fmla="*/ 137328 w 199619"/>
                <a:gd name="connsiteY85" fmla="*/ 133935 h 189277"/>
                <a:gd name="connsiteX86" fmla="*/ 138613 w 199619"/>
                <a:gd name="connsiteY86" fmla="*/ 128807 h 189277"/>
                <a:gd name="connsiteX87" fmla="*/ 143097 w 199619"/>
                <a:gd name="connsiteY87" fmla="*/ 126238 h 189277"/>
                <a:gd name="connsiteX88" fmla="*/ 149504 w 199619"/>
                <a:gd name="connsiteY88" fmla="*/ 123678 h 189277"/>
                <a:gd name="connsiteX89" fmla="*/ 156558 w 199619"/>
                <a:gd name="connsiteY89" fmla="*/ 123678 h 189277"/>
                <a:gd name="connsiteX90" fmla="*/ 163603 w 199619"/>
                <a:gd name="connsiteY90" fmla="*/ 119834 h 189277"/>
                <a:gd name="connsiteX91" fmla="*/ 168734 w 199619"/>
                <a:gd name="connsiteY91" fmla="*/ 117912 h 189277"/>
                <a:gd name="connsiteX92" fmla="*/ 174484 w 199619"/>
                <a:gd name="connsiteY92" fmla="*/ 117284 h 189277"/>
                <a:gd name="connsiteX93" fmla="*/ 181529 w 199619"/>
                <a:gd name="connsiteY93" fmla="*/ 115999 h 189277"/>
                <a:gd name="connsiteX94" fmla="*/ 182814 w 199619"/>
                <a:gd name="connsiteY94" fmla="*/ 110871 h 189277"/>
                <a:gd name="connsiteX95" fmla="*/ 185394 w 199619"/>
                <a:gd name="connsiteY95" fmla="*/ 110871 h 189277"/>
                <a:gd name="connsiteX96" fmla="*/ 180901 w 199619"/>
                <a:gd name="connsiteY96" fmla="*/ 106389 h 189277"/>
                <a:gd name="connsiteX97" fmla="*/ 183471 w 199619"/>
                <a:gd name="connsiteY97" fmla="*/ 100623 h 189277"/>
                <a:gd name="connsiteX98" fmla="*/ 185270 w 199619"/>
                <a:gd name="connsiteY98" fmla="*/ 94533 h 189277"/>
                <a:gd name="connsiteX99" fmla="*/ 186013 w 199619"/>
                <a:gd name="connsiteY99" fmla="*/ 90366 h 189277"/>
                <a:gd name="connsiteX100" fmla="*/ 186670 w 199619"/>
                <a:gd name="connsiteY100" fmla="*/ 84599 h 189277"/>
                <a:gd name="connsiteX101" fmla="*/ 192420 w 199619"/>
                <a:gd name="connsiteY101" fmla="*/ 83971 h 189277"/>
                <a:gd name="connsiteX102" fmla="*/ 193048 w 199619"/>
                <a:gd name="connsiteY102" fmla="*/ 76930 h 189277"/>
                <a:gd name="connsiteX103" fmla="*/ 190497 w 199619"/>
                <a:gd name="connsiteY103" fmla="*/ 70517 h 189277"/>
                <a:gd name="connsiteX104" fmla="*/ 190497 w 199619"/>
                <a:gd name="connsiteY104" fmla="*/ 65398 h 189277"/>
                <a:gd name="connsiteX105" fmla="*/ 189859 w 199619"/>
                <a:gd name="connsiteY105" fmla="*/ 61563 h 189277"/>
                <a:gd name="connsiteX106" fmla="*/ 193705 w 199619"/>
                <a:gd name="connsiteY106" fmla="*/ 55797 h 189277"/>
                <a:gd name="connsiteX107" fmla="*/ 194324 w 199619"/>
                <a:gd name="connsiteY107" fmla="*/ 50040 h 189277"/>
                <a:gd name="connsiteX108" fmla="*/ 199465 w 199619"/>
                <a:gd name="connsiteY108" fmla="*/ 46834 h 189277"/>
                <a:gd name="connsiteX109" fmla="*/ 193724 w 199619"/>
                <a:gd name="connsiteY109" fmla="*/ 40344 h 18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99619" h="189277">
                  <a:moveTo>
                    <a:pt x="193724" y="40344"/>
                  </a:moveTo>
                  <a:cubicBezTo>
                    <a:pt x="192591" y="37318"/>
                    <a:pt x="195124" y="34949"/>
                    <a:pt x="193724" y="32018"/>
                  </a:cubicBezTo>
                  <a:cubicBezTo>
                    <a:pt x="192648" y="29801"/>
                    <a:pt x="190659" y="29564"/>
                    <a:pt x="189231" y="27546"/>
                  </a:cubicBezTo>
                  <a:cubicBezTo>
                    <a:pt x="187926" y="25719"/>
                    <a:pt x="187660" y="24416"/>
                    <a:pt x="186670" y="22418"/>
                  </a:cubicBezTo>
                  <a:lnTo>
                    <a:pt x="186632" y="21894"/>
                  </a:lnTo>
                  <a:cubicBezTo>
                    <a:pt x="185661" y="21485"/>
                    <a:pt x="184661" y="21038"/>
                    <a:pt x="183462" y="20496"/>
                  </a:cubicBezTo>
                  <a:cubicBezTo>
                    <a:pt x="178368" y="18174"/>
                    <a:pt x="175636" y="16594"/>
                    <a:pt x="170638" y="14082"/>
                  </a:cubicBezTo>
                  <a:cubicBezTo>
                    <a:pt x="167144" y="12332"/>
                    <a:pt x="165174" y="11361"/>
                    <a:pt x="161680" y="9601"/>
                  </a:cubicBezTo>
                  <a:lnTo>
                    <a:pt x="160395" y="8316"/>
                  </a:lnTo>
                  <a:cubicBezTo>
                    <a:pt x="159471" y="9981"/>
                    <a:pt x="157767" y="9934"/>
                    <a:pt x="155882" y="10248"/>
                  </a:cubicBezTo>
                  <a:cubicBezTo>
                    <a:pt x="154654" y="10438"/>
                    <a:pt x="153712" y="10971"/>
                    <a:pt x="152693" y="10248"/>
                  </a:cubicBezTo>
                  <a:cubicBezTo>
                    <a:pt x="151455" y="9353"/>
                    <a:pt x="152522" y="7840"/>
                    <a:pt x="152055" y="6404"/>
                  </a:cubicBezTo>
                  <a:cubicBezTo>
                    <a:pt x="151218" y="3835"/>
                    <a:pt x="149504" y="3007"/>
                    <a:pt x="148209" y="638"/>
                  </a:cubicBezTo>
                  <a:lnTo>
                    <a:pt x="147581" y="0"/>
                  </a:lnTo>
                  <a:cubicBezTo>
                    <a:pt x="145829" y="247"/>
                    <a:pt x="144811" y="304"/>
                    <a:pt x="143087" y="638"/>
                  </a:cubicBezTo>
                  <a:cubicBezTo>
                    <a:pt x="141060" y="1037"/>
                    <a:pt x="139993" y="1589"/>
                    <a:pt x="137947" y="1931"/>
                  </a:cubicBezTo>
                  <a:cubicBezTo>
                    <a:pt x="134005" y="2560"/>
                    <a:pt x="131302" y="152"/>
                    <a:pt x="127703" y="1931"/>
                  </a:cubicBezTo>
                  <a:cubicBezTo>
                    <a:pt x="124685" y="3397"/>
                    <a:pt x="124352" y="5985"/>
                    <a:pt x="121944" y="8326"/>
                  </a:cubicBezTo>
                  <a:cubicBezTo>
                    <a:pt x="120049" y="10181"/>
                    <a:pt x="118697" y="10933"/>
                    <a:pt x="116822" y="12826"/>
                  </a:cubicBezTo>
                  <a:cubicBezTo>
                    <a:pt x="114052" y="15576"/>
                    <a:pt x="112309" y="17099"/>
                    <a:pt x="110405" y="20505"/>
                  </a:cubicBezTo>
                  <a:cubicBezTo>
                    <a:pt x="109091" y="22855"/>
                    <a:pt x="107045" y="24340"/>
                    <a:pt x="107825" y="26918"/>
                  </a:cubicBezTo>
                  <a:cubicBezTo>
                    <a:pt x="108635" y="29488"/>
                    <a:pt x="112528" y="28279"/>
                    <a:pt x="113604" y="30753"/>
                  </a:cubicBezTo>
                  <a:cubicBezTo>
                    <a:pt x="114413" y="32580"/>
                    <a:pt x="113652" y="33883"/>
                    <a:pt x="113604" y="35891"/>
                  </a:cubicBezTo>
                  <a:cubicBezTo>
                    <a:pt x="113509" y="39383"/>
                    <a:pt x="113614" y="41400"/>
                    <a:pt x="112966" y="44845"/>
                  </a:cubicBezTo>
                  <a:cubicBezTo>
                    <a:pt x="112224" y="48727"/>
                    <a:pt x="110367" y="50545"/>
                    <a:pt x="109758" y="54455"/>
                  </a:cubicBezTo>
                  <a:cubicBezTo>
                    <a:pt x="108815" y="60669"/>
                    <a:pt x="107045" y="66216"/>
                    <a:pt x="111681" y="70469"/>
                  </a:cubicBezTo>
                  <a:cubicBezTo>
                    <a:pt x="114594" y="73134"/>
                    <a:pt x="117241" y="73676"/>
                    <a:pt x="121296" y="73676"/>
                  </a:cubicBezTo>
                  <a:cubicBezTo>
                    <a:pt x="128350" y="73676"/>
                    <a:pt x="122572" y="77520"/>
                    <a:pt x="123210" y="83286"/>
                  </a:cubicBezTo>
                  <a:cubicBezTo>
                    <a:pt x="123077" y="83400"/>
                    <a:pt x="122743" y="88957"/>
                    <a:pt x="122572" y="89043"/>
                  </a:cubicBezTo>
                  <a:cubicBezTo>
                    <a:pt x="116155" y="89690"/>
                    <a:pt x="112957" y="90061"/>
                    <a:pt x="109758" y="89043"/>
                  </a:cubicBezTo>
                  <a:cubicBezTo>
                    <a:pt x="104741" y="87425"/>
                    <a:pt x="106531" y="81164"/>
                    <a:pt x="102713" y="77520"/>
                  </a:cubicBezTo>
                  <a:cubicBezTo>
                    <a:pt x="100114" y="75027"/>
                    <a:pt x="97725" y="74789"/>
                    <a:pt x="95021" y="72391"/>
                  </a:cubicBezTo>
                  <a:cubicBezTo>
                    <a:pt x="92765" y="70384"/>
                    <a:pt x="92536" y="68062"/>
                    <a:pt x="89899" y="66635"/>
                  </a:cubicBezTo>
                  <a:cubicBezTo>
                    <a:pt x="88509" y="65873"/>
                    <a:pt x="87595" y="65055"/>
                    <a:pt x="86053" y="65350"/>
                  </a:cubicBezTo>
                  <a:cubicBezTo>
                    <a:pt x="83730" y="65797"/>
                    <a:pt x="84901" y="69308"/>
                    <a:pt x="82845" y="70469"/>
                  </a:cubicBezTo>
                  <a:cubicBezTo>
                    <a:pt x="80417" y="71820"/>
                    <a:pt x="78418" y="70669"/>
                    <a:pt x="75791" y="69841"/>
                  </a:cubicBezTo>
                  <a:cubicBezTo>
                    <a:pt x="73020" y="68947"/>
                    <a:pt x="72164" y="66882"/>
                    <a:pt x="69374" y="65997"/>
                  </a:cubicBezTo>
                  <a:cubicBezTo>
                    <a:pt x="65595" y="64760"/>
                    <a:pt x="62082" y="68700"/>
                    <a:pt x="59121" y="65997"/>
                  </a:cubicBezTo>
                  <a:cubicBezTo>
                    <a:pt x="56675" y="63733"/>
                    <a:pt x="59654" y="59936"/>
                    <a:pt x="57227" y="57662"/>
                  </a:cubicBezTo>
                  <a:cubicBezTo>
                    <a:pt x="55980" y="56530"/>
                    <a:pt x="55037" y="55892"/>
                    <a:pt x="53362" y="55749"/>
                  </a:cubicBezTo>
                  <a:cubicBezTo>
                    <a:pt x="50791" y="55521"/>
                    <a:pt x="50163" y="59308"/>
                    <a:pt x="47593" y="58946"/>
                  </a:cubicBezTo>
                  <a:cubicBezTo>
                    <a:pt x="45336" y="58632"/>
                    <a:pt x="45022" y="56415"/>
                    <a:pt x="43118" y="55102"/>
                  </a:cubicBezTo>
                  <a:cubicBezTo>
                    <a:pt x="41919" y="54284"/>
                    <a:pt x="41157" y="53941"/>
                    <a:pt x="39919" y="53190"/>
                  </a:cubicBezTo>
                  <a:lnTo>
                    <a:pt x="37977" y="53190"/>
                  </a:lnTo>
                  <a:cubicBezTo>
                    <a:pt x="37977" y="56444"/>
                    <a:pt x="38073" y="58261"/>
                    <a:pt x="37977" y="61525"/>
                  </a:cubicBezTo>
                  <a:cubicBezTo>
                    <a:pt x="37873" y="65521"/>
                    <a:pt x="37587" y="67757"/>
                    <a:pt x="37340" y="71754"/>
                  </a:cubicBezTo>
                  <a:cubicBezTo>
                    <a:pt x="37102" y="76264"/>
                    <a:pt x="36302" y="78795"/>
                    <a:pt x="36721" y="83296"/>
                  </a:cubicBezTo>
                  <a:cubicBezTo>
                    <a:pt x="36959" y="86065"/>
                    <a:pt x="39406" y="87920"/>
                    <a:pt x="37987" y="90337"/>
                  </a:cubicBezTo>
                  <a:cubicBezTo>
                    <a:pt x="36130" y="93591"/>
                    <a:pt x="32132" y="90337"/>
                    <a:pt x="28391" y="90337"/>
                  </a:cubicBezTo>
                  <a:lnTo>
                    <a:pt x="20061" y="90337"/>
                  </a:lnTo>
                  <a:cubicBezTo>
                    <a:pt x="16063" y="90337"/>
                    <a:pt x="13778" y="90061"/>
                    <a:pt x="9808" y="90337"/>
                  </a:cubicBezTo>
                  <a:cubicBezTo>
                    <a:pt x="7532" y="90489"/>
                    <a:pt x="5857" y="89652"/>
                    <a:pt x="4029" y="90984"/>
                  </a:cubicBezTo>
                  <a:cubicBezTo>
                    <a:pt x="2734" y="91916"/>
                    <a:pt x="2573" y="93125"/>
                    <a:pt x="2716" y="94495"/>
                  </a:cubicBezTo>
                  <a:cubicBezTo>
                    <a:pt x="2915" y="96160"/>
                    <a:pt x="3591" y="98044"/>
                    <a:pt x="3401" y="99947"/>
                  </a:cubicBezTo>
                  <a:cubicBezTo>
                    <a:pt x="2877" y="104962"/>
                    <a:pt x="2039" y="107731"/>
                    <a:pt x="1468" y="112745"/>
                  </a:cubicBezTo>
                  <a:cubicBezTo>
                    <a:pt x="602" y="120215"/>
                    <a:pt x="450" y="124468"/>
                    <a:pt x="193" y="131975"/>
                  </a:cubicBezTo>
                  <a:cubicBezTo>
                    <a:pt x="-64" y="139464"/>
                    <a:pt x="-64" y="143698"/>
                    <a:pt x="193" y="151205"/>
                  </a:cubicBezTo>
                  <a:lnTo>
                    <a:pt x="20680" y="177458"/>
                  </a:lnTo>
                  <a:lnTo>
                    <a:pt x="21317" y="178105"/>
                  </a:lnTo>
                  <a:cubicBezTo>
                    <a:pt x="23831" y="177344"/>
                    <a:pt x="25173" y="176687"/>
                    <a:pt x="27724" y="176173"/>
                  </a:cubicBezTo>
                  <a:cubicBezTo>
                    <a:pt x="30190" y="175688"/>
                    <a:pt x="31628" y="175365"/>
                    <a:pt x="34151" y="175545"/>
                  </a:cubicBezTo>
                  <a:cubicBezTo>
                    <a:pt x="37549" y="175764"/>
                    <a:pt x="39244" y="177030"/>
                    <a:pt x="42480" y="178114"/>
                  </a:cubicBezTo>
                  <a:cubicBezTo>
                    <a:pt x="45993" y="179285"/>
                    <a:pt x="47945" y="180065"/>
                    <a:pt x="51448" y="181312"/>
                  </a:cubicBezTo>
                  <a:cubicBezTo>
                    <a:pt x="53438" y="182063"/>
                    <a:pt x="54533" y="182577"/>
                    <a:pt x="56579" y="183234"/>
                  </a:cubicBezTo>
                  <a:cubicBezTo>
                    <a:pt x="58303" y="183805"/>
                    <a:pt x="59331" y="184014"/>
                    <a:pt x="61054" y="184509"/>
                  </a:cubicBezTo>
                  <a:cubicBezTo>
                    <a:pt x="62825" y="185022"/>
                    <a:pt x="63777" y="185346"/>
                    <a:pt x="65566" y="185793"/>
                  </a:cubicBezTo>
                  <a:cubicBezTo>
                    <a:pt x="67775" y="186374"/>
                    <a:pt x="69013" y="187116"/>
                    <a:pt x="71316" y="187078"/>
                  </a:cubicBezTo>
                  <a:cubicBezTo>
                    <a:pt x="72840" y="187059"/>
                    <a:pt x="73658" y="186240"/>
                    <a:pt x="75162" y="186450"/>
                  </a:cubicBezTo>
                  <a:cubicBezTo>
                    <a:pt x="77171" y="186697"/>
                    <a:pt x="77666" y="188619"/>
                    <a:pt x="79646" y="189019"/>
                  </a:cubicBezTo>
                  <a:cubicBezTo>
                    <a:pt x="80874" y="189257"/>
                    <a:pt x="81684" y="189457"/>
                    <a:pt x="82855" y="189019"/>
                  </a:cubicBezTo>
                  <a:cubicBezTo>
                    <a:pt x="85511" y="188001"/>
                    <a:pt x="83131" y="184290"/>
                    <a:pt x="84758" y="181968"/>
                  </a:cubicBezTo>
                  <a:cubicBezTo>
                    <a:pt x="86225" y="179932"/>
                    <a:pt x="87957" y="179694"/>
                    <a:pt x="89909" y="178133"/>
                  </a:cubicBezTo>
                  <a:cubicBezTo>
                    <a:pt x="92774" y="175793"/>
                    <a:pt x="95164" y="174993"/>
                    <a:pt x="96954" y="171720"/>
                  </a:cubicBezTo>
                  <a:cubicBezTo>
                    <a:pt x="97572" y="170531"/>
                    <a:pt x="97554" y="169675"/>
                    <a:pt x="98239" y="168523"/>
                  </a:cubicBezTo>
                  <a:cubicBezTo>
                    <a:pt x="99857" y="165764"/>
                    <a:pt x="101723" y="164708"/>
                    <a:pt x="104636" y="163394"/>
                  </a:cubicBezTo>
                  <a:cubicBezTo>
                    <a:pt x="106293" y="162652"/>
                    <a:pt x="108006" y="163547"/>
                    <a:pt x="109120" y="162110"/>
                  </a:cubicBezTo>
                  <a:cubicBezTo>
                    <a:pt x="110082" y="160920"/>
                    <a:pt x="109472" y="159760"/>
                    <a:pt x="109768" y="158266"/>
                  </a:cubicBezTo>
                  <a:cubicBezTo>
                    <a:pt x="110520" y="154469"/>
                    <a:pt x="109701" y="151501"/>
                    <a:pt x="112347" y="148656"/>
                  </a:cubicBezTo>
                  <a:cubicBezTo>
                    <a:pt x="114099" y="146771"/>
                    <a:pt x="115708" y="146362"/>
                    <a:pt x="118098" y="145468"/>
                  </a:cubicBezTo>
                  <a:cubicBezTo>
                    <a:pt x="120030" y="144726"/>
                    <a:pt x="121258" y="144783"/>
                    <a:pt x="123219" y="144174"/>
                  </a:cubicBezTo>
                  <a:cubicBezTo>
                    <a:pt x="125276" y="143546"/>
                    <a:pt x="126246" y="142594"/>
                    <a:pt x="128360" y="142252"/>
                  </a:cubicBezTo>
                  <a:cubicBezTo>
                    <a:pt x="130074" y="141976"/>
                    <a:pt x="131092" y="142337"/>
                    <a:pt x="132825" y="142252"/>
                  </a:cubicBezTo>
                  <a:cubicBezTo>
                    <a:pt x="135100" y="142138"/>
                    <a:pt x="136357" y="141862"/>
                    <a:pt x="138613" y="141624"/>
                  </a:cubicBezTo>
                  <a:lnTo>
                    <a:pt x="139879" y="140977"/>
                  </a:lnTo>
                  <a:cubicBezTo>
                    <a:pt x="140641" y="139483"/>
                    <a:pt x="142050" y="138798"/>
                    <a:pt x="141812" y="137133"/>
                  </a:cubicBezTo>
                  <a:cubicBezTo>
                    <a:pt x="141517" y="135011"/>
                    <a:pt x="138042" y="135962"/>
                    <a:pt x="137328" y="133935"/>
                  </a:cubicBezTo>
                  <a:cubicBezTo>
                    <a:pt x="136642" y="132004"/>
                    <a:pt x="137347" y="130443"/>
                    <a:pt x="138613" y="128807"/>
                  </a:cubicBezTo>
                  <a:cubicBezTo>
                    <a:pt x="139841" y="127208"/>
                    <a:pt x="141279" y="127151"/>
                    <a:pt x="143097" y="126238"/>
                  </a:cubicBezTo>
                  <a:cubicBezTo>
                    <a:pt x="145505" y="125048"/>
                    <a:pt x="146867" y="124192"/>
                    <a:pt x="149504" y="123678"/>
                  </a:cubicBezTo>
                  <a:cubicBezTo>
                    <a:pt x="152198" y="123155"/>
                    <a:pt x="153864" y="124306"/>
                    <a:pt x="156558" y="123678"/>
                  </a:cubicBezTo>
                  <a:cubicBezTo>
                    <a:pt x="159604" y="122955"/>
                    <a:pt x="160738" y="121099"/>
                    <a:pt x="163603" y="119834"/>
                  </a:cubicBezTo>
                  <a:cubicBezTo>
                    <a:pt x="165564" y="118968"/>
                    <a:pt x="166640" y="118426"/>
                    <a:pt x="168734" y="117912"/>
                  </a:cubicBezTo>
                  <a:cubicBezTo>
                    <a:pt x="170924" y="117379"/>
                    <a:pt x="172247" y="117598"/>
                    <a:pt x="174484" y="117284"/>
                  </a:cubicBezTo>
                  <a:cubicBezTo>
                    <a:pt x="177245" y="116884"/>
                    <a:pt x="179692" y="118102"/>
                    <a:pt x="181529" y="115999"/>
                  </a:cubicBezTo>
                  <a:cubicBezTo>
                    <a:pt x="182890" y="114458"/>
                    <a:pt x="182319" y="112878"/>
                    <a:pt x="182814" y="110871"/>
                  </a:cubicBezTo>
                  <a:lnTo>
                    <a:pt x="185394" y="110871"/>
                  </a:lnTo>
                  <a:cubicBezTo>
                    <a:pt x="183633" y="109120"/>
                    <a:pt x="181348" y="108834"/>
                    <a:pt x="180901" y="106389"/>
                  </a:cubicBezTo>
                  <a:cubicBezTo>
                    <a:pt x="180453" y="103972"/>
                    <a:pt x="182614" y="102926"/>
                    <a:pt x="183471" y="100623"/>
                  </a:cubicBezTo>
                  <a:cubicBezTo>
                    <a:pt x="184338" y="98273"/>
                    <a:pt x="184851" y="96484"/>
                    <a:pt x="185270" y="94533"/>
                  </a:cubicBezTo>
                  <a:cubicBezTo>
                    <a:pt x="185546" y="93287"/>
                    <a:pt x="185775" y="91964"/>
                    <a:pt x="186013" y="90366"/>
                  </a:cubicBezTo>
                  <a:cubicBezTo>
                    <a:pt x="186384" y="88139"/>
                    <a:pt x="185071" y="86198"/>
                    <a:pt x="186670" y="84599"/>
                  </a:cubicBezTo>
                  <a:cubicBezTo>
                    <a:pt x="188269" y="83010"/>
                    <a:pt x="190716" y="85446"/>
                    <a:pt x="192420" y="83971"/>
                  </a:cubicBezTo>
                  <a:cubicBezTo>
                    <a:pt x="194524" y="82163"/>
                    <a:pt x="193467" y="79651"/>
                    <a:pt x="193048" y="76930"/>
                  </a:cubicBezTo>
                  <a:cubicBezTo>
                    <a:pt x="192658" y="74266"/>
                    <a:pt x="190944" y="73162"/>
                    <a:pt x="190497" y="70517"/>
                  </a:cubicBezTo>
                  <a:cubicBezTo>
                    <a:pt x="190183" y="68538"/>
                    <a:pt x="190687" y="67386"/>
                    <a:pt x="190497" y="65398"/>
                  </a:cubicBezTo>
                  <a:cubicBezTo>
                    <a:pt x="190344" y="63885"/>
                    <a:pt x="189707" y="63057"/>
                    <a:pt x="189859" y="61563"/>
                  </a:cubicBezTo>
                  <a:cubicBezTo>
                    <a:pt x="190135" y="58880"/>
                    <a:pt x="192839" y="58337"/>
                    <a:pt x="193705" y="55797"/>
                  </a:cubicBezTo>
                  <a:cubicBezTo>
                    <a:pt x="194429" y="53647"/>
                    <a:pt x="193143" y="51953"/>
                    <a:pt x="194324" y="50040"/>
                  </a:cubicBezTo>
                  <a:cubicBezTo>
                    <a:pt x="195571" y="48023"/>
                    <a:pt x="198674" y="49051"/>
                    <a:pt x="199465" y="46834"/>
                  </a:cubicBezTo>
                  <a:cubicBezTo>
                    <a:pt x="200626" y="43608"/>
                    <a:pt x="194914" y="43503"/>
                    <a:pt x="193724" y="4034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1" name="任意形状 246"/>
            <p:cNvSpPr/>
            <p:nvPr/>
          </p:nvSpPr>
          <p:spPr>
            <a:xfrm>
              <a:off x="14843590" y="5346543"/>
              <a:ext cx="637" cy="4"/>
            </a:xfrm>
            <a:custGeom>
              <a:avLst/>
              <a:gdLst>
                <a:gd name="connsiteX0" fmla="*/ 0 w 637"/>
                <a:gd name="connsiteY0" fmla="*/ 0 h 4"/>
                <a:gd name="connsiteX1" fmla="*/ 638 w 637"/>
                <a:gd name="connsiteY1" fmla="*/ 0 h 4"/>
                <a:gd name="connsiteX2" fmla="*/ 0 w 637"/>
                <a:gd name="connsiteY2" fmla="*/ 0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7" h="4">
                  <a:moveTo>
                    <a:pt x="0" y="0"/>
                  </a:moveTo>
                  <a:cubicBezTo>
                    <a:pt x="228" y="10"/>
                    <a:pt x="419" y="0"/>
                    <a:pt x="638" y="0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2" name="任意形状 247"/>
            <p:cNvSpPr/>
            <p:nvPr/>
          </p:nvSpPr>
          <p:spPr>
            <a:xfrm>
              <a:off x="14600060" y="5345247"/>
              <a:ext cx="266768" cy="235092"/>
            </a:xfrm>
            <a:custGeom>
              <a:avLst/>
              <a:gdLst>
                <a:gd name="connsiteX0" fmla="*/ 251908 w 266768"/>
                <a:gd name="connsiteY0" fmla="*/ 70471 h 235092"/>
                <a:gd name="connsiteX1" fmla="*/ 251251 w 266768"/>
                <a:gd name="connsiteY1" fmla="*/ 63439 h 235092"/>
                <a:gd name="connsiteX2" fmla="*/ 252565 w 266768"/>
                <a:gd name="connsiteY2" fmla="*/ 51897 h 235092"/>
                <a:gd name="connsiteX3" fmla="*/ 252565 w 266768"/>
                <a:gd name="connsiteY3" fmla="*/ 44209 h 235092"/>
                <a:gd name="connsiteX4" fmla="*/ 253184 w 266768"/>
                <a:gd name="connsiteY4" fmla="*/ 35883 h 235092"/>
                <a:gd name="connsiteX5" fmla="*/ 249985 w 266768"/>
                <a:gd name="connsiteY5" fmla="*/ 28185 h 235092"/>
                <a:gd name="connsiteX6" fmla="*/ 244854 w 266768"/>
                <a:gd name="connsiteY6" fmla="*/ 17938 h 235092"/>
                <a:gd name="connsiteX7" fmla="*/ 245510 w 266768"/>
                <a:gd name="connsiteY7" fmla="*/ 8327 h 235092"/>
                <a:gd name="connsiteX8" fmla="*/ 243568 w 266768"/>
                <a:gd name="connsiteY8" fmla="*/ 1296 h 235092"/>
                <a:gd name="connsiteX9" fmla="*/ 235229 w 266768"/>
                <a:gd name="connsiteY9" fmla="*/ 1286 h 235092"/>
                <a:gd name="connsiteX10" fmla="*/ 223710 w 266768"/>
                <a:gd name="connsiteY10" fmla="*/ 1 h 235092"/>
                <a:gd name="connsiteX11" fmla="*/ 213447 w 266768"/>
                <a:gd name="connsiteY11" fmla="*/ 630 h 235092"/>
                <a:gd name="connsiteX12" fmla="*/ 213447 w 266768"/>
                <a:gd name="connsiteY12" fmla="*/ 1 h 235092"/>
                <a:gd name="connsiteX13" fmla="*/ 207040 w 266768"/>
                <a:gd name="connsiteY13" fmla="*/ 4493 h 235092"/>
                <a:gd name="connsiteX14" fmla="*/ 198710 w 266768"/>
                <a:gd name="connsiteY14" fmla="*/ 10896 h 235092"/>
                <a:gd name="connsiteX15" fmla="*/ 185887 w 266768"/>
                <a:gd name="connsiteY15" fmla="*/ 19860 h 235092"/>
                <a:gd name="connsiteX16" fmla="*/ 174368 w 266768"/>
                <a:gd name="connsiteY16" fmla="*/ 28185 h 235092"/>
                <a:gd name="connsiteX17" fmla="*/ 166656 w 266768"/>
                <a:gd name="connsiteY17" fmla="*/ 30107 h 235092"/>
                <a:gd name="connsiteX18" fmla="*/ 158326 w 266768"/>
                <a:gd name="connsiteY18" fmla="*/ 37805 h 235092"/>
                <a:gd name="connsiteX19" fmla="*/ 149978 w 266768"/>
                <a:gd name="connsiteY19" fmla="*/ 46131 h 235092"/>
                <a:gd name="connsiteX20" fmla="*/ 149978 w 266768"/>
                <a:gd name="connsiteY20" fmla="*/ 53810 h 235092"/>
                <a:gd name="connsiteX21" fmla="*/ 148064 w 266768"/>
                <a:gd name="connsiteY21" fmla="*/ 58938 h 235092"/>
                <a:gd name="connsiteX22" fmla="*/ 139106 w 266768"/>
                <a:gd name="connsiteY22" fmla="*/ 62783 h 235092"/>
                <a:gd name="connsiteX23" fmla="*/ 127568 w 266768"/>
                <a:gd name="connsiteY23" fmla="*/ 62783 h 235092"/>
                <a:gd name="connsiteX24" fmla="*/ 121161 w 266768"/>
                <a:gd name="connsiteY24" fmla="*/ 59576 h 235092"/>
                <a:gd name="connsiteX25" fmla="*/ 113459 w 266768"/>
                <a:gd name="connsiteY25" fmla="*/ 54457 h 235092"/>
                <a:gd name="connsiteX26" fmla="*/ 107062 w 266768"/>
                <a:gd name="connsiteY26" fmla="*/ 53810 h 235092"/>
                <a:gd name="connsiteX27" fmla="*/ 101921 w 266768"/>
                <a:gd name="connsiteY27" fmla="*/ 60223 h 235092"/>
                <a:gd name="connsiteX28" fmla="*/ 98732 w 266768"/>
                <a:gd name="connsiteY28" fmla="*/ 67274 h 235092"/>
                <a:gd name="connsiteX29" fmla="*/ 91030 w 266768"/>
                <a:gd name="connsiteY29" fmla="*/ 71765 h 235092"/>
                <a:gd name="connsiteX30" fmla="*/ 82700 w 266768"/>
                <a:gd name="connsiteY30" fmla="*/ 80719 h 235092"/>
                <a:gd name="connsiteX31" fmla="*/ 75646 w 266768"/>
                <a:gd name="connsiteY31" fmla="*/ 81366 h 235092"/>
                <a:gd name="connsiteX32" fmla="*/ 66021 w 266768"/>
                <a:gd name="connsiteY32" fmla="*/ 80062 h 235092"/>
                <a:gd name="connsiteX33" fmla="*/ 65402 w 266768"/>
                <a:gd name="connsiteY33" fmla="*/ 74943 h 235092"/>
                <a:gd name="connsiteX34" fmla="*/ 68601 w 266768"/>
                <a:gd name="connsiteY34" fmla="*/ 71108 h 235092"/>
                <a:gd name="connsiteX35" fmla="*/ 69239 w 266768"/>
                <a:gd name="connsiteY35" fmla="*/ 64067 h 235092"/>
                <a:gd name="connsiteX36" fmla="*/ 66668 w 266768"/>
                <a:gd name="connsiteY36" fmla="*/ 54457 h 235092"/>
                <a:gd name="connsiteX37" fmla="*/ 62184 w 266768"/>
                <a:gd name="connsiteY37" fmla="*/ 46131 h 235092"/>
                <a:gd name="connsiteX38" fmla="*/ 59614 w 266768"/>
                <a:gd name="connsiteY38" fmla="*/ 44846 h 235092"/>
                <a:gd name="connsiteX39" fmla="*/ 56396 w 266768"/>
                <a:gd name="connsiteY39" fmla="*/ 115297 h 235092"/>
                <a:gd name="connsiteX40" fmla="*/ 50646 w 266768"/>
                <a:gd name="connsiteY40" fmla="*/ 115297 h 235092"/>
                <a:gd name="connsiteX41" fmla="*/ 45781 w 266768"/>
                <a:gd name="connsiteY41" fmla="*/ 117542 h 235092"/>
                <a:gd name="connsiteX42" fmla="*/ 44220 w 266768"/>
                <a:gd name="connsiteY42" fmla="*/ 118513 h 235092"/>
                <a:gd name="connsiteX43" fmla="*/ 38470 w 266768"/>
                <a:gd name="connsiteY43" fmla="*/ 122348 h 235092"/>
                <a:gd name="connsiteX44" fmla="*/ 32691 w 266768"/>
                <a:gd name="connsiteY44" fmla="*/ 121710 h 235092"/>
                <a:gd name="connsiteX45" fmla="*/ 24999 w 266768"/>
                <a:gd name="connsiteY45" fmla="*/ 121073 h 235092"/>
                <a:gd name="connsiteX46" fmla="*/ 16660 w 266768"/>
                <a:gd name="connsiteY46" fmla="*/ 119797 h 235092"/>
                <a:gd name="connsiteX47" fmla="*/ 13880 w 266768"/>
                <a:gd name="connsiteY47" fmla="*/ 117552 h 235092"/>
                <a:gd name="connsiteX48" fmla="*/ 12186 w 266768"/>
                <a:gd name="connsiteY48" fmla="*/ 114669 h 235092"/>
                <a:gd name="connsiteX49" fmla="*/ 11548 w 266768"/>
                <a:gd name="connsiteY49" fmla="*/ 108912 h 235092"/>
                <a:gd name="connsiteX50" fmla="*/ 7064 w 266768"/>
                <a:gd name="connsiteY50" fmla="*/ 107628 h 235092"/>
                <a:gd name="connsiteX51" fmla="*/ 5779 w 266768"/>
                <a:gd name="connsiteY51" fmla="*/ 112747 h 235092"/>
                <a:gd name="connsiteX52" fmla="*/ 0 w 266768"/>
                <a:gd name="connsiteY52" fmla="*/ 117238 h 235092"/>
                <a:gd name="connsiteX53" fmla="*/ 86 w 266768"/>
                <a:gd name="connsiteY53" fmla="*/ 117552 h 235092"/>
                <a:gd name="connsiteX54" fmla="*/ 647 w 266768"/>
                <a:gd name="connsiteY54" fmla="*/ 119797 h 235092"/>
                <a:gd name="connsiteX55" fmla="*/ 2570 w 266768"/>
                <a:gd name="connsiteY55" fmla="*/ 124917 h 235092"/>
                <a:gd name="connsiteX56" fmla="*/ 6407 w 266768"/>
                <a:gd name="connsiteY56" fmla="*/ 134518 h 235092"/>
                <a:gd name="connsiteX57" fmla="*/ 7702 w 266768"/>
                <a:gd name="connsiteY57" fmla="*/ 139018 h 235092"/>
                <a:gd name="connsiteX58" fmla="*/ 7073 w 266768"/>
                <a:gd name="connsiteY58" fmla="*/ 146697 h 235092"/>
                <a:gd name="connsiteX59" fmla="*/ 10263 w 266768"/>
                <a:gd name="connsiteY59" fmla="*/ 155670 h 235092"/>
                <a:gd name="connsiteX60" fmla="*/ 17326 w 266768"/>
                <a:gd name="connsiteY60" fmla="*/ 162711 h 235092"/>
                <a:gd name="connsiteX61" fmla="*/ 20525 w 266768"/>
                <a:gd name="connsiteY61" fmla="*/ 170390 h 235092"/>
                <a:gd name="connsiteX62" fmla="*/ 25009 w 266768"/>
                <a:gd name="connsiteY62" fmla="*/ 176156 h 235092"/>
                <a:gd name="connsiteX63" fmla="*/ 26941 w 266768"/>
                <a:gd name="connsiteY63" fmla="*/ 182569 h 235092"/>
                <a:gd name="connsiteX64" fmla="*/ 26285 w 266768"/>
                <a:gd name="connsiteY64" fmla="*/ 188973 h 235092"/>
                <a:gd name="connsiteX65" fmla="*/ 24371 w 266768"/>
                <a:gd name="connsiteY65" fmla="*/ 193454 h 235092"/>
                <a:gd name="connsiteX66" fmla="*/ 18621 w 266768"/>
                <a:gd name="connsiteY66" fmla="*/ 193454 h 235092"/>
                <a:gd name="connsiteX67" fmla="*/ 17336 w 266768"/>
                <a:gd name="connsiteY67" fmla="*/ 201780 h 235092"/>
                <a:gd name="connsiteX68" fmla="*/ 22457 w 266768"/>
                <a:gd name="connsiteY68" fmla="*/ 210753 h 235092"/>
                <a:gd name="connsiteX69" fmla="*/ 25666 w 266768"/>
                <a:gd name="connsiteY69" fmla="*/ 214588 h 235092"/>
                <a:gd name="connsiteX70" fmla="*/ 22457 w 266768"/>
                <a:gd name="connsiteY70" fmla="*/ 219726 h 235092"/>
                <a:gd name="connsiteX71" fmla="*/ 28864 w 266768"/>
                <a:gd name="connsiteY71" fmla="*/ 223551 h 235092"/>
                <a:gd name="connsiteX72" fmla="*/ 35900 w 266768"/>
                <a:gd name="connsiteY72" fmla="*/ 225473 h 235092"/>
                <a:gd name="connsiteX73" fmla="*/ 41031 w 266768"/>
                <a:gd name="connsiteY73" fmla="*/ 231239 h 235092"/>
                <a:gd name="connsiteX74" fmla="*/ 46800 w 266768"/>
                <a:gd name="connsiteY74" fmla="*/ 235083 h 235092"/>
                <a:gd name="connsiteX75" fmla="*/ 52569 w 266768"/>
                <a:gd name="connsiteY75" fmla="*/ 232514 h 235092"/>
                <a:gd name="connsiteX76" fmla="*/ 58319 w 266768"/>
                <a:gd name="connsiteY76" fmla="*/ 228670 h 235092"/>
                <a:gd name="connsiteX77" fmla="*/ 66659 w 266768"/>
                <a:gd name="connsiteY77" fmla="*/ 227386 h 235092"/>
                <a:gd name="connsiteX78" fmla="*/ 71780 w 266768"/>
                <a:gd name="connsiteY78" fmla="*/ 226101 h 235092"/>
                <a:gd name="connsiteX79" fmla="*/ 80120 w 266768"/>
                <a:gd name="connsiteY79" fmla="*/ 225464 h 235092"/>
                <a:gd name="connsiteX80" fmla="*/ 85251 w 266768"/>
                <a:gd name="connsiteY80" fmla="*/ 221629 h 235092"/>
                <a:gd name="connsiteX81" fmla="*/ 91011 w 266768"/>
                <a:gd name="connsiteY81" fmla="*/ 220344 h 235092"/>
                <a:gd name="connsiteX82" fmla="*/ 96770 w 266768"/>
                <a:gd name="connsiteY82" fmla="*/ 222266 h 235092"/>
                <a:gd name="connsiteX83" fmla="*/ 101254 w 266768"/>
                <a:gd name="connsiteY83" fmla="*/ 222266 h 235092"/>
                <a:gd name="connsiteX84" fmla="*/ 106386 w 266768"/>
                <a:gd name="connsiteY84" fmla="*/ 220344 h 235092"/>
                <a:gd name="connsiteX85" fmla="*/ 111498 w 266768"/>
                <a:gd name="connsiteY85" fmla="*/ 219716 h 235092"/>
                <a:gd name="connsiteX86" fmla="*/ 120484 w 266768"/>
                <a:gd name="connsiteY86" fmla="*/ 221001 h 235092"/>
                <a:gd name="connsiteX87" fmla="*/ 126901 w 266768"/>
                <a:gd name="connsiteY87" fmla="*/ 222276 h 235092"/>
                <a:gd name="connsiteX88" fmla="*/ 132023 w 266768"/>
                <a:gd name="connsiteY88" fmla="*/ 221001 h 235092"/>
                <a:gd name="connsiteX89" fmla="*/ 138430 w 266768"/>
                <a:gd name="connsiteY89" fmla="*/ 217785 h 235092"/>
                <a:gd name="connsiteX90" fmla="*/ 146112 w 266768"/>
                <a:gd name="connsiteY90" fmla="*/ 215225 h 235092"/>
                <a:gd name="connsiteX91" fmla="*/ 155090 w 266768"/>
                <a:gd name="connsiteY91" fmla="*/ 215225 h 235092"/>
                <a:gd name="connsiteX92" fmla="*/ 160868 w 266768"/>
                <a:gd name="connsiteY92" fmla="*/ 210096 h 235092"/>
                <a:gd name="connsiteX93" fmla="*/ 169827 w 266768"/>
                <a:gd name="connsiteY93" fmla="*/ 209459 h 235092"/>
                <a:gd name="connsiteX94" fmla="*/ 175605 w 266768"/>
                <a:gd name="connsiteY94" fmla="*/ 204330 h 235092"/>
                <a:gd name="connsiteX95" fmla="*/ 182003 w 266768"/>
                <a:gd name="connsiteY95" fmla="*/ 199849 h 235092"/>
                <a:gd name="connsiteX96" fmla="*/ 190333 w 266768"/>
                <a:gd name="connsiteY96" fmla="*/ 192160 h 235092"/>
                <a:gd name="connsiteX97" fmla="*/ 201233 w 266768"/>
                <a:gd name="connsiteY97" fmla="*/ 180628 h 235092"/>
                <a:gd name="connsiteX98" fmla="*/ 205717 w 266768"/>
                <a:gd name="connsiteY98" fmla="*/ 173587 h 235092"/>
                <a:gd name="connsiteX99" fmla="*/ 214047 w 266768"/>
                <a:gd name="connsiteY99" fmla="*/ 171018 h 235092"/>
                <a:gd name="connsiteX100" fmla="*/ 219797 w 266768"/>
                <a:gd name="connsiteY100" fmla="*/ 164614 h 235092"/>
                <a:gd name="connsiteX101" fmla="*/ 224938 w 266768"/>
                <a:gd name="connsiteY101" fmla="*/ 156279 h 235092"/>
                <a:gd name="connsiteX102" fmla="*/ 231992 w 266768"/>
                <a:gd name="connsiteY102" fmla="*/ 147325 h 235092"/>
                <a:gd name="connsiteX103" fmla="*/ 237114 w 266768"/>
                <a:gd name="connsiteY103" fmla="*/ 138999 h 235092"/>
                <a:gd name="connsiteX104" fmla="*/ 242245 w 266768"/>
                <a:gd name="connsiteY104" fmla="*/ 130026 h 235092"/>
                <a:gd name="connsiteX105" fmla="*/ 249290 w 266768"/>
                <a:gd name="connsiteY105" fmla="*/ 119788 h 235092"/>
                <a:gd name="connsiteX106" fmla="*/ 255049 w 266768"/>
                <a:gd name="connsiteY106" fmla="*/ 118504 h 235092"/>
                <a:gd name="connsiteX107" fmla="*/ 255830 w 266768"/>
                <a:gd name="connsiteY107" fmla="*/ 117533 h 235092"/>
                <a:gd name="connsiteX108" fmla="*/ 256325 w 266768"/>
                <a:gd name="connsiteY108" fmla="*/ 110815 h 235092"/>
                <a:gd name="connsiteX109" fmla="*/ 262732 w 266768"/>
                <a:gd name="connsiteY109" fmla="*/ 99273 h 235092"/>
                <a:gd name="connsiteX110" fmla="*/ 264655 w 266768"/>
                <a:gd name="connsiteY110" fmla="*/ 90947 h 235092"/>
                <a:gd name="connsiteX111" fmla="*/ 266769 w 266768"/>
                <a:gd name="connsiteY111" fmla="*/ 80995 h 235092"/>
                <a:gd name="connsiteX112" fmla="*/ 251194 w 266768"/>
                <a:gd name="connsiteY112" fmla="*/ 78787 h 235092"/>
                <a:gd name="connsiteX113" fmla="*/ 251908 w 266768"/>
                <a:gd name="connsiteY113" fmla="*/ 70471 h 23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6768" h="235092">
                  <a:moveTo>
                    <a:pt x="251908" y="70471"/>
                  </a:moveTo>
                  <a:cubicBezTo>
                    <a:pt x="251870" y="67711"/>
                    <a:pt x="251308" y="66189"/>
                    <a:pt x="251251" y="63439"/>
                  </a:cubicBezTo>
                  <a:cubicBezTo>
                    <a:pt x="251194" y="58900"/>
                    <a:pt x="252346" y="56427"/>
                    <a:pt x="252565" y="51897"/>
                  </a:cubicBezTo>
                  <a:cubicBezTo>
                    <a:pt x="252689" y="48909"/>
                    <a:pt x="252422" y="47206"/>
                    <a:pt x="252565" y="44209"/>
                  </a:cubicBezTo>
                  <a:cubicBezTo>
                    <a:pt x="252679" y="40945"/>
                    <a:pt x="253717" y="39090"/>
                    <a:pt x="253184" y="35883"/>
                  </a:cubicBezTo>
                  <a:cubicBezTo>
                    <a:pt x="252669" y="32677"/>
                    <a:pt x="251327" y="31154"/>
                    <a:pt x="249985" y="28185"/>
                  </a:cubicBezTo>
                  <a:cubicBezTo>
                    <a:pt x="248157" y="24103"/>
                    <a:pt x="245634" y="22343"/>
                    <a:pt x="244854" y="17938"/>
                  </a:cubicBezTo>
                  <a:cubicBezTo>
                    <a:pt x="244197" y="14236"/>
                    <a:pt x="245948" y="12067"/>
                    <a:pt x="245510" y="8327"/>
                  </a:cubicBezTo>
                  <a:cubicBezTo>
                    <a:pt x="245139" y="5501"/>
                    <a:pt x="243035" y="4083"/>
                    <a:pt x="243568" y="1296"/>
                  </a:cubicBezTo>
                  <a:cubicBezTo>
                    <a:pt x="240484" y="1324"/>
                    <a:pt x="238494" y="1448"/>
                    <a:pt x="235229" y="1286"/>
                  </a:cubicBezTo>
                  <a:cubicBezTo>
                    <a:pt x="230707" y="1067"/>
                    <a:pt x="228232" y="97"/>
                    <a:pt x="223710" y="1"/>
                  </a:cubicBezTo>
                  <a:cubicBezTo>
                    <a:pt x="219702" y="-75"/>
                    <a:pt x="216817" y="2818"/>
                    <a:pt x="213447" y="630"/>
                  </a:cubicBezTo>
                  <a:lnTo>
                    <a:pt x="213447" y="1"/>
                  </a:lnTo>
                  <a:cubicBezTo>
                    <a:pt x="210953" y="1762"/>
                    <a:pt x="209496" y="2694"/>
                    <a:pt x="207040" y="4493"/>
                  </a:cubicBezTo>
                  <a:cubicBezTo>
                    <a:pt x="203727" y="6900"/>
                    <a:pt x="202004" y="8461"/>
                    <a:pt x="198710" y="10896"/>
                  </a:cubicBezTo>
                  <a:cubicBezTo>
                    <a:pt x="193788" y="14522"/>
                    <a:pt x="190856" y="16320"/>
                    <a:pt x="185887" y="19860"/>
                  </a:cubicBezTo>
                  <a:cubicBezTo>
                    <a:pt x="181355" y="23076"/>
                    <a:pt x="179508" y="26130"/>
                    <a:pt x="174368" y="28185"/>
                  </a:cubicBezTo>
                  <a:cubicBezTo>
                    <a:pt x="171474" y="29337"/>
                    <a:pt x="169436" y="28775"/>
                    <a:pt x="166656" y="30107"/>
                  </a:cubicBezTo>
                  <a:cubicBezTo>
                    <a:pt x="162677" y="32039"/>
                    <a:pt x="161506" y="34732"/>
                    <a:pt x="158326" y="37805"/>
                  </a:cubicBezTo>
                  <a:cubicBezTo>
                    <a:pt x="155014" y="40983"/>
                    <a:pt x="151386" y="41745"/>
                    <a:pt x="149978" y="46131"/>
                  </a:cubicBezTo>
                  <a:cubicBezTo>
                    <a:pt x="149092" y="48986"/>
                    <a:pt x="150615" y="50889"/>
                    <a:pt x="149978" y="53810"/>
                  </a:cubicBezTo>
                  <a:cubicBezTo>
                    <a:pt x="149539" y="55913"/>
                    <a:pt x="149349" y="57245"/>
                    <a:pt x="148064" y="58938"/>
                  </a:cubicBezTo>
                  <a:cubicBezTo>
                    <a:pt x="145808" y="61993"/>
                    <a:pt x="142809" y="61964"/>
                    <a:pt x="139106" y="62783"/>
                  </a:cubicBezTo>
                  <a:cubicBezTo>
                    <a:pt x="134708" y="63772"/>
                    <a:pt x="131871" y="64058"/>
                    <a:pt x="127568" y="62783"/>
                  </a:cubicBezTo>
                  <a:cubicBezTo>
                    <a:pt x="124892" y="61993"/>
                    <a:pt x="123579" y="60965"/>
                    <a:pt x="121161" y="59576"/>
                  </a:cubicBezTo>
                  <a:cubicBezTo>
                    <a:pt x="118009" y="57787"/>
                    <a:pt x="116914" y="55513"/>
                    <a:pt x="113459" y="54457"/>
                  </a:cubicBezTo>
                  <a:cubicBezTo>
                    <a:pt x="111060" y="53715"/>
                    <a:pt x="109432" y="53001"/>
                    <a:pt x="107062" y="53810"/>
                  </a:cubicBezTo>
                  <a:cubicBezTo>
                    <a:pt x="104015" y="54866"/>
                    <a:pt x="103596" y="57492"/>
                    <a:pt x="101921" y="60223"/>
                  </a:cubicBezTo>
                  <a:cubicBezTo>
                    <a:pt x="100359" y="62802"/>
                    <a:pt x="100693" y="64981"/>
                    <a:pt x="98732" y="67274"/>
                  </a:cubicBezTo>
                  <a:cubicBezTo>
                    <a:pt x="96447" y="69890"/>
                    <a:pt x="93791" y="69643"/>
                    <a:pt x="91030" y="71765"/>
                  </a:cubicBezTo>
                  <a:cubicBezTo>
                    <a:pt x="87250" y="74658"/>
                    <a:pt x="87174" y="79063"/>
                    <a:pt x="82700" y="80719"/>
                  </a:cubicBezTo>
                  <a:cubicBezTo>
                    <a:pt x="80110" y="81689"/>
                    <a:pt x="78406" y="81366"/>
                    <a:pt x="75646" y="81366"/>
                  </a:cubicBezTo>
                  <a:cubicBezTo>
                    <a:pt x="71857" y="81347"/>
                    <a:pt x="67992" y="83297"/>
                    <a:pt x="66021" y="80062"/>
                  </a:cubicBezTo>
                  <a:cubicBezTo>
                    <a:pt x="64993" y="78349"/>
                    <a:pt x="64802" y="76865"/>
                    <a:pt x="65402" y="74943"/>
                  </a:cubicBezTo>
                  <a:cubicBezTo>
                    <a:pt x="65954" y="73078"/>
                    <a:pt x="67754" y="72869"/>
                    <a:pt x="68601" y="71108"/>
                  </a:cubicBezTo>
                  <a:cubicBezTo>
                    <a:pt x="69791" y="68615"/>
                    <a:pt x="69400" y="66827"/>
                    <a:pt x="69239" y="64067"/>
                  </a:cubicBezTo>
                  <a:cubicBezTo>
                    <a:pt x="69039" y="60204"/>
                    <a:pt x="68115" y="58063"/>
                    <a:pt x="66668" y="54457"/>
                  </a:cubicBezTo>
                  <a:cubicBezTo>
                    <a:pt x="65297" y="51041"/>
                    <a:pt x="63936" y="49385"/>
                    <a:pt x="62184" y="46131"/>
                  </a:cubicBezTo>
                  <a:lnTo>
                    <a:pt x="59614" y="44846"/>
                  </a:lnTo>
                  <a:cubicBezTo>
                    <a:pt x="58357" y="72326"/>
                    <a:pt x="57643" y="87817"/>
                    <a:pt x="56396" y="115297"/>
                  </a:cubicBezTo>
                  <a:cubicBezTo>
                    <a:pt x="54216" y="114850"/>
                    <a:pt x="52826" y="114850"/>
                    <a:pt x="50646" y="115297"/>
                  </a:cubicBezTo>
                  <a:cubicBezTo>
                    <a:pt x="48552" y="115744"/>
                    <a:pt x="47314" y="116562"/>
                    <a:pt x="45781" y="117542"/>
                  </a:cubicBezTo>
                  <a:cubicBezTo>
                    <a:pt x="45306" y="117847"/>
                    <a:pt x="44801" y="118170"/>
                    <a:pt x="44220" y="118513"/>
                  </a:cubicBezTo>
                  <a:cubicBezTo>
                    <a:pt x="41907" y="119874"/>
                    <a:pt x="41107" y="121805"/>
                    <a:pt x="38470" y="122348"/>
                  </a:cubicBezTo>
                  <a:cubicBezTo>
                    <a:pt x="36252" y="122804"/>
                    <a:pt x="34938" y="121938"/>
                    <a:pt x="32691" y="121710"/>
                  </a:cubicBezTo>
                  <a:cubicBezTo>
                    <a:pt x="29712" y="121415"/>
                    <a:pt x="28017" y="121415"/>
                    <a:pt x="24999" y="121073"/>
                  </a:cubicBezTo>
                  <a:cubicBezTo>
                    <a:pt x="21724" y="120692"/>
                    <a:pt x="19478" y="121491"/>
                    <a:pt x="16660" y="119797"/>
                  </a:cubicBezTo>
                  <a:cubicBezTo>
                    <a:pt x="15489" y="119084"/>
                    <a:pt x="14604" y="118389"/>
                    <a:pt x="13880" y="117552"/>
                  </a:cubicBezTo>
                  <a:cubicBezTo>
                    <a:pt x="13204" y="116781"/>
                    <a:pt x="12671" y="115849"/>
                    <a:pt x="12186" y="114669"/>
                  </a:cubicBezTo>
                  <a:cubicBezTo>
                    <a:pt x="11329" y="112566"/>
                    <a:pt x="13128" y="110520"/>
                    <a:pt x="11548" y="108912"/>
                  </a:cubicBezTo>
                  <a:cubicBezTo>
                    <a:pt x="10272" y="107599"/>
                    <a:pt x="8692" y="106819"/>
                    <a:pt x="7064" y="107628"/>
                  </a:cubicBezTo>
                  <a:cubicBezTo>
                    <a:pt x="5207" y="108541"/>
                    <a:pt x="6788" y="110967"/>
                    <a:pt x="5779" y="112747"/>
                  </a:cubicBezTo>
                  <a:cubicBezTo>
                    <a:pt x="4360" y="115211"/>
                    <a:pt x="2256" y="115487"/>
                    <a:pt x="0" y="117238"/>
                  </a:cubicBezTo>
                  <a:cubicBezTo>
                    <a:pt x="0" y="117238"/>
                    <a:pt x="38" y="117371"/>
                    <a:pt x="86" y="117552"/>
                  </a:cubicBezTo>
                  <a:cubicBezTo>
                    <a:pt x="276" y="118247"/>
                    <a:pt x="647" y="119797"/>
                    <a:pt x="647" y="119797"/>
                  </a:cubicBezTo>
                  <a:cubicBezTo>
                    <a:pt x="1895" y="121548"/>
                    <a:pt x="1809" y="122918"/>
                    <a:pt x="2570" y="124917"/>
                  </a:cubicBezTo>
                  <a:cubicBezTo>
                    <a:pt x="4008" y="128685"/>
                    <a:pt x="5169" y="130664"/>
                    <a:pt x="6407" y="134518"/>
                  </a:cubicBezTo>
                  <a:cubicBezTo>
                    <a:pt x="6969" y="136259"/>
                    <a:pt x="7444" y="137210"/>
                    <a:pt x="7702" y="139018"/>
                  </a:cubicBezTo>
                  <a:cubicBezTo>
                    <a:pt x="8130" y="141996"/>
                    <a:pt x="6731" y="143700"/>
                    <a:pt x="7073" y="146697"/>
                  </a:cubicBezTo>
                  <a:cubicBezTo>
                    <a:pt x="7473" y="150398"/>
                    <a:pt x="8311" y="152511"/>
                    <a:pt x="10263" y="155670"/>
                  </a:cubicBezTo>
                  <a:cubicBezTo>
                    <a:pt x="12328" y="158962"/>
                    <a:pt x="15203" y="159438"/>
                    <a:pt x="17326" y="162711"/>
                  </a:cubicBezTo>
                  <a:cubicBezTo>
                    <a:pt x="19078" y="165442"/>
                    <a:pt x="18859" y="167602"/>
                    <a:pt x="20525" y="170390"/>
                  </a:cubicBezTo>
                  <a:cubicBezTo>
                    <a:pt x="21962" y="172845"/>
                    <a:pt x="23724" y="173625"/>
                    <a:pt x="25009" y="176156"/>
                  </a:cubicBezTo>
                  <a:cubicBezTo>
                    <a:pt x="26189" y="178487"/>
                    <a:pt x="26694" y="179971"/>
                    <a:pt x="26941" y="182569"/>
                  </a:cubicBezTo>
                  <a:cubicBezTo>
                    <a:pt x="27170" y="185072"/>
                    <a:pt x="26970" y="186546"/>
                    <a:pt x="26285" y="188973"/>
                  </a:cubicBezTo>
                  <a:cubicBezTo>
                    <a:pt x="25789" y="190800"/>
                    <a:pt x="25894" y="192322"/>
                    <a:pt x="24371" y="193454"/>
                  </a:cubicBezTo>
                  <a:cubicBezTo>
                    <a:pt x="22572" y="194806"/>
                    <a:pt x="20534" y="192284"/>
                    <a:pt x="18621" y="193454"/>
                  </a:cubicBezTo>
                  <a:cubicBezTo>
                    <a:pt x="15812" y="195186"/>
                    <a:pt x="16841" y="198536"/>
                    <a:pt x="17336" y="201780"/>
                  </a:cubicBezTo>
                  <a:cubicBezTo>
                    <a:pt x="17916" y="205777"/>
                    <a:pt x="20039" y="207527"/>
                    <a:pt x="22457" y="210753"/>
                  </a:cubicBezTo>
                  <a:cubicBezTo>
                    <a:pt x="23609" y="212314"/>
                    <a:pt x="25399" y="212666"/>
                    <a:pt x="25666" y="214588"/>
                  </a:cubicBezTo>
                  <a:cubicBezTo>
                    <a:pt x="25970" y="216919"/>
                    <a:pt x="22153" y="217385"/>
                    <a:pt x="22457" y="219726"/>
                  </a:cubicBezTo>
                  <a:cubicBezTo>
                    <a:pt x="22838" y="222609"/>
                    <a:pt x="26189" y="222419"/>
                    <a:pt x="28864" y="223551"/>
                  </a:cubicBezTo>
                  <a:cubicBezTo>
                    <a:pt x="31492" y="224664"/>
                    <a:pt x="33482" y="223998"/>
                    <a:pt x="35900" y="225473"/>
                  </a:cubicBezTo>
                  <a:cubicBezTo>
                    <a:pt x="38480" y="227043"/>
                    <a:pt x="38756" y="229289"/>
                    <a:pt x="41031" y="231239"/>
                  </a:cubicBezTo>
                  <a:cubicBezTo>
                    <a:pt x="43097" y="233009"/>
                    <a:pt x="44096" y="234921"/>
                    <a:pt x="46800" y="235083"/>
                  </a:cubicBezTo>
                  <a:cubicBezTo>
                    <a:pt x="49247" y="235226"/>
                    <a:pt x="50398" y="233694"/>
                    <a:pt x="52569" y="232514"/>
                  </a:cubicBezTo>
                  <a:cubicBezTo>
                    <a:pt x="54930" y="231220"/>
                    <a:pt x="56082" y="230164"/>
                    <a:pt x="58319" y="228670"/>
                  </a:cubicBezTo>
                  <a:lnTo>
                    <a:pt x="66659" y="227386"/>
                  </a:lnTo>
                  <a:cubicBezTo>
                    <a:pt x="68667" y="226891"/>
                    <a:pt x="69762" y="226472"/>
                    <a:pt x="71780" y="226101"/>
                  </a:cubicBezTo>
                  <a:cubicBezTo>
                    <a:pt x="74998" y="225511"/>
                    <a:pt x="77112" y="226729"/>
                    <a:pt x="80120" y="225464"/>
                  </a:cubicBezTo>
                  <a:cubicBezTo>
                    <a:pt x="82414" y="224483"/>
                    <a:pt x="82947" y="222647"/>
                    <a:pt x="85251" y="221629"/>
                  </a:cubicBezTo>
                  <a:cubicBezTo>
                    <a:pt x="87346" y="220687"/>
                    <a:pt x="88707" y="220240"/>
                    <a:pt x="91011" y="220344"/>
                  </a:cubicBezTo>
                  <a:cubicBezTo>
                    <a:pt x="93372" y="220459"/>
                    <a:pt x="94409" y="221943"/>
                    <a:pt x="96770" y="222266"/>
                  </a:cubicBezTo>
                  <a:cubicBezTo>
                    <a:pt x="98493" y="222495"/>
                    <a:pt x="99531" y="222552"/>
                    <a:pt x="101254" y="222266"/>
                  </a:cubicBezTo>
                  <a:cubicBezTo>
                    <a:pt x="103368" y="221924"/>
                    <a:pt x="104310" y="220849"/>
                    <a:pt x="106386" y="220344"/>
                  </a:cubicBezTo>
                  <a:cubicBezTo>
                    <a:pt x="108337" y="219859"/>
                    <a:pt x="109489" y="219745"/>
                    <a:pt x="111498" y="219716"/>
                  </a:cubicBezTo>
                  <a:cubicBezTo>
                    <a:pt x="115039" y="219602"/>
                    <a:pt x="117010" y="220373"/>
                    <a:pt x="120484" y="221001"/>
                  </a:cubicBezTo>
                  <a:cubicBezTo>
                    <a:pt x="122988" y="221448"/>
                    <a:pt x="124350" y="222390"/>
                    <a:pt x="126901" y="222276"/>
                  </a:cubicBezTo>
                  <a:cubicBezTo>
                    <a:pt x="128948" y="222181"/>
                    <a:pt x="130081" y="221676"/>
                    <a:pt x="132023" y="221001"/>
                  </a:cubicBezTo>
                  <a:cubicBezTo>
                    <a:pt x="134641" y="220059"/>
                    <a:pt x="135859" y="218860"/>
                    <a:pt x="138430" y="217785"/>
                  </a:cubicBezTo>
                  <a:cubicBezTo>
                    <a:pt x="141343" y="216576"/>
                    <a:pt x="142999" y="215758"/>
                    <a:pt x="146112" y="215225"/>
                  </a:cubicBezTo>
                  <a:cubicBezTo>
                    <a:pt x="149559" y="214626"/>
                    <a:pt x="151863" y="216557"/>
                    <a:pt x="155090" y="215225"/>
                  </a:cubicBezTo>
                  <a:cubicBezTo>
                    <a:pt x="157869" y="214064"/>
                    <a:pt x="158117" y="211333"/>
                    <a:pt x="160868" y="210096"/>
                  </a:cubicBezTo>
                  <a:cubicBezTo>
                    <a:pt x="164048" y="208660"/>
                    <a:pt x="166618" y="210905"/>
                    <a:pt x="169827" y="209459"/>
                  </a:cubicBezTo>
                  <a:cubicBezTo>
                    <a:pt x="172559" y="208212"/>
                    <a:pt x="173225" y="206205"/>
                    <a:pt x="175605" y="204330"/>
                  </a:cubicBezTo>
                  <a:cubicBezTo>
                    <a:pt x="177985" y="202456"/>
                    <a:pt x="179604" y="201742"/>
                    <a:pt x="182003" y="199849"/>
                  </a:cubicBezTo>
                  <a:cubicBezTo>
                    <a:pt x="185478" y="197118"/>
                    <a:pt x="187172" y="195272"/>
                    <a:pt x="190333" y="192160"/>
                  </a:cubicBezTo>
                  <a:cubicBezTo>
                    <a:pt x="194750" y="187840"/>
                    <a:pt x="197558" y="185614"/>
                    <a:pt x="201233" y="180628"/>
                  </a:cubicBezTo>
                  <a:cubicBezTo>
                    <a:pt x="203137" y="178011"/>
                    <a:pt x="203137" y="175575"/>
                    <a:pt x="205717" y="173587"/>
                  </a:cubicBezTo>
                  <a:cubicBezTo>
                    <a:pt x="208402" y="171503"/>
                    <a:pt x="211172" y="172864"/>
                    <a:pt x="214047" y="171018"/>
                  </a:cubicBezTo>
                  <a:cubicBezTo>
                    <a:pt x="216893" y="169200"/>
                    <a:pt x="217779" y="167288"/>
                    <a:pt x="219797" y="164614"/>
                  </a:cubicBezTo>
                  <a:cubicBezTo>
                    <a:pt x="222120" y="161579"/>
                    <a:pt x="222777" y="159419"/>
                    <a:pt x="224938" y="156279"/>
                  </a:cubicBezTo>
                  <a:cubicBezTo>
                    <a:pt x="227480" y="152634"/>
                    <a:pt x="229469" y="150969"/>
                    <a:pt x="231992" y="147325"/>
                  </a:cubicBezTo>
                  <a:cubicBezTo>
                    <a:pt x="234153" y="144185"/>
                    <a:pt x="235162" y="142272"/>
                    <a:pt x="237114" y="138999"/>
                  </a:cubicBezTo>
                  <a:cubicBezTo>
                    <a:pt x="239160" y="135526"/>
                    <a:pt x="240103" y="133442"/>
                    <a:pt x="242245" y="130026"/>
                  </a:cubicBezTo>
                  <a:cubicBezTo>
                    <a:pt x="244806" y="125906"/>
                    <a:pt x="244939" y="121900"/>
                    <a:pt x="249290" y="119788"/>
                  </a:cubicBezTo>
                  <a:cubicBezTo>
                    <a:pt x="251365" y="118770"/>
                    <a:pt x="253326" y="120016"/>
                    <a:pt x="255049" y="118504"/>
                  </a:cubicBezTo>
                  <a:cubicBezTo>
                    <a:pt x="255402" y="118208"/>
                    <a:pt x="255649" y="117875"/>
                    <a:pt x="255830" y="117533"/>
                  </a:cubicBezTo>
                  <a:cubicBezTo>
                    <a:pt x="256839" y="115649"/>
                    <a:pt x="255592" y="113270"/>
                    <a:pt x="256325" y="110815"/>
                  </a:cubicBezTo>
                  <a:cubicBezTo>
                    <a:pt x="257810" y="105877"/>
                    <a:pt x="261047" y="104136"/>
                    <a:pt x="262732" y="99273"/>
                  </a:cubicBezTo>
                  <a:cubicBezTo>
                    <a:pt x="263836" y="96124"/>
                    <a:pt x="263998" y="94211"/>
                    <a:pt x="264655" y="90947"/>
                  </a:cubicBezTo>
                  <a:cubicBezTo>
                    <a:pt x="265493" y="86999"/>
                    <a:pt x="266274" y="84239"/>
                    <a:pt x="266769" y="80995"/>
                  </a:cubicBezTo>
                  <a:lnTo>
                    <a:pt x="251194" y="78787"/>
                  </a:lnTo>
                  <a:cubicBezTo>
                    <a:pt x="251508" y="75552"/>
                    <a:pt x="251946" y="73735"/>
                    <a:pt x="251908" y="7047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3" name="任意形状 248"/>
            <p:cNvSpPr/>
            <p:nvPr/>
          </p:nvSpPr>
          <p:spPr>
            <a:xfrm>
              <a:off x="14922415" y="4483707"/>
              <a:ext cx="628" cy="732"/>
            </a:xfrm>
            <a:custGeom>
              <a:avLst/>
              <a:gdLst>
                <a:gd name="connsiteX0" fmla="*/ 0 w 628"/>
                <a:gd name="connsiteY0" fmla="*/ 0 h 732"/>
                <a:gd name="connsiteX1" fmla="*/ 485 w 628"/>
                <a:gd name="connsiteY1" fmla="*/ 733 h 732"/>
                <a:gd name="connsiteX2" fmla="*/ 628 w 628"/>
                <a:gd name="connsiteY2" fmla="*/ 638 h 732"/>
                <a:gd name="connsiteX3" fmla="*/ 0 w 628"/>
                <a:gd name="connsiteY3" fmla="*/ 0 h 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" h="732">
                  <a:moveTo>
                    <a:pt x="0" y="0"/>
                  </a:moveTo>
                  <a:cubicBezTo>
                    <a:pt x="143" y="266"/>
                    <a:pt x="333" y="485"/>
                    <a:pt x="485" y="733"/>
                  </a:cubicBezTo>
                  <a:cubicBezTo>
                    <a:pt x="533" y="695"/>
                    <a:pt x="562" y="666"/>
                    <a:pt x="628" y="638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4" name="任意形状 249"/>
            <p:cNvSpPr/>
            <p:nvPr/>
          </p:nvSpPr>
          <p:spPr>
            <a:xfrm>
              <a:off x="14706499" y="4484440"/>
              <a:ext cx="271103" cy="366942"/>
            </a:xfrm>
            <a:custGeom>
              <a:avLst/>
              <a:gdLst>
                <a:gd name="connsiteX0" fmla="*/ 267229 w 271103"/>
                <a:gd name="connsiteY0" fmla="*/ 87663 h 366942"/>
                <a:gd name="connsiteX1" fmla="*/ 260831 w 271103"/>
                <a:gd name="connsiteY1" fmla="*/ 86379 h 366942"/>
                <a:gd name="connsiteX2" fmla="*/ 259546 w 271103"/>
                <a:gd name="connsiteY2" fmla="*/ 81260 h 366942"/>
                <a:gd name="connsiteX3" fmla="*/ 252501 w 271103"/>
                <a:gd name="connsiteY3" fmla="*/ 79337 h 366942"/>
                <a:gd name="connsiteX4" fmla="*/ 249293 w 271103"/>
                <a:gd name="connsiteY4" fmla="*/ 75484 h 366942"/>
                <a:gd name="connsiteX5" fmla="*/ 245447 w 271103"/>
                <a:gd name="connsiteY5" fmla="*/ 66521 h 366942"/>
                <a:gd name="connsiteX6" fmla="*/ 244800 w 271103"/>
                <a:gd name="connsiteY6" fmla="*/ 55635 h 366942"/>
                <a:gd name="connsiteX7" fmla="*/ 244800 w 271103"/>
                <a:gd name="connsiteY7" fmla="*/ 44740 h 366942"/>
                <a:gd name="connsiteX8" fmla="*/ 242248 w 271103"/>
                <a:gd name="connsiteY8" fmla="*/ 33217 h 366942"/>
                <a:gd name="connsiteX9" fmla="*/ 238402 w 271103"/>
                <a:gd name="connsiteY9" fmla="*/ 24254 h 366942"/>
                <a:gd name="connsiteX10" fmla="*/ 233918 w 271103"/>
                <a:gd name="connsiteY10" fmla="*/ 15281 h 366942"/>
                <a:gd name="connsiteX11" fmla="*/ 228140 w 271103"/>
                <a:gd name="connsiteY11" fmla="*/ 6309 h 366942"/>
                <a:gd name="connsiteX12" fmla="*/ 220457 w 271103"/>
                <a:gd name="connsiteY12" fmla="*/ 3749 h 366942"/>
                <a:gd name="connsiteX13" fmla="*/ 216468 w 271103"/>
                <a:gd name="connsiteY13" fmla="*/ 0 h 366942"/>
                <a:gd name="connsiteX14" fmla="*/ 211489 w 271103"/>
                <a:gd name="connsiteY14" fmla="*/ 3111 h 366942"/>
                <a:gd name="connsiteX15" fmla="*/ 205730 w 271103"/>
                <a:gd name="connsiteY15" fmla="*/ 6309 h 366942"/>
                <a:gd name="connsiteX16" fmla="*/ 199961 w 271103"/>
                <a:gd name="connsiteY16" fmla="*/ 7593 h 366942"/>
                <a:gd name="connsiteX17" fmla="*/ 198675 w 271103"/>
                <a:gd name="connsiteY17" fmla="*/ 14634 h 366942"/>
                <a:gd name="connsiteX18" fmla="*/ 195467 w 271103"/>
                <a:gd name="connsiteY18" fmla="*/ 17203 h 366942"/>
                <a:gd name="connsiteX19" fmla="*/ 191631 w 271103"/>
                <a:gd name="connsiteY19" fmla="*/ 19125 h 366942"/>
                <a:gd name="connsiteX20" fmla="*/ 186499 w 271103"/>
                <a:gd name="connsiteY20" fmla="*/ 27451 h 366942"/>
                <a:gd name="connsiteX21" fmla="*/ 182663 w 271103"/>
                <a:gd name="connsiteY21" fmla="*/ 30011 h 366942"/>
                <a:gd name="connsiteX22" fmla="*/ 180092 w 271103"/>
                <a:gd name="connsiteY22" fmla="*/ 25529 h 366942"/>
                <a:gd name="connsiteX23" fmla="*/ 177522 w 271103"/>
                <a:gd name="connsiteY23" fmla="*/ 21685 h 366942"/>
                <a:gd name="connsiteX24" fmla="*/ 43567 w 271103"/>
                <a:gd name="connsiteY24" fmla="*/ 21048 h 366942"/>
                <a:gd name="connsiteX25" fmla="*/ 42938 w 271103"/>
                <a:gd name="connsiteY25" fmla="*/ 19763 h 366942"/>
                <a:gd name="connsiteX26" fmla="*/ 42938 w 271103"/>
                <a:gd name="connsiteY26" fmla="*/ 58195 h 366942"/>
                <a:gd name="connsiteX27" fmla="*/ 26269 w 271103"/>
                <a:gd name="connsiteY27" fmla="*/ 58195 h 366942"/>
                <a:gd name="connsiteX28" fmla="*/ 27573 w 271103"/>
                <a:gd name="connsiteY28" fmla="*/ 73571 h 366942"/>
                <a:gd name="connsiteX29" fmla="*/ 26916 w 271103"/>
                <a:gd name="connsiteY29" fmla="*/ 72287 h 366942"/>
                <a:gd name="connsiteX30" fmla="*/ 28201 w 271103"/>
                <a:gd name="connsiteY30" fmla="*/ 139540 h 366942"/>
                <a:gd name="connsiteX31" fmla="*/ 16044 w 271103"/>
                <a:gd name="connsiteY31" fmla="*/ 140187 h 366942"/>
                <a:gd name="connsiteX32" fmla="*/ 12189 w 271103"/>
                <a:gd name="connsiteY32" fmla="*/ 142756 h 366942"/>
                <a:gd name="connsiteX33" fmla="*/ 10904 w 271103"/>
                <a:gd name="connsiteY33" fmla="*/ 147228 h 366942"/>
                <a:gd name="connsiteX34" fmla="*/ 8999 w 271103"/>
                <a:gd name="connsiteY34" fmla="*/ 154288 h 366942"/>
                <a:gd name="connsiteX35" fmla="*/ 2583 w 271103"/>
                <a:gd name="connsiteY35" fmla="*/ 160683 h 366942"/>
                <a:gd name="connsiteX36" fmla="*/ 13 w 271103"/>
                <a:gd name="connsiteY36" fmla="*/ 165164 h 366942"/>
                <a:gd name="connsiteX37" fmla="*/ 4506 w 271103"/>
                <a:gd name="connsiteY37" fmla="*/ 171568 h 366942"/>
                <a:gd name="connsiteX38" fmla="*/ 6410 w 271103"/>
                <a:gd name="connsiteY38" fmla="*/ 180541 h 366942"/>
                <a:gd name="connsiteX39" fmla="*/ 5534 w 271103"/>
                <a:gd name="connsiteY39" fmla="*/ 183100 h 366942"/>
                <a:gd name="connsiteX40" fmla="*/ 3849 w 271103"/>
                <a:gd name="connsiteY40" fmla="*/ 186954 h 366942"/>
                <a:gd name="connsiteX41" fmla="*/ 5125 w 271103"/>
                <a:gd name="connsiteY41" fmla="*/ 196555 h 366942"/>
                <a:gd name="connsiteX42" fmla="*/ 4506 w 271103"/>
                <a:gd name="connsiteY42" fmla="*/ 205518 h 366942"/>
                <a:gd name="connsiteX43" fmla="*/ 5791 w 271103"/>
                <a:gd name="connsiteY43" fmla="*/ 209372 h 366942"/>
                <a:gd name="connsiteX44" fmla="*/ 5135 w 271103"/>
                <a:gd name="connsiteY44" fmla="*/ 214491 h 366942"/>
                <a:gd name="connsiteX45" fmla="*/ 5135 w 271103"/>
                <a:gd name="connsiteY45" fmla="*/ 218982 h 366942"/>
                <a:gd name="connsiteX46" fmla="*/ 9628 w 271103"/>
                <a:gd name="connsiteY46" fmla="*/ 219610 h 366942"/>
                <a:gd name="connsiteX47" fmla="*/ 12198 w 271103"/>
                <a:gd name="connsiteY47" fmla="*/ 224739 h 366942"/>
                <a:gd name="connsiteX48" fmla="*/ 10913 w 271103"/>
                <a:gd name="connsiteY48" fmla="*/ 228583 h 366942"/>
                <a:gd name="connsiteX49" fmla="*/ 11551 w 271103"/>
                <a:gd name="connsiteY49" fmla="*/ 227945 h 366942"/>
                <a:gd name="connsiteX50" fmla="*/ 17329 w 271103"/>
                <a:gd name="connsiteY50" fmla="*/ 237556 h 366942"/>
                <a:gd name="connsiteX51" fmla="*/ 22451 w 271103"/>
                <a:gd name="connsiteY51" fmla="*/ 245244 h 366942"/>
                <a:gd name="connsiteX52" fmla="*/ 22451 w 271103"/>
                <a:gd name="connsiteY52" fmla="*/ 254845 h 366942"/>
                <a:gd name="connsiteX53" fmla="*/ 22451 w 271103"/>
                <a:gd name="connsiteY53" fmla="*/ 265740 h 366942"/>
                <a:gd name="connsiteX54" fmla="*/ 27583 w 271103"/>
                <a:gd name="connsiteY54" fmla="*/ 269574 h 366942"/>
                <a:gd name="connsiteX55" fmla="*/ 37845 w 271103"/>
                <a:gd name="connsiteY55" fmla="*/ 274065 h 366942"/>
                <a:gd name="connsiteX56" fmla="*/ 47451 w 271103"/>
                <a:gd name="connsiteY56" fmla="*/ 283676 h 366942"/>
                <a:gd name="connsiteX57" fmla="*/ 51278 w 271103"/>
                <a:gd name="connsiteY57" fmla="*/ 286245 h 366942"/>
                <a:gd name="connsiteX58" fmla="*/ 50640 w 271103"/>
                <a:gd name="connsiteY58" fmla="*/ 299690 h 366942"/>
                <a:gd name="connsiteX59" fmla="*/ 61550 w 271103"/>
                <a:gd name="connsiteY59" fmla="*/ 304181 h 366942"/>
                <a:gd name="connsiteX60" fmla="*/ 66662 w 271103"/>
                <a:gd name="connsiteY60" fmla="*/ 309938 h 366942"/>
                <a:gd name="connsiteX61" fmla="*/ 71803 w 271103"/>
                <a:gd name="connsiteY61" fmla="*/ 320833 h 366942"/>
                <a:gd name="connsiteX62" fmla="*/ 80123 w 271103"/>
                <a:gd name="connsiteY62" fmla="*/ 323402 h 366942"/>
                <a:gd name="connsiteX63" fmla="*/ 83979 w 271103"/>
                <a:gd name="connsiteY63" fmla="*/ 327246 h 366942"/>
                <a:gd name="connsiteX64" fmla="*/ 85254 w 271103"/>
                <a:gd name="connsiteY64" fmla="*/ 335572 h 366942"/>
                <a:gd name="connsiteX65" fmla="*/ 83979 w 271103"/>
                <a:gd name="connsiteY65" fmla="*/ 337494 h 366942"/>
                <a:gd name="connsiteX66" fmla="*/ 89110 w 271103"/>
                <a:gd name="connsiteY66" fmla="*/ 342613 h 366942"/>
                <a:gd name="connsiteX67" fmla="*/ 93584 w 271103"/>
                <a:gd name="connsiteY67" fmla="*/ 348369 h 366942"/>
                <a:gd name="connsiteX68" fmla="*/ 100639 w 271103"/>
                <a:gd name="connsiteY68" fmla="*/ 352213 h 366942"/>
                <a:gd name="connsiteX69" fmla="*/ 106389 w 271103"/>
                <a:gd name="connsiteY69" fmla="*/ 352213 h 366942"/>
                <a:gd name="connsiteX70" fmla="*/ 114100 w 271103"/>
                <a:gd name="connsiteY70" fmla="*/ 350301 h 366942"/>
                <a:gd name="connsiteX71" fmla="*/ 117937 w 271103"/>
                <a:gd name="connsiteY71" fmla="*/ 352213 h 366942"/>
                <a:gd name="connsiteX72" fmla="*/ 124363 w 271103"/>
                <a:gd name="connsiteY72" fmla="*/ 349007 h 366942"/>
                <a:gd name="connsiteX73" fmla="*/ 128827 w 271103"/>
                <a:gd name="connsiteY73" fmla="*/ 352851 h 366942"/>
                <a:gd name="connsiteX74" fmla="*/ 132045 w 271103"/>
                <a:gd name="connsiteY74" fmla="*/ 357970 h 366942"/>
                <a:gd name="connsiteX75" fmla="*/ 137167 w 271103"/>
                <a:gd name="connsiteY75" fmla="*/ 361814 h 366942"/>
                <a:gd name="connsiteX76" fmla="*/ 141013 w 271103"/>
                <a:gd name="connsiteY76" fmla="*/ 365659 h 366942"/>
                <a:gd name="connsiteX77" fmla="*/ 141651 w 271103"/>
                <a:gd name="connsiteY77" fmla="*/ 366943 h 366942"/>
                <a:gd name="connsiteX78" fmla="*/ 149352 w 271103"/>
                <a:gd name="connsiteY78" fmla="*/ 363746 h 366942"/>
                <a:gd name="connsiteX79" fmla="*/ 157035 w 271103"/>
                <a:gd name="connsiteY79" fmla="*/ 364374 h 366942"/>
                <a:gd name="connsiteX80" fmla="*/ 166012 w 271103"/>
                <a:gd name="connsiteY80" fmla="*/ 365002 h 366942"/>
                <a:gd name="connsiteX81" fmla="*/ 172419 w 271103"/>
                <a:gd name="connsiteY81" fmla="*/ 365002 h 366942"/>
                <a:gd name="connsiteX82" fmla="*/ 178179 w 271103"/>
                <a:gd name="connsiteY82" fmla="*/ 363089 h 366942"/>
                <a:gd name="connsiteX83" fmla="*/ 185224 w 271103"/>
                <a:gd name="connsiteY83" fmla="*/ 363089 h 366942"/>
                <a:gd name="connsiteX84" fmla="*/ 190355 w 271103"/>
                <a:gd name="connsiteY84" fmla="*/ 361177 h 366942"/>
                <a:gd name="connsiteX85" fmla="*/ 194839 w 271103"/>
                <a:gd name="connsiteY85" fmla="*/ 356676 h 366942"/>
                <a:gd name="connsiteX86" fmla="*/ 195058 w 271103"/>
                <a:gd name="connsiteY86" fmla="*/ 356676 h 366942"/>
                <a:gd name="connsiteX87" fmla="*/ 201474 w 271103"/>
                <a:gd name="connsiteY87" fmla="*/ 347075 h 366942"/>
                <a:gd name="connsiteX88" fmla="*/ 213212 w 271103"/>
                <a:gd name="connsiteY88" fmla="*/ 344934 h 366942"/>
                <a:gd name="connsiteX89" fmla="*/ 219619 w 271103"/>
                <a:gd name="connsiteY89" fmla="*/ 346000 h 366942"/>
                <a:gd name="connsiteX90" fmla="*/ 226883 w 271103"/>
                <a:gd name="connsiteY90" fmla="*/ 348978 h 366942"/>
                <a:gd name="connsiteX91" fmla="*/ 228806 w 271103"/>
                <a:gd name="connsiteY91" fmla="*/ 342575 h 366942"/>
                <a:gd name="connsiteX92" fmla="*/ 227530 w 271103"/>
                <a:gd name="connsiteY92" fmla="*/ 337455 h 366942"/>
                <a:gd name="connsiteX93" fmla="*/ 224332 w 271103"/>
                <a:gd name="connsiteY93" fmla="*/ 332327 h 366942"/>
                <a:gd name="connsiteX94" fmla="*/ 218553 w 271103"/>
                <a:gd name="connsiteY94" fmla="*/ 331052 h 366942"/>
                <a:gd name="connsiteX95" fmla="*/ 214069 w 271103"/>
                <a:gd name="connsiteY95" fmla="*/ 325286 h 366942"/>
                <a:gd name="connsiteX96" fmla="*/ 212137 w 271103"/>
                <a:gd name="connsiteY96" fmla="*/ 318882 h 366942"/>
                <a:gd name="connsiteX97" fmla="*/ 211508 w 271103"/>
                <a:gd name="connsiteY97" fmla="*/ 311184 h 366942"/>
                <a:gd name="connsiteX98" fmla="*/ 206387 w 271103"/>
                <a:gd name="connsiteY98" fmla="*/ 307349 h 366942"/>
                <a:gd name="connsiteX99" fmla="*/ 200618 w 271103"/>
                <a:gd name="connsiteY99" fmla="*/ 302221 h 366942"/>
                <a:gd name="connsiteX100" fmla="*/ 196762 w 271103"/>
                <a:gd name="connsiteY100" fmla="*/ 295817 h 366942"/>
                <a:gd name="connsiteX101" fmla="*/ 188441 w 271103"/>
                <a:gd name="connsiteY101" fmla="*/ 290060 h 366942"/>
                <a:gd name="connsiteX102" fmla="*/ 182015 w 271103"/>
                <a:gd name="connsiteY102" fmla="*/ 287491 h 366942"/>
                <a:gd name="connsiteX103" fmla="*/ 182672 w 271103"/>
                <a:gd name="connsiteY103" fmla="*/ 284285 h 366942"/>
                <a:gd name="connsiteX104" fmla="*/ 183291 w 271103"/>
                <a:gd name="connsiteY104" fmla="*/ 275959 h 366942"/>
                <a:gd name="connsiteX105" fmla="*/ 187156 w 271103"/>
                <a:gd name="connsiteY105" fmla="*/ 275321 h 366942"/>
                <a:gd name="connsiteX106" fmla="*/ 192278 w 271103"/>
                <a:gd name="connsiteY106" fmla="*/ 277234 h 366942"/>
                <a:gd name="connsiteX107" fmla="*/ 197409 w 271103"/>
                <a:gd name="connsiteY107" fmla="*/ 275321 h 366942"/>
                <a:gd name="connsiteX108" fmla="*/ 198028 w 271103"/>
                <a:gd name="connsiteY108" fmla="*/ 269546 h 366942"/>
                <a:gd name="connsiteX109" fmla="*/ 196743 w 271103"/>
                <a:gd name="connsiteY109" fmla="*/ 259945 h 366942"/>
                <a:gd name="connsiteX110" fmla="*/ 197400 w 271103"/>
                <a:gd name="connsiteY110" fmla="*/ 246490 h 366942"/>
                <a:gd name="connsiteX111" fmla="*/ 199313 w 271103"/>
                <a:gd name="connsiteY111" fmla="*/ 240734 h 366942"/>
                <a:gd name="connsiteX112" fmla="*/ 201246 w 271103"/>
                <a:gd name="connsiteY112" fmla="*/ 233046 h 366942"/>
                <a:gd name="connsiteX113" fmla="*/ 208281 w 271103"/>
                <a:gd name="connsiteY113" fmla="*/ 230476 h 366942"/>
                <a:gd name="connsiteX114" fmla="*/ 212117 w 271103"/>
                <a:gd name="connsiteY114" fmla="*/ 225995 h 366942"/>
                <a:gd name="connsiteX115" fmla="*/ 212117 w 271103"/>
                <a:gd name="connsiteY115" fmla="*/ 219582 h 366942"/>
                <a:gd name="connsiteX116" fmla="*/ 212765 w 271103"/>
                <a:gd name="connsiteY116" fmla="*/ 211903 h 366942"/>
                <a:gd name="connsiteX117" fmla="*/ 216601 w 271103"/>
                <a:gd name="connsiteY117" fmla="*/ 209981 h 366942"/>
                <a:gd name="connsiteX118" fmla="*/ 215316 w 271103"/>
                <a:gd name="connsiteY118" fmla="*/ 205490 h 366942"/>
                <a:gd name="connsiteX119" fmla="*/ 221085 w 271103"/>
                <a:gd name="connsiteY119" fmla="*/ 199733 h 366942"/>
                <a:gd name="connsiteX120" fmla="*/ 223665 w 271103"/>
                <a:gd name="connsiteY120" fmla="*/ 195251 h 366942"/>
                <a:gd name="connsiteX121" fmla="*/ 230063 w 271103"/>
                <a:gd name="connsiteY121" fmla="*/ 193967 h 366942"/>
                <a:gd name="connsiteX122" fmla="*/ 232643 w 271103"/>
                <a:gd name="connsiteY122" fmla="*/ 186278 h 366942"/>
                <a:gd name="connsiteX123" fmla="*/ 233052 w 271103"/>
                <a:gd name="connsiteY123" fmla="*/ 183072 h 366942"/>
                <a:gd name="connsiteX124" fmla="*/ 233271 w 271103"/>
                <a:gd name="connsiteY124" fmla="*/ 177953 h 366942"/>
                <a:gd name="connsiteX125" fmla="*/ 233909 w 271103"/>
                <a:gd name="connsiteY125" fmla="*/ 172186 h 366942"/>
                <a:gd name="connsiteX126" fmla="*/ 235184 w 271103"/>
                <a:gd name="connsiteY126" fmla="*/ 167705 h 366942"/>
                <a:gd name="connsiteX127" fmla="*/ 234566 w 271103"/>
                <a:gd name="connsiteY127" fmla="*/ 160017 h 366942"/>
                <a:gd name="connsiteX128" fmla="*/ 231986 w 271103"/>
                <a:gd name="connsiteY128" fmla="*/ 154897 h 366942"/>
                <a:gd name="connsiteX129" fmla="*/ 235194 w 271103"/>
                <a:gd name="connsiteY129" fmla="*/ 148494 h 366942"/>
                <a:gd name="connsiteX130" fmla="*/ 239040 w 271103"/>
                <a:gd name="connsiteY130" fmla="*/ 138236 h 366942"/>
                <a:gd name="connsiteX131" fmla="*/ 240316 w 271103"/>
                <a:gd name="connsiteY131" fmla="*/ 130548 h 366942"/>
                <a:gd name="connsiteX132" fmla="*/ 238402 w 271103"/>
                <a:gd name="connsiteY132" fmla="*/ 122869 h 366942"/>
                <a:gd name="connsiteX133" fmla="*/ 241611 w 271103"/>
                <a:gd name="connsiteY133" fmla="*/ 120300 h 366942"/>
                <a:gd name="connsiteX134" fmla="*/ 240982 w 271103"/>
                <a:gd name="connsiteY134" fmla="*/ 115819 h 366942"/>
                <a:gd name="connsiteX135" fmla="*/ 248665 w 271103"/>
                <a:gd name="connsiteY135" fmla="*/ 115181 h 366942"/>
                <a:gd name="connsiteX136" fmla="*/ 249950 w 271103"/>
                <a:gd name="connsiteY136" fmla="*/ 108130 h 366942"/>
                <a:gd name="connsiteX137" fmla="*/ 255072 w 271103"/>
                <a:gd name="connsiteY137" fmla="*/ 107493 h 366942"/>
                <a:gd name="connsiteX138" fmla="*/ 258918 w 271103"/>
                <a:gd name="connsiteY138" fmla="*/ 106208 h 366942"/>
                <a:gd name="connsiteX139" fmla="*/ 264678 w 271103"/>
                <a:gd name="connsiteY139" fmla="*/ 103002 h 366942"/>
                <a:gd name="connsiteX140" fmla="*/ 266591 w 271103"/>
                <a:gd name="connsiteY140" fmla="*/ 99167 h 366942"/>
                <a:gd name="connsiteX141" fmla="*/ 269809 w 271103"/>
                <a:gd name="connsiteY141" fmla="*/ 94676 h 366942"/>
                <a:gd name="connsiteX142" fmla="*/ 271103 w 271103"/>
                <a:gd name="connsiteY142" fmla="*/ 95323 h 366942"/>
                <a:gd name="connsiteX143" fmla="*/ 267229 w 271103"/>
                <a:gd name="connsiteY143" fmla="*/ 87663 h 366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71103" h="366942">
                  <a:moveTo>
                    <a:pt x="267229" y="87663"/>
                  </a:moveTo>
                  <a:cubicBezTo>
                    <a:pt x="265115" y="86255"/>
                    <a:pt x="262554" y="88263"/>
                    <a:pt x="260831" y="86379"/>
                  </a:cubicBezTo>
                  <a:cubicBezTo>
                    <a:pt x="259432" y="84866"/>
                    <a:pt x="260850" y="82858"/>
                    <a:pt x="259546" y="81260"/>
                  </a:cubicBezTo>
                  <a:cubicBezTo>
                    <a:pt x="257756" y="79043"/>
                    <a:pt x="254796" y="81012"/>
                    <a:pt x="252501" y="79337"/>
                  </a:cubicBezTo>
                  <a:cubicBezTo>
                    <a:pt x="250921" y="78186"/>
                    <a:pt x="249293" y="75484"/>
                    <a:pt x="249293" y="75484"/>
                  </a:cubicBezTo>
                  <a:cubicBezTo>
                    <a:pt x="247798" y="71992"/>
                    <a:pt x="246342" y="70222"/>
                    <a:pt x="245447" y="66521"/>
                  </a:cubicBezTo>
                  <a:cubicBezTo>
                    <a:pt x="244448" y="62391"/>
                    <a:pt x="244933" y="59888"/>
                    <a:pt x="244800" y="55635"/>
                  </a:cubicBezTo>
                  <a:cubicBezTo>
                    <a:pt x="244676" y="51391"/>
                    <a:pt x="245276" y="48965"/>
                    <a:pt x="244800" y="44740"/>
                  </a:cubicBezTo>
                  <a:cubicBezTo>
                    <a:pt x="244333" y="40164"/>
                    <a:pt x="243714" y="37585"/>
                    <a:pt x="242248" y="33217"/>
                  </a:cubicBezTo>
                  <a:cubicBezTo>
                    <a:pt x="241049" y="29602"/>
                    <a:pt x="240002" y="27699"/>
                    <a:pt x="238402" y="24254"/>
                  </a:cubicBezTo>
                  <a:cubicBezTo>
                    <a:pt x="236746" y="20705"/>
                    <a:pt x="235670" y="18773"/>
                    <a:pt x="233918" y="15281"/>
                  </a:cubicBezTo>
                  <a:lnTo>
                    <a:pt x="228140" y="6309"/>
                  </a:lnTo>
                  <a:cubicBezTo>
                    <a:pt x="225160" y="5309"/>
                    <a:pt x="223094" y="5481"/>
                    <a:pt x="220457" y="3749"/>
                  </a:cubicBezTo>
                  <a:cubicBezTo>
                    <a:pt x="218658" y="2560"/>
                    <a:pt x="217563" y="1608"/>
                    <a:pt x="216468" y="0"/>
                  </a:cubicBezTo>
                  <a:cubicBezTo>
                    <a:pt x="214564" y="1180"/>
                    <a:pt x="213450" y="1941"/>
                    <a:pt x="211489" y="3111"/>
                  </a:cubicBezTo>
                  <a:cubicBezTo>
                    <a:pt x="209290" y="4425"/>
                    <a:pt x="208119" y="5424"/>
                    <a:pt x="205730" y="6309"/>
                  </a:cubicBezTo>
                  <a:cubicBezTo>
                    <a:pt x="203559" y="7117"/>
                    <a:pt x="201674" y="6042"/>
                    <a:pt x="199961" y="7593"/>
                  </a:cubicBezTo>
                  <a:cubicBezTo>
                    <a:pt x="197885" y="9477"/>
                    <a:pt x="200332" y="12398"/>
                    <a:pt x="198675" y="14634"/>
                  </a:cubicBezTo>
                  <a:cubicBezTo>
                    <a:pt x="197714" y="15919"/>
                    <a:pt x="196819" y="16338"/>
                    <a:pt x="195467" y="17203"/>
                  </a:cubicBezTo>
                  <a:cubicBezTo>
                    <a:pt x="194068" y="18107"/>
                    <a:pt x="192973" y="18136"/>
                    <a:pt x="191631" y="19125"/>
                  </a:cubicBezTo>
                  <a:cubicBezTo>
                    <a:pt x="188556" y="21371"/>
                    <a:pt x="189365" y="24920"/>
                    <a:pt x="186499" y="27451"/>
                  </a:cubicBezTo>
                  <a:cubicBezTo>
                    <a:pt x="185148" y="28650"/>
                    <a:pt x="184415" y="30315"/>
                    <a:pt x="182663" y="30011"/>
                  </a:cubicBezTo>
                  <a:cubicBezTo>
                    <a:pt x="180673" y="29668"/>
                    <a:pt x="181168" y="27242"/>
                    <a:pt x="180092" y="25529"/>
                  </a:cubicBezTo>
                  <a:cubicBezTo>
                    <a:pt x="179131" y="23997"/>
                    <a:pt x="178579" y="23150"/>
                    <a:pt x="177522" y="21685"/>
                  </a:cubicBezTo>
                  <a:lnTo>
                    <a:pt x="43567" y="21048"/>
                  </a:lnTo>
                  <a:lnTo>
                    <a:pt x="42938" y="19763"/>
                  </a:lnTo>
                  <a:lnTo>
                    <a:pt x="42938" y="58195"/>
                  </a:lnTo>
                  <a:lnTo>
                    <a:pt x="26269" y="58195"/>
                  </a:lnTo>
                  <a:lnTo>
                    <a:pt x="27573" y="73571"/>
                  </a:lnTo>
                  <a:lnTo>
                    <a:pt x="26916" y="72287"/>
                  </a:lnTo>
                  <a:lnTo>
                    <a:pt x="28201" y="139540"/>
                  </a:lnTo>
                  <a:lnTo>
                    <a:pt x="16044" y="140187"/>
                  </a:lnTo>
                  <a:cubicBezTo>
                    <a:pt x="14274" y="140615"/>
                    <a:pt x="13265" y="141291"/>
                    <a:pt x="12189" y="142756"/>
                  </a:cubicBezTo>
                  <a:cubicBezTo>
                    <a:pt x="11113" y="144221"/>
                    <a:pt x="11418" y="145487"/>
                    <a:pt x="10904" y="147228"/>
                  </a:cubicBezTo>
                  <a:lnTo>
                    <a:pt x="8999" y="154288"/>
                  </a:lnTo>
                  <a:cubicBezTo>
                    <a:pt x="6496" y="156782"/>
                    <a:pt x="4620" y="157800"/>
                    <a:pt x="2583" y="160683"/>
                  </a:cubicBezTo>
                  <a:cubicBezTo>
                    <a:pt x="1422" y="162329"/>
                    <a:pt x="194" y="163166"/>
                    <a:pt x="13" y="165164"/>
                  </a:cubicBezTo>
                  <a:cubicBezTo>
                    <a:pt x="-235" y="168219"/>
                    <a:pt x="3230" y="168799"/>
                    <a:pt x="4506" y="171568"/>
                  </a:cubicBezTo>
                  <a:cubicBezTo>
                    <a:pt x="5982" y="174832"/>
                    <a:pt x="6877" y="176992"/>
                    <a:pt x="6410" y="180541"/>
                  </a:cubicBezTo>
                  <a:cubicBezTo>
                    <a:pt x="6277" y="181568"/>
                    <a:pt x="5944" y="182368"/>
                    <a:pt x="5534" y="183100"/>
                  </a:cubicBezTo>
                  <a:cubicBezTo>
                    <a:pt x="4916" y="184280"/>
                    <a:pt x="4144" y="185317"/>
                    <a:pt x="3849" y="186954"/>
                  </a:cubicBezTo>
                  <a:cubicBezTo>
                    <a:pt x="3211" y="190675"/>
                    <a:pt x="5039" y="192777"/>
                    <a:pt x="5125" y="196555"/>
                  </a:cubicBezTo>
                  <a:cubicBezTo>
                    <a:pt x="5239" y="200066"/>
                    <a:pt x="3811" y="202093"/>
                    <a:pt x="4506" y="205518"/>
                  </a:cubicBezTo>
                  <a:cubicBezTo>
                    <a:pt x="4811" y="207069"/>
                    <a:pt x="5572" y="207802"/>
                    <a:pt x="5791" y="209372"/>
                  </a:cubicBezTo>
                  <a:cubicBezTo>
                    <a:pt x="6029" y="211370"/>
                    <a:pt x="5258" y="212483"/>
                    <a:pt x="5135" y="214491"/>
                  </a:cubicBezTo>
                  <a:cubicBezTo>
                    <a:pt x="5049" y="216232"/>
                    <a:pt x="4002" y="217650"/>
                    <a:pt x="5135" y="218982"/>
                  </a:cubicBezTo>
                  <a:cubicBezTo>
                    <a:pt x="6287" y="220324"/>
                    <a:pt x="8143" y="218678"/>
                    <a:pt x="9628" y="219610"/>
                  </a:cubicBezTo>
                  <a:cubicBezTo>
                    <a:pt x="11522" y="220809"/>
                    <a:pt x="12198" y="222512"/>
                    <a:pt x="12198" y="224739"/>
                  </a:cubicBezTo>
                  <a:cubicBezTo>
                    <a:pt x="12198" y="226318"/>
                    <a:pt x="11427" y="227080"/>
                    <a:pt x="10913" y="228583"/>
                  </a:cubicBezTo>
                  <a:lnTo>
                    <a:pt x="11551" y="227945"/>
                  </a:lnTo>
                  <a:cubicBezTo>
                    <a:pt x="13826" y="231694"/>
                    <a:pt x="14978" y="233873"/>
                    <a:pt x="17329" y="237556"/>
                  </a:cubicBezTo>
                  <a:cubicBezTo>
                    <a:pt x="19253" y="240591"/>
                    <a:pt x="21385" y="241800"/>
                    <a:pt x="22451" y="245244"/>
                  </a:cubicBezTo>
                  <a:cubicBezTo>
                    <a:pt x="23546" y="248822"/>
                    <a:pt x="22451" y="251105"/>
                    <a:pt x="22451" y="254845"/>
                  </a:cubicBezTo>
                  <a:cubicBezTo>
                    <a:pt x="22451" y="259098"/>
                    <a:pt x="20071" y="262209"/>
                    <a:pt x="22451" y="265740"/>
                  </a:cubicBezTo>
                  <a:cubicBezTo>
                    <a:pt x="23841" y="267814"/>
                    <a:pt x="25450" y="268261"/>
                    <a:pt x="27583" y="269574"/>
                  </a:cubicBezTo>
                  <a:cubicBezTo>
                    <a:pt x="31276" y="271887"/>
                    <a:pt x="34161" y="271668"/>
                    <a:pt x="37845" y="274065"/>
                  </a:cubicBezTo>
                  <a:cubicBezTo>
                    <a:pt x="42272" y="276977"/>
                    <a:pt x="43176" y="280517"/>
                    <a:pt x="47451" y="283676"/>
                  </a:cubicBezTo>
                  <a:cubicBezTo>
                    <a:pt x="48879" y="284751"/>
                    <a:pt x="50078" y="284903"/>
                    <a:pt x="51278" y="286245"/>
                  </a:cubicBezTo>
                  <a:cubicBezTo>
                    <a:pt x="54819" y="290137"/>
                    <a:pt x="47612" y="295398"/>
                    <a:pt x="50640" y="299690"/>
                  </a:cubicBezTo>
                  <a:cubicBezTo>
                    <a:pt x="53296" y="303458"/>
                    <a:pt x="57923" y="301345"/>
                    <a:pt x="61550" y="304181"/>
                  </a:cubicBezTo>
                  <a:cubicBezTo>
                    <a:pt x="63911" y="306036"/>
                    <a:pt x="64672" y="307692"/>
                    <a:pt x="66662" y="309938"/>
                  </a:cubicBezTo>
                  <a:lnTo>
                    <a:pt x="71803" y="320833"/>
                  </a:lnTo>
                  <a:cubicBezTo>
                    <a:pt x="75049" y="321832"/>
                    <a:pt x="77315" y="321480"/>
                    <a:pt x="80123" y="323402"/>
                  </a:cubicBezTo>
                  <a:cubicBezTo>
                    <a:pt x="81904" y="324591"/>
                    <a:pt x="82894" y="325428"/>
                    <a:pt x="83979" y="327246"/>
                  </a:cubicBezTo>
                  <a:cubicBezTo>
                    <a:pt x="85664" y="330062"/>
                    <a:pt x="84769" y="332327"/>
                    <a:pt x="85254" y="335572"/>
                  </a:cubicBezTo>
                  <a:lnTo>
                    <a:pt x="83979" y="337494"/>
                  </a:lnTo>
                  <a:cubicBezTo>
                    <a:pt x="85987" y="339492"/>
                    <a:pt x="87225" y="340491"/>
                    <a:pt x="89110" y="342613"/>
                  </a:cubicBezTo>
                  <a:cubicBezTo>
                    <a:pt x="90985" y="344754"/>
                    <a:pt x="91433" y="346514"/>
                    <a:pt x="93584" y="348369"/>
                  </a:cubicBezTo>
                  <a:cubicBezTo>
                    <a:pt x="95946" y="350434"/>
                    <a:pt x="97564" y="351586"/>
                    <a:pt x="100639" y="352213"/>
                  </a:cubicBezTo>
                  <a:cubicBezTo>
                    <a:pt x="102838" y="352680"/>
                    <a:pt x="104171" y="352442"/>
                    <a:pt x="106389" y="352213"/>
                  </a:cubicBezTo>
                  <a:cubicBezTo>
                    <a:pt x="109473" y="351900"/>
                    <a:pt x="111073" y="349635"/>
                    <a:pt x="114100" y="350301"/>
                  </a:cubicBezTo>
                  <a:cubicBezTo>
                    <a:pt x="115747" y="350663"/>
                    <a:pt x="116271" y="352014"/>
                    <a:pt x="117937" y="352213"/>
                  </a:cubicBezTo>
                  <a:cubicBezTo>
                    <a:pt x="120707" y="352566"/>
                    <a:pt x="121611" y="348493"/>
                    <a:pt x="124363" y="349007"/>
                  </a:cubicBezTo>
                  <a:cubicBezTo>
                    <a:pt x="126600" y="349445"/>
                    <a:pt x="127333" y="351119"/>
                    <a:pt x="128827" y="352851"/>
                  </a:cubicBezTo>
                  <a:cubicBezTo>
                    <a:pt x="130379" y="354640"/>
                    <a:pt x="130455" y="356229"/>
                    <a:pt x="132045" y="357970"/>
                  </a:cubicBezTo>
                  <a:cubicBezTo>
                    <a:pt x="133730" y="359826"/>
                    <a:pt x="135292" y="360168"/>
                    <a:pt x="137167" y="361814"/>
                  </a:cubicBezTo>
                  <a:cubicBezTo>
                    <a:pt x="138766" y="363213"/>
                    <a:pt x="139518" y="364165"/>
                    <a:pt x="141013" y="365659"/>
                  </a:cubicBezTo>
                  <a:lnTo>
                    <a:pt x="141651" y="366943"/>
                  </a:lnTo>
                  <a:cubicBezTo>
                    <a:pt x="144659" y="365687"/>
                    <a:pt x="146135" y="364212"/>
                    <a:pt x="149352" y="363746"/>
                  </a:cubicBezTo>
                  <a:cubicBezTo>
                    <a:pt x="152304" y="363299"/>
                    <a:pt x="154027" y="364146"/>
                    <a:pt x="157035" y="364374"/>
                  </a:cubicBezTo>
                  <a:cubicBezTo>
                    <a:pt x="160529" y="364631"/>
                    <a:pt x="162509" y="364916"/>
                    <a:pt x="166012" y="365002"/>
                  </a:cubicBezTo>
                  <a:cubicBezTo>
                    <a:pt x="168507" y="365088"/>
                    <a:pt x="169954" y="365430"/>
                    <a:pt x="172419" y="365002"/>
                  </a:cubicBezTo>
                  <a:cubicBezTo>
                    <a:pt x="174752" y="364612"/>
                    <a:pt x="175837" y="363499"/>
                    <a:pt x="178179" y="363089"/>
                  </a:cubicBezTo>
                  <a:cubicBezTo>
                    <a:pt x="180873" y="362614"/>
                    <a:pt x="182530" y="363651"/>
                    <a:pt x="185224" y="363089"/>
                  </a:cubicBezTo>
                  <a:cubicBezTo>
                    <a:pt x="187328" y="362661"/>
                    <a:pt x="188537" y="362290"/>
                    <a:pt x="190355" y="361177"/>
                  </a:cubicBezTo>
                  <a:cubicBezTo>
                    <a:pt x="192459" y="359864"/>
                    <a:pt x="193078" y="358436"/>
                    <a:pt x="194839" y="356676"/>
                  </a:cubicBezTo>
                  <a:lnTo>
                    <a:pt x="195058" y="356676"/>
                  </a:lnTo>
                  <a:cubicBezTo>
                    <a:pt x="195058" y="356676"/>
                    <a:pt x="199732" y="350529"/>
                    <a:pt x="201474" y="347075"/>
                  </a:cubicBezTo>
                  <a:cubicBezTo>
                    <a:pt x="202531" y="344934"/>
                    <a:pt x="213212" y="344934"/>
                    <a:pt x="213212" y="344934"/>
                  </a:cubicBezTo>
                  <a:lnTo>
                    <a:pt x="219619" y="346000"/>
                  </a:lnTo>
                  <a:lnTo>
                    <a:pt x="226883" y="348978"/>
                  </a:lnTo>
                  <a:cubicBezTo>
                    <a:pt x="227626" y="346485"/>
                    <a:pt x="228825" y="345201"/>
                    <a:pt x="228806" y="342575"/>
                  </a:cubicBezTo>
                  <a:cubicBezTo>
                    <a:pt x="228787" y="340510"/>
                    <a:pt x="228311" y="339358"/>
                    <a:pt x="227530" y="337455"/>
                  </a:cubicBezTo>
                  <a:cubicBezTo>
                    <a:pt x="226607" y="335276"/>
                    <a:pt x="226255" y="333678"/>
                    <a:pt x="224332" y="332327"/>
                  </a:cubicBezTo>
                  <a:cubicBezTo>
                    <a:pt x="222437" y="331004"/>
                    <a:pt x="220543" y="332203"/>
                    <a:pt x="218553" y="331052"/>
                  </a:cubicBezTo>
                  <a:cubicBezTo>
                    <a:pt x="216097" y="329625"/>
                    <a:pt x="215345" y="327817"/>
                    <a:pt x="214069" y="325286"/>
                  </a:cubicBezTo>
                  <a:cubicBezTo>
                    <a:pt x="212879" y="322954"/>
                    <a:pt x="212641" y="321441"/>
                    <a:pt x="212137" y="318882"/>
                  </a:cubicBezTo>
                  <a:cubicBezTo>
                    <a:pt x="211556" y="315923"/>
                    <a:pt x="213070" y="313753"/>
                    <a:pt x="211508" y="311184"/>
                  </a:cubicBezTo>
                  <a:cubicBezTo>
                    <a:pt x="210195" y="309043"/>
                    <a:pt x="208319" y="308920"/>
                    <a:pt x="206387" y="307349"/>
                  </a:cubicBezTo>
                  <a:cubicBezTo>
                    <a:pt x="204035" y="305446"/>
                    <a:pt x="202531" y="304543"/>
                    <a:pt x="200618" y="302221"/>
                  </a:cubicBezTo>
                  <a:cubicBezTo>
                    <a:pt x="198761" y="299985"/>
                    <a:pt x="198695" y="298015"/>
                    <a:pt x="196762" y="295817"/>
                  </a:cubicBezTo>
                  <a:cubicBezTo>
                    <a:pt x="194173" y="292839"/>
                    <a:pt x="191964" y="291840"/>
                    <a:pt x="188441" y="290060"/>
                  </a:cubicBezTo>
                  <a:cubicBezTo>
                    <a:pt x="186033" y="288833"/>
                    <a:pt x="182596" y="290137"/>
                    <a:pt x="182015" y="287491"/>
                  </a:cubicBezTo>
                  <a:cubicBezTo>
                    <a:pt x="181778" y="286245"/>
                    <a:pt x="182463" y="285541"/>
                    <a:pt x="182672" y="284285"/>
                  </a:cubicBezTo>
                  <a:cubicBezTo>
                    <a:pt x="183187" y="281078"/>
                    <a:pt x="180530" y="277672"/>
                    <a:pt x="183291" y="275959"/>
                  </a:cubicBezTo>
                  <a:cubicBezTo>
                    <a:pt x="184624" y="275160"/>
                    <a:pt x="185633" y="275245"/>
                    <a:pt x="187156" y="275321"/>
                  </a:cubicBezTo>
                  <a:cubicBezTo>
                    <a:pt x="189279" y="275426"/>
                    <a:pt x="190136" y="277234"/>
                    <a:pt x="192278" y="277234"/>
                  </a:cubicBezTo>
                  <a:cubicBezTo>
                    <a:pt x="194420" y="277234"/>
                    <a:pt x="196048" y="276977"/>
                    <a:pt x="197409" y="275321"/>
                  </a:cubicBezTo>
                  <a:cubicBezTo>
                    <a:pt x="198809" y="273552"/>
                    <a:pt x="198000" y="271810"/>
                    <a:pt x="198028" y="269546"/>
                  </a:cubicBezTo>
                  <a:cubicBezTo>
                    <a:pt x="198123" y="265778"/>
                    <a:pt x="196981" y="263723"/>
                    <a:pt x="196743" y="259945"/>
                  </a:cubicBezTo>
                  <a:cubicBezTo>
                    <a:pt x="196448" y="254702"/>
                    <a:pt x="196172" y="251600"/>
                    <a:pt x="197400" y="246490"/>
                  </a:cubicBezTo>
                  <a:cubicBezTo>
                    <a:pt x="197952" y="244197"/>
                    <a:pt x="198647" y="242998"/>
                    <a:pt x="199313" y="240734"/>
                  </a:cubicBezTo>
                  <a:cubicBezTo>
                    <a:pt x="200208" y="237765"/>
                    <a:pt x="199132" y="235301"/>
                    <a:pt x="201246" y="233046"/>
                  </a:cubicBezTo>
                  <a:cubicBezTo>
                    <a:pt x="203236" y="230895"/>
                    <a:pt x="205920" y="232218"/>
                    <a:pt x="208281" y="230476"/>
                  </a:cubicBezTo>
                  <a:cubicBezTo>
                    <a:pt x="210128" y="229106"/>
                    <a:pt x="211299" y="228136"/>
                    <a:pt x="212117" y="225995"/>
                  </a:cubicBezTo>
                  <a:cubicBezTo>
                    <a:pt x="213022" y="223673"/>
                    <a:pt x="212022" y="222094"/>
                    <a:pt x="212117" y="219582"/>
                  </a:cubicBezTo>
                  <a:cubicBezTo>
                    <a:pt x="212222" y="216584"/>
                    <a:pt x="210718" y="214101"/>
                    <a:pt x="212765" y="211903"/>
                  </a:cubicBezTo>
                  <a:cubicBezTo>
                    <a:pt x="213907" y="210675"/>
                    <a:pt x="215878" y="211494"/>
                    <a:pt x="216601" y="209981"/>
                  </a:cubicBezTo>
                  <a:cubicBezTo>
                    <a:pt x="217382" y="208344"/>
                    <a:pt x="215154" y="207307"/>
                    <a:pt x="215316" y="205490"/>
                  </a:cubicBezTo>
                  <a:cubicBezTo>
                    <a:pt x="215621" y="202331"/>
                    <a:pt x="219248" y="202311"/>
                    <a:pt x="221085" y="199733"/>
                  </a:cubicBezTo>
                  <a:cubicBezTo>
                    <a:pt x="222256" y="198096"/>
                    <a:pt x="222076" y="196517"/>
                    <a:pt x="223665" y="195251"/>
                  </a:cubicBezTo>
                  <a:cubicBezTo>
                    <a:pt x="225636" y="193643"/>
                    <a:pt x="228035" y="195537"/>
                    <a:pt x="230063" y="193967"/>
                  </a:cubicBezTo>
                  <a:cubicBezTo>
                    <a:pt x="232566" y="192026"/>
                    <a:pt x="231995" y="189380"/>
                    <a:pt x="232643" y="186278"/>
                  </a:cubicBezTo>
                  <a:cubicBezTo>
                    <a:pt x="232862" y="185080"/>
                    <a:pt x="232985" y="184052"/>
                    <a:pt x="233052" y="183072"/>
                  </a:cubicBezTo>
                  <a:cubicBezTo>
                    <a:pt x="233138" y="181464"/>
                    <a:pt x="233081" y="179970"/>
                    <a:pt x="233271" y="177953"/>
                  </a:cubicBezTo>
                  <a:cubicBezTo>
                    <a:pt x="233480" y="175707"/>
                    <a:pt x="233461" y="174404"/>
                    <a:pt x="233909" y="172186"/>
                  </a:cubicBezTo>
                  <a:cubicBezTo>
                    <a:pt x="234271" y="170407"/>
                    <a:pt x="234937" y="169503"/>
                    <a:pt x="235184" y="167705"/>
                  </a:cubicBezTo>
                  <a:cubicBezTo>
                    <a:pt x="235603" y="164727"/>
                    <a:pt x="235442" y="162890"/>
                    <a:pt x="234566" y="160017"/>
                  </a:cubicBezTo>
                  <a:cubicBezTo>
                    <a:pt x="233890" y="157885"/>
                    <a:pt x="232109" y="157124"/>
                    <a:pt x="231986" y="154897"/>
                  </a:cubicBezTo>
                  <a:cubicBezTo>
                    <a:pt x="231824" y="152109"/>
                    <a:pt x="234052" y="151034"/>
                    <a:pt x="235194" y="148494"/>
                  </a:cubicBezTo>
                  <a:cubicBezTo>
                    <a:pt x="236965" y="144593"/>
                    <a:pt x="238012" y="142385"/>
                    <a:pt x="239040" y="138236"/>
                  </a:cubicBezTo>
                  <a:cubicBezTo>
                    <a:pt x="239783" y="135287"/>
                    <a:pt x="240430" y="133593"/>
                    <a:pt x="240316" y="130548"/>
                  </a:cubicBezTo>
                  <a:cubicBezTo>
                    <a:pt x="240211" y="127465"/>
                    <a:pt x="236860" y="125534"/>
                    <a:pt x="238402" y="122869"/>
                  </a:cubicBezTo>
                  <a:cubicBezTo>
                    <a:pt x="239202" y="121480"/>
                    <a:pt x="240982" y="121775"/>
                    <a:pt x="241611" y="120300"/>
                  </a:cubicBezTo>
                  <a:cubicBezTo>
                    <a:pt x="242306" y="118683"/>
                    <a:pt x="240268" y="117436"/>
                    <a:pt x="240982" y="115819"/>
                  </a:cubicBezTo>
                  <a:cubicBezTo>
                    <a:pt x="242163" y="113059"/>
                    <a:pt x="246485" y="117265"/>
                    <a:pt x="248665" y="115181"/>
                  </a:cubicBezTo>
                  <a:cubicBezTo>
                    <a:pt x="250674" y="113240"/>
                    <a:pt x="247713" y="109796"/>
                    <a:pt x="249950" y="108130"/>
                  </a:cubicBezTo>
                  <a:cubicBezTo>
                    <a:pt x="251559" y="106931"/>
                    <a:pt x="253110" y="107959"/>
                    <a:pt x="255072" y="107493"/>
                  </a:cubicBezTo>
                  <a:cubicBezTo>
                    <a:pt x="256614" y="107122"/>
                    <a:pt x="257452" y="106817"/>
                    <a:pt x="258918" y="106208"/>
                  </a:cubicBezTo>
                  <a:cubicBezTo>
                    <a:pt x="261307" y="105228"/>
                    <a:pt x="263031" y="104971"/>
                    <a:pt x="264678" y="103002"/>
                  </a:cubicBezTo>
                  <a:cubicBezTo>
                    <a:pt x="265744" y="101727"/>
                    <a:pt x="265744" y="100604"/>
                    <a:pt x="266591" y="99167"/>
                  </a:cubicBezTo>
                  <a:cubicBezTo>
                    <a:pt x="267686" y="97312"/>
                    <a:pt x="268562" y="96427"/>
                    <a:pt x="269809" y="94676"/>
                  </a:cubicBezTo>
                  <a:lnTo>
                    <a:pt x="271103" y="95323"/>
                  </a:lnTo>
                  <a:cubicBezTo>
                    <a:pt x="269637" y="92335"/>
                    <a:pt x="270037" y="89519"/>
                    <a:pt x="267229" y="876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5" name="任意形状 250"/>
            <p:cNvSpPr/>
            <p:nvPr/>
          </p:nvSpPr>
          <p:spPr>
            <a:xfrm>
              <a:off x="15050645" y="5139683"/>
              <a:ext cx="5190" cy="5428"/>
            </a:xfrm>
            <a:custGeom>
              <a:avLst/>
              <a:gdLst>
                <a:gd name="connsiteX0" fmla="*/ 2574 w 5190"/>
                <a:gd name="connsiteY0" fmla="*/ 0 h 5428"/>
                <a:gd name="connsiteX1" fmla="*/ 14 w 5190"/>
                <a:gd name="connsiteY1" fmla="*/ 2569 h 5428"/>
                <a:gd name="connsiteX2" fmla="*/ 1289 w 5190"/>
                <a:gd name="connsiteY2" fmla="*/ 5148 h 5428"/>
                <a:gd name="connsiteX3" fmla="*/ 5145 w 5190"/>
                <a:gd name="connsiteY3" fmla="*/ 3226 h 5428"/>
                <a:gd name="connsiteX4" fmla="*/ 2574 w 5190"/>
                <a:gd name="connsiteY4" fmla="*/ 0 h 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" h="5428">
                  <a:moveTo>
                    <a:pt x="2574" y="0"/>
                  </a:moveTo>
                  <a:cubicBezTo>
                    <a:pt x="1166" y="19"/>
                    <a:pt x="109" y="1152"/>
                    <a:pt x="14" y="2569"/>
                  </a:cubicBezTo>
                  <a:cubicBezTo>
                    <a:pt x="-82" y="3683"/>
                    <a:pt x="318" y="4596"/>
                    <a:pt x="1289" y="5148"/>
                  </a:cubicBezTo>
                  <a:cubicBezTo>
                    <a:pt x="2746" y="5976"/>
                    <a:pt x="4821" y="4862"/>
                    <a:pt x="5145" y="3226"/>
                  </a:cubicBezTo>
                  <a:cubicBezTo>
                    <a:pt x="5449" y="1646"/>
                    <a:pt x="4174" y="-19"/>
                    <a:pt x="2574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6" name="任意形状 251"/>
            <p:cNvSpPr/>
            <p:nvPr/>
          </p:nvSpPr>
          <p:spPr>
            <a:xfrm>
              <a:off x="15270622" y="5302382"/>
              <a:ext cx="12850" cy="12861"/>
            </a:xfrm>
            <a:custGeom>
              <a:avLst/>
              <a:gdLst>
                <a:gd name="connsiteX0" fmla="*/ 8792 w 12850"/>
                <a:gd name="connsiteY0" fmla="*/ 10 h 12861"/>
                <a:gd name="connsiteX1" fmla="*/ 2395 w 12850"/>
                <a:gd name="connsiteY1" fmla="*/ 3207 h 12861"/>
                <a:gd name="connsiteX2" fmla="*/ 462 w 12850"/>
                <a:gd name="connsiteY2" fmla="*/ 8336 h 12861"/>
                <a:gd name="connsiteX3" fmla="*/ 462 w 12850"/>
                <a:gd name="connsiteY3" fmla="*/ 12171 h 12861"/>
                <a:gd name="connsiteX4" fmla="*/ 6212 w 12850"/>
                <a:gd name="connsiteY4" fmla="*/ 10249 h 12861"/>
                <a:gd name="connsiteX5" fmla="*/ 10068 w 12850"/>
                <a:gd name="connsiteY5" fmla="*/ 5767 h 12861"/>
                <a:gd name="connsiteX6" fmla="*/ 12619 w 12850"/>
                <a:gd name="connsiteY6" fmla="*/ 1276 h 12861"/>
                <a:gd name="connsiteX7" fmla="*/ 8792 w 12850"/>
                <a:gd name="connsiteY7" fmla="*/ 10 h 1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50" h="12861">
                  <a:moveTo>
                    <a:pt x="8792" y="10"/>
                  </a:moveTo>
                  <a:cubicBezTo>
                    <a:pt x="5993" y="-123"/>
                    <a:pt x="4146" y="1028"/>
                    <a:pt x="2395" y="3207"/>
                  </a:cubicBezTo>
                  <a:cubicBezTo>
                    <a:pt x="1033" y="4873"/>
                    <a:pt x="766" y="6224"/>
                    <a:pt x="462" y="8336"/>
                  </a:cubicBezTo>
                  <a:cubicBezTo>
                    <a:pt x="233" y="9811"/>
                    <a:pt x="-452" y="10981"/>
                    <a:pt x="462" y="12171"/>
                  </a:cubicBezTo>
                  <a:cubicBezTo>
                    <a:pt x="1871" y="14074"/>
                    <a:pt x="4260" y="11581"/>
                    <a:pt x="6212" y="10249"/>
                  </a:cubicBezTo>
                  <a:cubicBezTo>
                    <a:pt x="8116" y="8964"/>
                    <a:pt x="8754" y="7670"/>
                    <a:pt x="10068" y="5767"/>
                  </a:cubicBezTo>
                  <a:cubicBezTo>
                    <a:pt x="11220" y="4111"/>
                    <a:pt x="13600" y="3036"/>
                    <a:pt x="12619" y="1276"/>
                  </a:cubicBezTo>
                  <a:cubicBezTo>
                    <a:pt x="11857" y="-94"/>
                    <a:pt x="10372" y="67"/>
                    <a:pt x="8792" y="1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7" name="任意形状 252"/>
            <p:cNvSpPr/>
            <p:nvPr/>
          </p:nvSpPr>
          <p:spPr>
            <a:xfrm>
              <a:off x="15234553" y="5320157"/>
              <a:ext cx="9798" cy="6757"/>
            </a:xfrm>
            <a:custGeom>
              <a:avLst/>
              <a:gdLst>
                <a:gd name="connsiteX0" fmla="*/ 4496 w 9798"/>
                <a:gd name="connsiteY0" fmla="*/ 124 h 6757"/>
                <a:gd name="connsiteX1" fmla="*/ 3 w 9798"/>
                <a:gd name="connsiteY1" fmla="*/ 3968 h 6757"/>
                <a:gd name="connsiteX2" fmla="*/ 6410 w 9798"/>
                <a:gd name="connsiteY2" fmla="*/ 6528 h 6757"/>
                <a:gd name="connsiteX3" fmla="*/ 8980 w 9798"/>
                <a:gd name="connsiteY3" fmla="*/ 5253 h 6757"/>
                <a:gd name="connsiteX4" fmla="*/ 9618 w 9798"/>
                <a:gd name="connsiteY4" fmla="*/ 2037 h 6757"/>
                <a:gd name="connsiteX5" fmla="*/ 4496 w 9798"/>
                <a:gd name="connsiteY5" fmla="*/ 124 h 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98" h="6757">
                  <a:moveTo>
                    <a:pt x="4496" y="124"/>
                  </a:moveTo>
                  <a:cubicBezTo>
                    <a:pt x="2202" y="467"/>
                    <a:pt x="-92" y="1666"/>
                    <a:pt x="3" y="3968"/>
                  </a:cubicBezTo>
                  <a:cubicBezTo>
                    <a:pt x="108" y="6642"/>
                    <a:pt x="3773" y="7127"/>
                    <a:pt x="6410" y="6528"/>
                  </a:cubicBezTo>
                  <a:cubicBezTo>
                    <a:pt x="7486" y="6290"/>
                    <a:pt x="8257" y="6119"/>
                    <a:pt x="8980" y="5253"/>
                  </a:cubicBezTo>
                  <a:cubicBezTo>
                    <a:pt x="9770" y="4263"/>
                    <a:pt x="9999" y="3255"/>
                    <a:pt x="9618" y="2037"/>
                  </a:cubicBezTo>
                  <a:cubicBezTo>
                    <a:pt x="8990" y="1"/>
                    <a:pt x="6591" y="-199"/>
                    <a:pt x="4496" y="12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8" name="任意形状 253"/>
            <p:cNvSpPr/>
            <p:nvPr/>
          </p:nvSpPr>
          <p:spPr>
            <a:xfrm>
              <a:off x="14964113" y="4308210"/>
              <a:ext cx="637" cy="723"/>
            </a:xfrm>
            <a:custGeom>
              <a:avLst/>
              <a:gdLst>
                <a:gd name="connsiteX0" fmla="*/ 0 w 637"/>
                <a:gd name="connsiteY0" fmla="*/ 647 h 723"/>
                <a:gd name="connsiteX1" fmla="*/ 219 w 637"/>
                <a:gd name="connsiteY1" fmla="*/ 723 h 723"/>
                <a:gd name="connsiteX2" fmla="*/ 638 w 637"/>
                <a:gd name="connsiteY2" fmla="*/ 0 h 723"/>
                <a:gd name="connsiteX3" fmla="*/ 0 w 637"/>
                <a:gd name="connsiteY3" fmla="*/ 647 h 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" h="723">
                  <a:moveTo>
                    <a:pt x="0" y="647"/>
                  </a:moveTo>
                  <a:cubicBezTo>
                    <a:pt x="105" y="695"/>
                    <a:pt x="171" y="695"/>
                    <a:pt x="219" y="723"/>
                  </a:cubicBezTo>
                  <a:cubicBezTo>
                    <a:pt x="381" y="485"/>
                    <a:pt x="466" y="257"/>
                    <a:pt x="638" y="0"/>
                  </a:cubicBezTo>
                  <a:lnTo>
                    <a:pt x="0" y="64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69" name="任意形状 254"/>
            <p:cNvSpPr/>
            <p:nvPr/>
          </p:nvSpPr>
          <p:spPr>
            <a:xfrm>
              <a:off x="14899037" y="4308885"/>
              <a:ext cx="338746" cy="312234"/>
            </a:xfrm>
            <a:custGeom>
              <a:avLst/>
              <a:gdLst>
                <a:gd name="connsiteX0" fmla="*/ 338109 w 338746"/>
                <a:gd name="connsiteY0" fmla="*/ 183767 h 312234"/>
                <a:gd name="connsiteX1" fmla="*/ 338747 w 338746"/>
                <a:gd name="connsiteY1" fmla="*/ 183129 h 312234"/>
                <a:gd name="connsiteX2" fmla="*/ 327218 w 338746"/>
                <a:gd name="connsiteY2" fmla="*/ 176725 h 312234"/>
                <a:gd name="connsiteX3" fmla="*/ 313119 w 338746"/>
                <a:gd name="connsiteY3" fmla="*/ 174147 h 312234"/>
                <a:gd name="connsiteX4" fmla="*/ 300943 w 338746"/>
                <a:gd name="connsiteY4" fmla="*/ 172225 h 312234"/>
                <a:gd name="connsiteX5" fmla="*/ 290043 w 338746"/>
                <a:gd name="connsiteY5" fmla="*/ 170950 h 312234"/>
                <a:gd name="connsiteX6" fmla="*/ 282998 w 338746"/>
                <a:gd name="connsiteY6" fmla="*/ 168390 h 312234"/>
                <a:gd name="connsiteX7" fmla="*/ 278523 w 338746"/>
                <a:gd name="connsiteY7" fmla="*/ 164536 h 312234"/>
                <a:gd name="connsiteX8" fmla="*/ 272269 w 338746"/>
                <a:gd name="connsiteY8" fmla="*/ 155573 h 312234"/>
                <a:gd name="connsiteX9" fmla="*/ 270822 w 338746"/>
                <a:gd name="connsiteY9" fmla="*/ 153013 h 312234"/>
                <a:gd name="connsiteX10" fmla="*/ 266328 w 338746"/>
                <a:gd name="connsiteY10" fmla="*/ 144688 h 312234"/>
                <a:gd name="connsiteX11" fmla="*/ 264425 w 338746"/>
                <a:gd name="connsiteY11" fmla="*/ 142766 h 312234"/>
                <a:gd name="connsiteX12" fmla="*/ 261207 w 338746"/>
                <a:gd name="connsiteY12" fmla="*/ 138284 h 312234"/>
                <a:gd name="connsiteX13" fmla="*/ 261864 w 338746"/>
                <a:gd name="connsiteY13" fmla="*/ 133155 h 312234"/>
                <a:gd name="connsiteX14" fmla="*/ 259931 w 338746"/>
                <a:gd name="connsiteY14" fmla="*/ 129311 h 312234"/>
                <a:gd name="connsiteX15" fmla="*/ 254809 w 338746"/>
                <a:gd name="connsiteY15" fmla="*/ 124830 h 312234"/>
                <a:gd name="connsiteX16" fmla="*/ 251591 w 338746"/>
                <a:gd name="connsiteY16" fmla="*/ 120985 h 312234"/>
                <a:gd name="connsiteX17" fmla="*/ 252877 w 338746"/>
                <a:gd name="connsiteY17" fmla="*/ 115219 h 312234"/>
                <a:gd name="connsiteX18" fmla="*/ 250316 w 338746"/>
                <a:gd name="connsiteY18" fmla="*/ 112013 h 312234"/>
                <a:gd name="connsiteX19" fmla="*/ 250944 w 338746"/>
                <a:gd name="connsiteY19" fmla="*/ 106256 h 312234"/>
                <a:gd name="connsiteX20" fmla="*/ 248393 w 338746"/>
                <a:gd name="connsiteY20" fmla="*/ 103687 h 312234"/>
                <a:gd name="connsiteX21" fmla="*/ 243252 w 338746"/>
                <a:gd name="connsiteY21" fmla="*/ 101127 h 312234"/>
                <a:gd name="connsiteX22" fmla="*/ 238778 w 338746"/>
                <a:gd name="connsiteY22" fmla="*/ 96646 h 312234"/>
                <a:gd name="connsiteX23" fmla="*/ 237464 w 338746"/>
                <a:gd name="connsiteY23" fmla="*/ 92154 h 312234"/>
                <a:gd name="connsiteX24" fmla="*/ 231714 w 338746"/>
                <a:gd name="connsiteY24" fmla="*/ 88320 h 312234"/>
                <a:gd name="connsiteX25" fmla="*/ 229143 w 338746"/>
                <a:gd name="connsiteY25" fmla="*/ 82554 h 312234"/>
                <a:gd name="connsiteX26" fmla="*/ 227220 w 338746"/>
                <a:gd name="connsiteY26" fmla="*/ 77425 h 312234"/>
                <a:gd name="connsiteX27" fmla="*/ 224022 w 338746"/>
                <a:gd name="connsiteY27" fmla="*/ 72943 h 312234"/>
                <a:gd name="connsiteX28" fmla="*/ 220813 w 338746"/>
                <a:gd name="connsiteY28" fmla="*/ 70374 h 312234"/>
                <a:gd name="connsiteX29" fmla="*/ 219262 w 338746"/>
                <a:gd name="connsiteY29" fmla="*/ 65702 h 312234"/>
                <a:gd name="connsiteX30" fmla="*/ 218890 w 338746"/>
                <a:gd name="connsiteY30" fmla="*/ 67177 h 312234"/>
                <a:gd name="connsiteX31" fmla="*/ 213131 w 338746"/>
                <a:gd name="connsiteY31" fmla="*/ 69099 h 312234"/>
                <a:gd name="connsiteX32" fmla="*/ 206077 w 338746"/>
                <a:gd name="connsiteY32" fmla="*/ 69099 h 312234"/>
                <a:gd name="connsiteX33" fmla="*/ 202887 w 338746"/>
                <a:gd name="connsiteY33" fmla="*/ 65255 h 312234"/>
                <a:gd name="connsiteX34" fmla="*/ 201612 w 338746"/>
                <a:gd name="connsiteY34" fmla="*/ 58851 h 312234"/>
                <a:gd name="connsiteX35" fmla="*/ 193263 w 338746"/>
                <a:gd name="connsiteY35" fmla="*/ 58851 h 312234"/>
                <a:gd name="connsiteX36" fmla="*/ 189417 w 338746"/>
                <a:gd name="connsiteY36" fmla="*/ 57576 h 312234"/>
                <a:gd name="connsiteX37" fmla="*/ 188798 w 338746"/>
                <a:gd name="connsiteY37" fmla="*/ 58214 h 312234"/>
                <a:gd name="connsiteX38" fmla="*/ 185580 w 338746"/>
                <a:gd name="connsiteY38" fmla="*/ 58214 h 312234"/>
                <a:gd name="connsiteX39" fmla="*/ 178545 w 338746"/>
                <a:gd name="connsiteY39" fmla="*/ 58214 h 312234"/>
                <a:gd name="connsiteX40" fmla="*/ 171500 w 338746"/>
                <a:gd name="connsiteY40" fmla="*/ 56929 h 312234"/>
                <a:gd name="connsiteX41" fmla="*/ 147138 w 338746"/>
                <a:gd name="connsiteY41" fmla="*/ 53085 h 312234"/>
                <a:gd name="connsiteX42" fmla="*/ 138161 w 338746"/>
                <a:gd name="connsiteY42" fmla="*/ 46681 h 312234"/>
                <a:gd name="connsiteX43" fmla="*/ 139437 w 338746"/>
                <a:gd name="connsiteY43" fmla="*/ 38356 h 312234"/>
                <a:gd name="connsiteX44" fmla="*/ 132392 w 338746"/>
                <a:gd name="connsiteY44" fmla="*/ 30667 h 312234"/>
                <a:gd name="connsiteX45" fmla="*/ 122129 w 338746"/>
                <a:gd name="connsiteY45" fmla="*/ 25548 h 312234"/>
                <a:gd name="connsiteX46" fmla="*/ 108050 w 338746"/>
                <a:gd name="connsiteY46" fmla="*/ 21695 h 312234"/>
                <a:gd name="connsiteX47" fmla="*/ 96511 w 338746"/>
                <a:gd name="connsiteY47" fmla="*/ 17213 h 312234"/>
                <a:gd name="connsiteX48" fmla="*/ 83688 w 338746"/>
                <a:gd name="connsiteY48" fmla="*/ 10172 h 312234"/>
                <a:gd name="connsiteX49" fmla="*/ 74710 w 338746"/>
                <a:gd name="connsiteY49" fmla="*/ 5681 h 312234"/>
                <a:gd name="connsiteX50" fmla="*/ 69589 w 338746"/>
                <a:gd name="connsiteY50" fmla="*/ 561 h 312234"/>
                <a:gd name="connsiteX51" fmla="*/ 65333 w 338746"/>
                <a:gd name="connsiteY51" fmla="*/ 0 h 312234"/>
                <a:gd name="connsiteX52" fmla="*/ 61925 w 338746"/>
                <a:gd name="connsiteY52" fmla="*/ 5043 h 312234"/>
                <a:gd name="connsiteX53" fmla="*/ 56784 w 338746"/>
                <a:gd name="connsiteY53" fmla="*/ 6328 h 312234"/>
                <a:gd name="connsiteX54" fmla="*/ 46531 w 338746"/>
                <a:gd name="connsiteY54" fmla="*/ 10172 h 312234"/>
                <a:gd name="connsiteX55" fmla="*/ 36278 w 338746"/>
                <a:gd name="connsiteY55" fmla="*/ 13369 h 312234"/>
                <a:gd name="connsiteX56" fmla="*/ 31804 w 338746"/>
                <a:gd name="connsiteY56" fmla="*/ 19782 h 312234"/>
                <a:gd name="connsiteX57" fmla="*/ 34355 w 338746"/>
                <a:gd name="connsiteY57" fmla="*/ 25548 h 312234"/>
                <a:gd name="connsiteX58" fmla="*/ 43333 w 338746"/>
                <a:gd name="connsiteY58" fmla="*/ 26814 h 312234"/>
                <a:gd name="connsiteX59" fmla="*/ 42685 w 338746"/>
                <a:gd name="connsiteY59" fmla="*/ 33865 h 312234"/>
                <a:gd name="connsiteX60" fmla="*/ 43333 w 338746"/>
                <a:gd name="connsiteY60" fmla="*/ 44112 h 312234"/>
                <a:gd name="connsiteX61" fmla="*/ 32423 w 338746"/>
                <a:gd name="connsiteY61" fmla="*/ 44112 h 312234"/>
                <a:gd name="connsiteX62" fmla="*/ 27292 w 338746"/>
                <a:gd name="connsiteY62" fmla="*/ 47966 h 312234"/>
                <a:gd name="connsiteX63" fmla="*/ 23474 w 338746"/>
                <a:gd name="connsiteY63" fmla="*/ 54370 h 312234"/>
                <a:gd name="connsiteX64" fmla="*/ 18333 w 338746"/>
                <a:gd name="connsiteY64" fmla="*/ 56292 h 312234"/>
                <a:gd name="connsiteX65" fmla="*/ 8080 w 338746"/>
                <a:gd name="connsiteY65" fmla="*/ 55645 h 312234"/>
                <a:gd name="connsiteX66" fmla="*/ 1683 w 338746"/>
                <a:gd name="connsiteY66" fmla="*/ 52448 h 312234"/>
                <a:gd name="connsiteX67" fmla="*/ 378 w 338746"/>
                <a:gd name="connsiteY67" fmla="*/ 56929 h 312234"/>
                <a:gd name="connsiteX68" fmla="*/ 3587 w 338746"/>
                <a:gd name="connsiteY68" fmla="*/ 60773 h 312234"/>
                <a:gd name="connsiteX69" fmla="*/ 1016 w 338746"/>
                <a:gd name="connsiteY69" fmla="*/ 68462 h 312234"/>
                <a:gd name="connsiteX70" fmla="*/ 378 w 338746"/>
                <a:gd name="connsiteY70" fmla="*/ 79347 h 312234"/>
                <a:gd name="connsiteX71" fmla="*/ 2949 w 338746"/>
                <a:gd name="connsiteY71" fmla="*/ 86398 h 312234"/>
                <a:gd name="connsiteX72" fmla="*/ 12555 w 338746"/>
                <a:gd name="connsiteY72" fmla="*/ 88320 h 312234"/>
                <a:gd name="connsiteX73" fmla="*/ 20904 w 338746"/>
                <a:gd name="connsiteY73" fmla="*/ 97283 h 312234"/>
                <a:gd name="connsiteX74" fmla="*/ 26025 w 338746"/>
                <a:gd name="connsiteY74" fmla="*/ 105618 h 312234"/>
                <a:gd name="connsiteX75" fmla="*/ 31166 w 338746"/>
                <a:gd name="connsiteY75" fmla="*/ 110738 h 312234"/>
                <a:gd name="connsiteX76" fmla="*/ 38201 w 338746"/>
                <a:gd name="connsiteY76" fmla="*/ 121632 h 312234"/>
                <a:gd name="connsiteX77" fmla="*/ 43952 w 338746"/>
                <a:gd name="connsiteY77" fmla="*/ 129949 h 312234"/>
                <a:gd name="connsiteX78" fmla="*/ 46531 w 338746"/>
                <a:gd name="connsiteY78" fmla="*/ 141481 h 312234"/>
                <a:gd name="connsiteX79" fmla="*/ 51663 w 338746"/>
                <a:gd name="connsiteY79" fmla="*/ 146610 h 312234"/>
                <a:gd name="connsiteX80" fmla="*/ 52938 w 338746"/>
                <a:gd name="connsiteY80" fmla="*/ 152376 h 312234"/>
                <a:gd name="connsiteX81" fmla="*/ 61268 w 338746"/>
                <a:gd name="connsiteY81" fmla="*/ 155573 h 312234"/>
                <a:gd name="connsiteX82" fmla="*/ 67666 w 338746"/>
                <a:gd name="connsiteY82" fmla="*/ 161339 h 312234"/>
                <a:gd name="connsiteX83" fmla="*/ 74082 w 338746"/>
                <a:gd name="connsiteY83" fmla="*/ 169675 h 312234"/>
                <a:gd name="connsiteX84" fmla="*/ 77300 w 338746"/>
                <a:gd name="connsiteY84" fmla="*/ 174794 h 312234"/>
                <a:gd name="connsiteX85" fmla="*/ 79223 w 338746"/>
                <a:gd name="connsiteY85" fmla="*/ 183119 h 312234"/>
                <a:gd name="connsiteX86" fmla="*/ 78595 w 338746"/>
                <a:gd name="connsiteY86" fmla="*/ 190808 h 312234"/>
                <a:gd name="connsiteX87" fmla="*/ 80499 w 338746"/>
                <a:gd name="connsiteY87" fmla="*/ 199781 h 312234"/>
                <a:gd name="connsiteX88" fmla="*/ 81136 w 338746"/>
                <a:gd name="connsiteY88" fmla="*/ 209381 h 312234"/>
                <a:gd name="connsiteX89" fmla="*/ 84983 w 338746"/>
                <a:gd name="connsiteY89" fmla="*/ 214500 h 312234"/>
                <a:gd name="connsiteX90" fmla="*/ 90114 w 338746"/>
                <a:gd name="connsiteY90" fmla="*/ 223473 h 312234"/>
                <a:gd name="connsiteX91" fmla="*/ 96521 w 338746"/>
                <a:gd name="connsiteY91" fmla="*/ 229240 h 312234"/>
                <a:gd name="connsiteX92" fmla="*/ 102928 w 338746"/>
                <a:gd name="connsiteY92" fmla="*/ 229240 h 312234"/>
                <a:gd name="connsiteX93" fmla="*/ 108059 w 338746"/>
                <a:gd name="connsiteY93" fmla="*/ 235006 h 312234"/>
                <a:gd name="connsiteX94" fmla="*/ 113190 w 338746"/>
                <a:gd name="connsiteY94" fmla="*/ 239487 h 312234"/>
                <a:gd name="connsiteX95" fmla="*/ 114466 w 338746"/>
                <a:gd name="connsiteY95" fmla="*/ 246538 h 312234"/>
                <a:gd name="connsiteX96" fmla="*/ 114466 w 338746"/>
                <a:gd name="connsiteY96" fmla="*/ 247813 h 312234"/>
                <a:gd name="connsiteX97" fmla="*/ 116408 w 338746"/>
                <a:gd name="connsiteY97" fmla="*/ 252295 h 312234"/>
                <a:gd name="connsiteX98" fmla="*/ 117036 w 338746"/>
                <a:gd name="connsiteY98" fmla="*/ 258070 h 312234"/>
                <a:gd name="connsiteX99" fmla="*/ 122786 w 338746"/>
                <a:gd name="connsiteY99" fmla="*/ 261905 h 312234"/>
                <a:gd name="connsiteX100" fmla="*/ 126632 w 338746"/>
                <a:gd name="connsiteY100" fmla="*/ 269593 h 312234"/>
                <a:gd name="connsiteX101" fmla="*/ 130459 w 338746"/>
                <a:gd name="connsiteY101" fmla="*/ 274075 h 312234"/>
                <a:gd name="connsiteX102" fmla="*/ 134315 w 338746"/>
                <a:gd name="connsiteY102" fmla="*/ 278557 h 312234"/>
                <a:gd name="connsiteX103" fmla="*/ 138789 w 338746"/>
                <a:gd name="connsiteY103" fmla="*/ 284323 h 312234"/>
                <a:gd name="connsiteX104" fmla="*/ 139494 w 338746"/>
                <a:gd name="connsiteY104" fmla="*/ 287168 h 312234"/>
                <a:gd name="connsiteX105" fmla="*/ 140094 w 338746"/>
                <a:gd name="connsiteY105" fmla="*/ 287529 h 312234"/>
                <a:gd name="connsiteX106" fmla="*/ 155468 w 338746"/>
                <a:gd name="connsiteY106" fmla="*/ 284323 h 312234"/>
                <a:gd name="connsiteX107" fmla="*/ 169548 w 338746"/>
                <a:gd name="connsiteY107" fmla="*/ 284970 h 312234"/>
                <a:gd name="connsiteX108" fmla="*/ 175946 w 338746"/>
                <a:gd name="connsiteY108" fmla="*/ 290089 h 312234"/>
                <a:gd name="connsiteX109" fmla="*/ 183657 w 338746"/>
                <a:gd name="connsiteY109" fmla="*/ 292011 h 312234"/>
                <a:gd name="connsiteX110" fmla="*/ 188798 w 338746"/>
                <a:gd name="connsiteY110" fmla="*/ 298424 h 312234"/>
                <a:gd name="connsiteX111" fmla="*/ 193910 w 338746"/>
                <a:gd name="connsiteY111" fmla="*/ 308035 h 312234"/>
                <a:gd name="connsiteX112" fmla="*/ 196480 w 338746"/>
                <a:gd name="connsiteY112" fmla="*/ 311869 h 312234"/>
                <a:gd name="connsiteX113" fmla="*/ 203535 w 338746"/>
                <a:gd name="connsiteY113" fmla="*/ 305466 h 312234"/>
                <a:gd name="connsiteX114" fmla="*/ 208009 w 338746"/>
                <a:gd name="connsiteY114" fmla="*/ 297140 h 312234"/>
                <a:gd name="connsiteX115" fmla="*/ 211227 w 338746"/>
                <a:gd name="connsiteY115" fmla="*/ 286892 h 312234"/>
                <a:gd name="connsiteX116" fmla="*/ 216348 w 338746"/>
                <a:gd name="connsiteY116" fmla="*/ 277282 h 312234"/>
                <a:gd name="connsiteX117" fmla="*/ 227239 w 338746"/>
                <a:gd name="connsiteY117" fmla="*/ 274075 h 312234"/>
                <a:gd name="connsiteX118" fmla="*/ 246479 w 338746"/>
                <a:gd name="connsiteY118" fmla="*/ 266396 h 312234"/>
                <a:gd name="connsiteX119" fmla="*/ 261873 w 338746"/>
                <a:gd name="connsiteY119" fmla="*/ 261905 h 312234"/>
                <a:gd name="connsiteX120" fmla="*/ 275953 w 338746"/>
                <a:gd name="connsiteY120" fmla="*/ 257423 h 312234"/>
                <a:gd name="connsiteX121" fmla="*/ 284921 w 338746"/>
                <a:gd name="connsiteY121" fmla="*/ 254226 h 312234"/>
                <a:gd name="connsiteX122" fmla="*/ 285568 w 338746"/>
                <a:gd name="connsiteY122" fmla="*/ 254864 h 312234"/>
                <a:gd name="connsiteX123" fmla="*/ 295183 w 338746"/>
                <a:gd name="connsiteY123" fmla="*/ 250382 h 312234"/>
                <a:gd name="connsiteX124" fmla="*/ 318888 w 338746"/>
                <a:gd name="connsiteY124" fmla="*/ 239487 h 312234"/>
                <a:gd name="connsiteX125" fmla="*/ 328513 w 338746"/>
                <a:gd name="connsiteY125" fmla="*/ 227964 h 312234"/>
                <a:gd name="connsiteX126" fmla="*/ 333635 w 338746"/>
                <a:gd name="connsiteY126" fmla="*/ 211941 h 312234"/>
                <a:gd name="connsiteX127" fmla="*/ 338109 w 338746"/>
                <a:gd name="connsiteY127" fmla="*/ 198486 h 312234"/>
                <a:gd name="connsiteX128" fmla="*/ 338109 w 338746"/>
                <a:gd name="connsiteY128" fmla="*/ 183767 h 31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338746" h="312234">
                  <a:moveTo>
                    <a:pt x="338109" y="183767"/>
                  </a:moveTo>
                  <a:lnTo>
                    <a:pt x="338747" y="183129"/>
                  </a:lnTo>
                  <a:cubicBezTo>
                    <a:pt x="334253" y="180627"/>
                    <a:pt x="332054" y="178486"/>
                    <a:pt x="327218" y="176725"/>
                  </a:cubicBezTo>
                  <a:cubicBezTo>
                    <a:pt x="321954" y="174813"/>
                    <a:pt x="318631" y="175089"/>
                    <a:pt x="313119" y="174147"/>
                  </a:cubicBezTo>
                  <a:cubicBezTo>
                    <a:pt x="308388" y="173347"/>
                    <a:pt x="305703" y="172881"/>
                    <a:pt x="300943" y="172225"/>
                  </a:cubicBezTo>
                  <a:cubicBezTo>
                    <a:pt x="296716" y="171654"/>
                    <a:pt x="294193" y="172025"/>
                    <a:pt x="290043" y="170950"/>
                  </a:cubicBezTo>
                  <a:cubicBezTo>
                    <a:pt x="287215" y="170207"/>
                    <a:pt x="285482" y="169912"/>
                    <a:pt x="282998" y="168390"/>
                  </a:cubicBezTo>
                  <a:cubicBezTo>
                    <a:pt x="281027" y="167182"/>
                    <a:pt x="280142" y="166182"/>
                    <a:pt x="278523" y="164536"/>
                  </a:cubicBezTo>
                  <a:cubicBezTo>
                    <a:pt x="275449" y="161453"/>
                    <a:pt x="274116" y="158884"/>
                    <a:pt x="272269" y="155573"/>
                  </a:cubicBezTo>
                  <a:cubicBezTo>
                    <a:pt x="271840" y="154774"/>
                    <a:pt x="271365" y="153917"/>
                    <a:pt x="270822" y="153013"/>
                  </a:cubicBezTo>
                  <a:cubicBezTo>
                    <a:pt x="268956" y="149835"/>
                    <a:pt x="268089" y="147932"/>
                    <a:pt x="266328" y="144688"/>
                  </a:cubicBezTo>
                  <a:lnTo>
                    <a:pt x="264425" y="142766"/>
                  </a:lnTo>
                  <a:cubicBezTo>
                    <a:pt x="262416" y="141957"/>
                    <a:pt x="261702" y="140368"/>
                    <a:pt x="261207" y="138284"/>
                  </a:cubicBezTo>
                  <a:cubicBezTo>
                    <a:pt x="260750" y="136324"/>
                    <a:pt x="262244" y="135134"/>
                    <a:pt x="261864" y="133155"/>
                  </a:cubicBezTo>
                  <a:cubicBezTo>
                    <a:pt x="261530" y="131509"/>
                    <a:pt x="260883" y="130681"/>
                    <a:pt x="259931" y="129311"/>
                  </a:cubicBezTo>
                  <a:cubicBezTo>
                    <a:pt x="258398" y="127142"/>
                    <a:pt x="256637" y="126752"/>
                    <a:pt x="254809" y="124830"/>
                  </a:cubicBezTo>
                  <a:cubicBezTo>
                    <a:pt x="253457" y="123412"/>
                    <a:pt x="252124" y="122869"/>
                    <a:pt x="251591" y="120985"/>
                  </a:cubicBezTo>
                  <a:cubicBezTo>
                    <a:pt x="250973" y="118768"/>
                    <a:pt x="253600" y="117408"/>
                    <a:pt x="252877" y="115219"/>
                  </a:cubicBezTo>
                  <a:cubicBezTo>
                    <a:pt x="252382" y="113697"/>
                    <a:pt x="250868" y="113516"/>
                    <a:pt x="250316" y="112013"/>
                  </a:cubicBezTo>
                  <a:cubicBezTo>
                    <a:pt x="249535" y="109891"/>
                    <a:pt x="251934" y="108292"/>
                    <a:pt x="250944" y="106256"/>
                  </a:cubicBezTo>
                  <a:cubicBezTo>
                    <a:pt x="250344" y="104971"/>
                    <a:pt x="249497" y="104553"/>
                    <a:pt x="248393" y="103687"/>
                  </a:cubicBezTo>
                  <a:cubicBezTo>
                    <a:pt x="246613" y="102317"/>
                    <a:pt x="245070" y="102421"/>
                    <a:pt x="243252" y="101127"/>
                  </a:cubicBezTo>
                  <a:cubicBezTo>
                    <a:pt x="241253" y="99700"/>
                    <a:pt x="239920" y="98815"/>
                    <a:pt x="238778" y="96646"/>
                  </a:cubicBezTo>
                  <a:cubicBezTo>
                    <a:pt x="237892" y="95047"/>
                    <a:pt x="238444" y="93705"/>
                    <a:pt x="237464" y="92154"/>
                  </a:cubicBezTo>
                  <a:cubicBezTo>
                    <a:pt x="236064" y="89871"/>
                    <a:pt x="233427" y="90404"/>
                    <a:pt x="231714" y="88320"/>
                  </a:cubicBezTo>
                  <a:cubicBezTo>
                    <a:pt x="230171" y="86417"/>
                    <a:pt x="230086" y="84837"/>
                    <a:pt x="229143" y="82554"/>
                  </a:cubicBezTo>
                  <a:cubicBezTo>
                    <a:pt x="228334" y="80574"/>
                    <a:pt x="228230" y="79309"/>
                    <a:pt x="227220" y="77425"/>
                  </a:cubicBezTo>
                  <a:cubicBezTo>
                    <a:pt x="226230" y="75531"/>
                    <a:pt x="225526" y="74466"/>
                    <a:pt x="224022" y="72943"/>
                  </a:cubicBezTo>
                  <a:cubicBezTo>
                    <a:pt x="222917" y="71802"/>
                    <a:pt x="222070" y="71383"/>
                    <a:pt x="220813" y="70374"/>
                  </a:cubicBezTo>
                  <a:lnTo>
                    <a:pt x="219262" y="65702"/>
                  </a:lnTo>
                  <a:lnTo>
                    <a:pt x="218890" y="67177"/>
                  </a:lnTo>
                  <a:cubicBezTo>
                    <a:pt x="216653" y="67929"/>
                    <a:pt x="215463" y="68690"/>
                    <a:pt x="213131" y="69099"/>
                  </a:cubicBezTo>
                  <a:cubicBezTo>
                    <a:pt x="210418" y="69575"/>
                    <a:pt x="208476" y="70460"/>
                    <a:pt x="206077" y="69099"/>
                  </a:cubicBezTo>
                  <a:cubicBezTo>
                    <a:pt x="204392" y="68138"/>
                    <a:pt x="203763" y="66987"/>
                    <a:pt x="202887" y="65255"/>
                  </a:cubicBezTo>
                  <a:cubicBezTo>
                    <a:pt x="201697" y="63000"/>
                    <a:pt x="203392" y="60650"/>
                    <a:pt x="201612" y="58851"/>
                  </a:cubicBezTo>
                  <a:cubicBezTo>
                    <a:pt x="199298" y="56558"/>
                    <a:pt x="196442" y="59546"/>
                    <a:pt x="193263" y="58851"/>
                  </a:cubicBezTo>
                  <a:cubicBezTo>
                    <a:pt x="191730" y="58509"/>
                    <a:pt x="190397" y="58813"/>
                    <a:pt x="189417" y="57576"/>
                  </a:cubicBezTo>
                  <a:lnTo>
                    <a:pt x="188798" y="58214"/>
                  </a:lnTo>
                  <a:lnTo>
                    <a:pt x="185580" y="58214"/>
                  </a:lnTo>
                  <a:cubicBezTo>
                    <a:pt x="182838" y="58214"/>
                    <a:pt x="181277" y="58452"/>
                    <a:pt x="178545" y="58214"/>
                  </a:cubicBezTo>
                  <a:cubicBezTo>
                    <a:pt x="175746" y="57966"/>
                    <a:pt x="174251" y="57415"/>
                    <a:pt x="171500" y="56929"/>
                  </a:cubicBezTo>
                  <a:cubicBezTo>
                    <a:pt x="162018" y="55255"/>
                    <a:pt x="155668" y="57510"/>
                    <a:pt x="147138" y="53085"/>
                  </a:cubicBezTo>
                  <a:cubicBezTo>
                    <a:pt x="143311" y="51106"/>
                    <a:pt x="139484" y="50763"/>
                    <a:pt x="138161" y="46681"/>
                  </a:cubicBezTo>
                  <a:cubicBezTo>
                    <a:pt x="137133" y="43560"/>
                    <a:pt x="140227" y="41543"/>
                    <a:pt x="139437" y="38356"/>
                  </a:cubicBezTo>
                  <a:cubicBezTo>
                    <a:pt x="138456" y="34407"/>
                    <a:pt x="135610" y="33141"/>
                    <a:pt x="132392" y="30667"/>
                  </a:cubicBezTo>
                  <a:cubicBezTo>
                    <a:pt x="128851" y="27946"/>
                    <a:pt x="126290" y="27185"/>
                    <a:pt x="122129" y="25548"/>
                  </a:cubicBezTo>
                  <a:cubicBezTo>
                    <a:pt x="116836" y="23436"/>
                    <a:pt x="113457" y="23502"/>
                    <a:pt x="108050" y="21695"/>
                  </a:cubicBezTo>
                  <a:cubicBezTo>
                    <a:pt x="103470" y="20172"/>
                    <a:pt x="100910" y="19230"/>
                    <a:pt x="96511" y="17213"/>
                  </a:cubicBezTo>
                  <a:cubicBezTo>
                    <a:pt x="91342" y="14834"/>
                    <a:pt x="88743" y="12798"/>
                    <a:pt x="83688" y="10172"/>
                  </a:cubicBezTo>
                  <a:cubicBezTo>
                    <a:pt x="80213" y="8364"/>
                    <a:pt x="77833" y="8050"/>
                    <a:pt x="74710" y="5681"/>
                  </a:cubicBezTo>
                  <a:cubicBezTo>
                    <a:pt x="72473" y="3968"/>
                    <a:pt x="72216" y="1627"/>
                    <a:pt x="69589" y="561"/>
                  </a:cubicBezTo>
                  <a:cubicBezTo>
                    <a:pt x="68046" y="-76"/>
                    <a:pt x="66752" y="714"/>
                    <a:pt x="65333" y="0"/>
                  </a:cubicBezTo>
                  <a:cubicBezTo>
                    <a:pt x="64277" y="1970"/>
                    <a:pt x="63943" y="3768"/>
                    <a:pt x="61925" y="5043"/>
                  </a:cubicBezTo>
                  <a:cubicBezTo>
                    <a:pt x="60155" y="6147"/>
                    <a:pt x="58765" y="5747"/>
                    <a:pt x="56784" y="6328"/>
                  </a:cubicBezTo>
                  <a:cubicBezTo>
                    <a:pt x="52681" y="7517"/>
                    <a:pt x="50568" y="8783"/>
                    <a:pt x="46531" y="10172"/>
                  </a:cubicBezTo>
                  <a:cubicBezTo>
                    <a:pt x="42581" y="11523"/>
                    <a:pt x="39525" y="10714"/>
                    <a:pt x="36278" y="13369"/>
                  </a:cubicBezTo>
                  <a:cubicBezTo>
                    <a:pt x="33917" y="15300"/>
                    <a:pt x="31909" y="16728"/>
                    <a:pt x="31804" y="19782"/>
                  </a:cubicBezTo>
                  <a:cubicBezTo>
                    <a:pt x="31699" y="22237"/>
                    <a:pt x="32547" y="23874"/>
                    <a:pt x="34355" y="25548"/>
                  </a:cubicBezTo>
                  <a:cubicBezTo>
                    <a:pt x="36954" y="27946"/>
                    <a:pt x="41467" y="23817"/>
                    <a:pt x="43333" y="26814"/>
                  </a:cubicBezTo>
                  <a:cubicBezTo>
                    <a:pt x="44761" y="29174"/>
                    <a:pt x="42762" y="31115"/>
                    <a:pt x="42685" y="33865"/>
                  </a:cubicBezTo>
                  <a:cubicBezTo>
                    <a:pt x="42581" y="37870"/>
                    <a:pt x="45970" y="41115"/>
                    <a:pt x="43333" y="44112"/>
                  </a:cubicBezTo>
                  <a:cubicBezTo>
                    <a:pt x="40524" y="47300"/>
                    <a:pt x="36335" y="42428"/>
                    <a:pt x="32423" y="44112"/>
                  </a:cubicBezTo>
                  <a:cubicBezTo>
                    <a:pt x="30138" y="45102"/>
                    <a:pt x="28996" y="46130"/>
                    <a:pt x="27292" y="47966"/>
                  </a:cubicBezTo>
                  <a:cubicBezTo>
                    <a:pt x="25321" y="50097"/>
                    <a:pt x="25797" y="52619"/>
                    <a:pt x="23474" y="54370"/>
                  </a:cubicBezTo>
                  <a:cubicBezTo>
                    <a:pt x="21732" y="55635"/>
                    <a:pt x="20418" y="55835"/>
                    <a:pt x="18333" y="56292"/>
                  </a:cubicBezTo>
                  <a:cubicBezTo>
                    <a:pt x="14420" y="57139"/>
                    <a:pt x="11917" y="56825"/>
                    <a:pt x="8080" y="55645"/>
                  </a:cubicBezTo>
                  <a:cubicBezTo>
                    <a:pt x="5396" y="54826"/>
                    <a:pt x="4167" y="53694"/>
                    <a:pt x="1683" y="52448"/>
                  </a:cubicBezTo>
                  <a:lnTo>
                    <a:pt x="378" y="56929"/>
                  </a:lnTo>
                  <a:cubicBezTo>
                    <a:pt x="2311" y="56691"/>
                    <a:pt x="2968" y="58918"/>
                    <a:pt x="3587" y="60773"/>
                  </a:cubicBezTo>
                  <a:cubicBezTo>
                    <a:pt x="4577" y="63771"/>
                    <a:pt x="1692" y="65369"/>
                    <a:pt x="1016" y="68462"/>
                  </a:cubicBezTo>
                  <a:cubicBezTo>
                    <a:pt x="131" y="72620"/>
                    <a:pt x="-402" y="75170"/>
                    <a:pt x="378" y="79347"/>
                  </a:cubicBezTo>
                  <a:cubicBezTo>
                    <a:pt x="940" y="82221"/>
                    <a:pt x="883" y="84333"/>
                    <a:pt x="2949" y="86398"/>
                  </a:cubicBezTo>
                  <a:cubicBezTo>
                    <a:pt x="5662" y="89091"/>
                    <a:pt x="9165" y="86569"/>
                    <a:pt x="12555" y="88320"/>
                  </a:cubicBezTo>
                  <a:cubicBezTo>
                    <a:pt x="16820" y="90499"/>
                    <a:pt x="18038" y="93458"/>
                    <a:pt x="20904" y="97283"/>
                  </a:cubicBezTo>
                  <a:cubicBezTo>
                    <a:pt x="23169" y="100338"/>
                    <a:pt x="23607" y="102659"/>
                    <a:pt x="26025" y="105618"/>
                  </a:cubicBezTo>
                  <a:cubicBezTo>
                    <a:pt x="27815" y="107797"/>
                    <a:pt x="29300" y="108597"/>
                    <a:pt x="31166" y="110738"/>
                  </a:cubicBezTo>
                  <a:cubicBezTo>
                    <a:pt x="34450" y="114582"/>
                    <a:pt x="35393" y="117427"/>
                    <a:pt x="38201" y="121632"/>
                  </a:cubicBezTo>
                  <a:cubicBezTo>
                    <a:pt x="40400" y="124906"/>
                    <a:pt x="42323" y="126362"/>
                    <a:pt x="43952" y="129949"/>
                  </a:cubicBezTo>
                  <a:cubicBezTo>
                    <a:pt x="45865" y="134145"/>
                    <a:pt x="44047" y="137608"/>
                    <a:pt x="46531" y="141481"/>
                  </a:cubicBezTo>
                  <a:cubicBezTo>
                    <a:pt x="48064" y="143860"/>
                    <a:pt x="50377" y="144098"/>
                    <a:pt x="51663" y="146610"/>
                  </a:cubicBezTo>
                  <a:cubicBezTo>
                    <a:pt x="52691" y="148665"/>
                    <a:pt x="51634" y="150473"/>
                    <a:pt x="52938" y="152376"/>
                  </a:cubicBezTo>
                  <a:cubicBezTo>
                    <a:pt x="54909" y="155240"/>
                    <a:pt x="58298" y="153756"/>
                    <a:pt x="61268" y="155573"/>
                  </a:cubicBezTo>
                  <a:cubicBezTo>
                    <a:pt x="64134" y="157343"/>
                    <a:pt x="65381" y="158894"/>
                    <a:pt x="67666" y="161339"/>
                  </a:cubicBezTo>
                  <a:cubicBezTo>
                    <a:pt x="70503" y="164318"/>
                    <a:pt x="71807" y="166268"/>
                    <a:pt x="74082" y="169675"/>
                  </a:cubicBezTo>
                  <a:cubicBezTo>
                    <a:pt x="75434" y="171616"/>
                    <a:pt x="76329" y="172643"/>
                    <a:pt x="77300" y="174794"/>
                  </a:cubicBezTo>
                  <a:cubicBezTo>
                    <a:pt x="78671" y="177829"/>
                    <a:pt x="79023" y="179799"/>
                    <a:pt x="79223" y="183119"/>
                  </a:cubicBezTo>
                  <a:cubicBezTo>
                    <a:pt x="79413" y="186126"/>
                    <a:pt x="78414" y="187801"/>
                    <a:pt x="78595" y="190808"/>
                  </a:cubicBezTo>
                  <a:cubicBezTo>
                    <a:pt x="78776" y="194385"/>
                    <a:pt x="79994" y="196231"/>
                    <a:pt x="80499" y="199781"/>
                  </a:cubicBezTo>
                  <a:cubicBezTo>
                    <a:pt x="81041" y="203491"/>
                    <a:pt x="79623" y="205946"/>
                    <a:pt x="81136" y="209381"/>
                  </a:cubicBezTo>
                  <a:cubicBezTo>
                    <a:pt x="82155" y="211665"/>
                    <a:pt x="83583" y="212445"/>
                    <a:pt x="84983" y="214500"/>
                  </a:cubicBezTo>
                  <a:cubicBezTo>
                    <a:pt x="87239" y="217840"/>
                    <a:pt x="87543" y="220381"/>
                    <a:pt x="90114" y="223473"/>
                  </a:cubicBezTo>
                  <a:cubicBezTo>
                    <a:pt x="92265" y="226052"/>
                    <a:pt x="93331" y="228212"/>
                    <a:pt x="96521" y="229240"/>
                  </a:cubicBezTo>
                  <a:cubicBezTo>
                    <a:pt x="98910" y="230001"/>
                    <a:pt x="100614" y="228317"/>
                    <a:pt x="102928" y="229240"/>
                  </a:cubicBezTo>
                  <a:cubicBezTo>
                    <a:pt x="105726" y="230353"/>
                    <a:pt x="105917" y="232903"/>
                    <a:pt x="108059" y="235006"/>
                  </a:cubicBezTo>
                  <a:cubicBezTo>
                    <a:pt x="109953" y="236871"/>
                    <a:pt x="111848" y="237194"/>
                    <a:pt x="113190" y="239487"/>
                  </a:cubicBezTo>
                  <a:cubicBezTo>
                    <a:pt x="114580" y="241904"/>
                    <a:pt x="113971" y="243788"/>
                    <a:pt x="114466" y="246538"/>
                  </a:cubicBezTo>
                  <a:lnTo>
                    <a:pt x="114466" y="247813"/>
                  </a:lnTo>
                  <a:cubicBezTo>
                    <a:pt x="115208" y="249564"/>
                    <a:pt x="115884" y="250468"/>
                    <a:pt x="116408" y="252295"/>
                  </a:cubicBezTo>
                  <a:cubicBezTo>
                    <a:pt x="117008" y="254483"/>
                    <a:pt x="115923" y="256082"/>
                    <a:pt x="117036" y="258070"/>
                  </a:cubicBezTo>
                  <a:cubicBezTo>
                    <a:pt x="118341" y="260430"/>
                    <a:pt x="120949" y="259935"/>
                    <a:pt x="122786" y="261905"/>
                  </a:cubicBezTo>
                  <a:cubicBezTo>
                    <a:pt x="125080" y="264360"/>
                    <a:pt x="124719" y="266844"/>
                    <a:pt x="126632" y="269593"/>
                  </a:cubicBezTo>
                  <a:cubicBezTo>
                    <a:pt x="127937" y="271487"/>
                    <a:pt x="128974" y="272334"/>
                    <a:pt x="130459" y="274075"/>
                  </a:cubicBezTo>
                  <a:cubicBezTo>
                    <a:pt x="131964" y="275826"/>
                    <a:pt x="132868" y="276787"/>
                    <a:pt x="134315" y="278557"/>
                  </a:cubicBezTo>
                  <a:cubicBezTo>
                    <a:pt x="136124" y="280764"/>
                    <a:pt x="137523" y="281782"/>
                    <a:pt x="138789" y="284323"/>
                  </a:cubicBezTo>
                  <a:cubicBezTo>
                    <a:pt x="139304" y="285312"/>
                    <a:pt x="139418" y="286254"/>
                    <a:pt x="139494" y="287168"/>
                  </a:cubicBezTo>
                  <a:lnTo>
                    <a:pt x="140094" y="287529"/>
                  </a:lnTo>
                  <a:cubicBezTo>
                    <a:pt x="146082" y="286283"/>
                    <a:pt x="149347" y="284770"/>
                    <a:pt x="155468" y="284323"/>
                  </a:cubicBezTo>
                  <a:cubicBezTo>
                    <a:pt x="160942" y="283923"/>
                    <a:pt x="164598" y="282601"/>
                    <a:pt x="169548" y="284970"/>
                  </a:cubicBezTo>
                  <a:cubicBezTo>
                    <a:pt x="172433" y="286350"/>
                    <a:pt x="173099" y="288681"/>
                    <a:pt x="175946" y="290089"/>
                  </a:cubicBezTo>
                  <a:cubicBezTo>
                    <a:pt x="178735" y="291450"/>
                    <a:pt x="181039" y="290365"/>
                    <a:pt x="183657" y="292011"/>
                  </a:cubicBezTo>
                  <a:cubicBezTo>
                    <a:pt x="186351" y="293724"/>
                    <a:pt x="186989" y="295770"/>
                    <a:pt x="188798" y="298424"/>
                  </a:cubicBezTo>
                  <a:cubicBezTo>
                    <a:pt x="191168" y="301935"/>
                    <a:pt x="191654" y="304428"/>
                    <a:pt x="193910" y="308035"/>
                  </a:cubicBezTo>
                  <a:cubicBezTo>
                    <a:pt x="194872" y="309557"/>
                    <a:pt x="194900" y="311003"/>
                    <a:pt x="196480" y="311869"/>
                  </a:cubicBezTo>
                  <a:cubicBezTo>
                    <a:pt x="199736" y="313668"/>
                    <a:pt x="201250" y="308396"/>
                    <a:pt x="203535" y="305466"/>
                  </a:cubicBezTo>
                  <a:cubicBezTo>
                    <a:pt x="205791" y="302563"/>
                    <a:pt x="206553" y="300527"/>
                    <a:pt x="208009" y="297140"/>
                  </a:cubicBezTo>
                  <a:cubicBezTo>
                    <a:pt x="209656" y="293286"/>
                    <a:pt x="209589" y="290755"/>
                    <a:pt x="211227" y="286892"/>
                  </a:cubicBezTo>
                  <a:cubicBezTo>
                    <a:pt x="212845" y="282972"/>
                    <a:pt x="213074" y="279993"/>
                    <a:pt x="216348" y="277282"/>
                  </a:cubicBezTo>
                  <a:cubicBezTo>
                    <a:pt x="219766" y="274456"/>
                    <a:pt x="223051" y="275474"/>
                    <a:pt x="227239" y="274075"/>
                  </a:cubicBezTo>
                  <a:cubicBezTo>
                    <a:pt x="234931" y="271544"/>
                    <a:pt x="238835" y="268975"/>
                    <a:pt x="246479" y="266396"/>
                  </a:cubicBezTo>
                  <a:cubicBezTo>
                    <a:pt x="252410" y="264398"/>
                    <a:pt x="255885" y="263732"/>
                    <a:pt x="261873" y="261905"/>
                  </a:cubicBezTo>
                  <a:cubicBezTo>
                    <a:pt x="267376" y="260230"/>
                    <a:pt x="270498" y="259288"/>
                    <a:pt x="275953" y="257423"/>
                  </a:cubicBezTo>
                  <a:cubicBezTo>
                    <a:pt x="279466" y="256225"/>
                    <a:pt x="281418" y="255473"/>
                    <a:pt x="284921" y="254226"/>
                  </a:cubicBezTo>
                  <a:lnTo>
                    <a:pt x="285568" y="254864"/>
                  </a:lnTo>
                  <a:cubicBezTo>
                    <a:pt x="289319" y="253113"/>
                    <a:pt x="291623" y="252276"/>
                    <a:pt x="295183" y="250382"/>
                  </a:cubicBezTo>
                  <a:cubicBezTo>
                    <a:pt x="304789" y="245244"/>
                    <a:pt x="308626" y="245244"/>
                    <a:pt x="318888" y="239487"/>
                  </a:cubicBezTo>
                  <a:cubicBezTo>
                    <a:pt x="323981" y="236623"/>
                    <a:pt x="325638" y="233065"/>
                    <a:pt x="328513" y="227964"/>
                  </a:cubicBezTo>
                  <a:cubicBezTo>
                    <a:pt x="331721" y="222246"/>
                    <a:pt x="331588" y="218173"/>
                    <a:pt x="333635" y="211941"/>
                  </a:cubicBezTo>
                  <a:cubicBezTo>
                    <a:pt x="335348" y="206689"/>
                    <a:pt x="337224" y="203948"/>
                    <a:pt x="338109" y="198486"/>
                  </a:cubicBezTo>
                  <a:cubicBezTo>
                    <a:pt x="339051" y="192834"/>
                    <a:pt x="338109" y="189514"/>
                    <a:pt x="338109" y="18376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0" name="任意形状 255"/>
            <p:cNvSpPr/>
            <p:nvPr/>
          </p:nvSpPr>
          <p:spPr>
            <a:xfrm>
              <a:off x="14931780" y="3639212"/>
              <a:ext cx="24093" cy="12404"/>
            </a:xfrm>
            <a:custGeom>
              <a:avLst/>
              <a:gdLst>
                <a:gd name="connsiteX0" fmla="*/ 2250 w 24093"/>
                <a:gd name="connsiteY0" fmla="*/ 1537 h 12404"/>
                <a:gd name="connsiteX1" fmla="*/ 327 w 24093"/>
                <a:gd name="connsiteY1" fmla="*/ 7941 h 12404"/>
                <a:gd name="connsiteX2" fmla="*/ 5448 w 24093"/>
                <a:gd name="connsiteY2" fmla="*/ 11785 h 12404"/>
                <a:gd name="connsiteX3" fmla="*/ 13778 w 24093"/>
                <a:gd name="connsiteY3" fmla="*/ 11785 h 12404"/>
                <a:gd name="connsiteX4" fmla="*/ 19529 w 24093"/>
                <a:gd name="connsiteY4" fmla="*/ 10500 h 12404"/>
                <a:gd name="connsiteX5" fmla="*/ 24031 w 24093"/>
                <a:gd name="connsiteY5" fmla="*/ 8578 h 12404"/>
                <a:gd name="connsiteX6" fmla="*/ 22746 w 24093"/>
                <a:gd name="connsiteY6" fmla="*/ 5381 h 12404"/>
                <a:gd name="connsiteX7" fmla="*/ 14416 w 24093"/>
                <a:gd name="connsiteY7" fmla="*/ 2175 h 12404"/>
                <a:gd name="connsiteX8" fmla="*/ 9304 w 24093"/>
                <a:gd name="connsiteY8" fmla="*/ 253 h 12404"/>
                <a:gd name="connsiteX9" fmla="*/ 2250 w 24093"/>
                <a:gd name="connsiteY9" fmla="*/ 1537 h 1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93" h="12404">
                  <a:moveTo>
                    <a:pt x="2250" y="1537"/>
                  </a:moveTo>
                  <a:cubicBezTo>
                    <a:pt x="336" y="3316"/>
                    <a:pt x="-521" y="5476"/>
                    <a:pt x="327" y="7941"/>
                  </a:cubicBezTo>
                  <a:cubicBezTo>
                    <a:pt x="1145" y="10301"/>
                    <a:pt x="3107" y="10891"/>
                    <a:pt x="5448" y="11785"/>
                  </a:cubicBezTo>
                  <a:cubicBezTo>
                    <a:pt x="8466" y="12946"/>
                    <a:pt x="10570" y="12194"/>
                    <a:pt x="13778" y="11785"/>
                  </a:cubicBezTo>
                  <a:cubicBezTo>
                    <a:pt x="16063" y="11490"/>
                    <a:pt x="17367" y="11224"/>
                    <a:pt x="19529" y="10500"/>
                  </a:cubicBezTo>
                  <a:cubicBezTo>
                    <a:pt x="21347" y="9901"/>
                    <a:pt x="23612" y="10434"/>
                    <a:pt x="24031" y="8578"/>
                  </a:cubicBezTo>
                  <a:cubicBezTo>
                    <a:pt x="24327" y="7265"/>
                    <a:pt x="23517" y="6485"/>
                    <a:pt x="22746" y="5381"/>
                  </a:cubicBezTo>
                  <a:cubicBezTo>
                    <a:pt x="20785" y="2508"/>
                    <a:pt x="17682" y="3412"/>
                    <a:pt x="14416" y="2175"/>
                  </a:cubicBezTo>
                  <a:cubicBezTo>
                    <a:pt x="12427" y="1423"/>
                    <a:pt x="11417" y="529"/>
                    <a:pt x="9304" y="253"/>
                  </a:cubicBezTo>
                  <a:cubicBezTo>
                    <a:pt x="6524" y="-100"/>
                    <a:pt x="4297" y="-375"/>
                    <a:pt x="2250" y="15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1" name="任意形状 256"/>
            <p:cNvSpPr/>
            <p:nvPr/>
          </p:nvSpPr>
          <p:spPr>
            <a:xfrm>
              <a:off x="15045755" y="3624712"/>
              <a:ext cx="23775" cy="13500"/>
            </a:xfrm>
            <a:custGeom>
              <a:avLst/>
              <a:gdLst>
                <a:gd name="connsiteX0" fmla="*/ 15747 w 23775"/>
                <a:gd name="connsiteY0" fmla="*/ 5790 h 13500"/>
                <a:gd name="connsiteX1" fmla="*/ 11263 w 23775"/>
                <a:gd name="connsiteY1" fmla="*/ 1308 h 13500"/>
                <a:gd name="connsiteX2" fmla="*/ 6132 w 23775"/>
                <a:gd name="connsiteY2" fmla="*/ 23 h 13500"/>
                <a:gd name="connsiteX3" fmla="*/ 1001 w 23775"/>
                <a:gd name="connsiteY3" fmla="*/ 1308 h 13500"/>
                <a:gd name="connsiteX4" fmla="*/ 1001 w 23775"/>
                <a:gd name="connsiteY4" fmla="*/ 7065 h 13500"/>
                <a:gd name="connsiteX5" fmla="*/ 7417 w 23775"/>
                <a:gd name="connsiteY5" fmla="*/ 8996 h 13500"/>
                <a:gd name="connsiteX6" fmla="*/ 14462 w 23775"/>
                <a:gd name="connsiteY6" fmla="*/ 10909 h 13500"/>
                <a:gd name="connsiteX7" fmla="*/ 23430 w 23775"/>
                <a:gd name="connsiteY7" fmla="*/ 12193 h 13500"/>
                <a:gd name="connsiteX8" fmla="*/ 21516 w 23775"/>
                <a:gd name="connsiteY8" fmla="*/ 6427 h 13500"/>
                <a:gd name="connsiteX9" fmla="*/ 15747 w 23775"/>
                <a:gd name="connsiteY9" fmla="*/ 5790 h 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5" h="13500">
                  <a:moveTo>
                    <a:pt x="15747" y="5790"/>
                  </a:moveTo>
                  <a:cubicBezTo>
                    <a:pt x="13510" y="4743"/>
                    <a:pt x="13444" y="2469"/>
                    <a:pt x="11263" y="1308"/>
                  </a:cubicBezTo>
                  <a:cubicBezTo>
                    <a:pt x="9445" y="328"/>
                    <a:pt x="8198" y="23"/>
                    <a:pt x="6132" y="23"/>
                  </a:cubicBezTo>
                  <a:cubicBezTo>
                    <a:pt x="4076" y="23"/>
                    <a:pt x="2324" y="-281"/>
                    <a:pt x="1001" y="1308"/>
                  </a:cubicBezTo>
                  <a:cubicBezTo>
                    <a:pt x="-427" y="3021"/>
                    <a:pt x="-237" y="5190"/>
                    <a:pt x="1001" y="7065"/>
                  </a:cubicBezTo>
                  <a:cubicBezTo>
                    <a:pt x="2457" y="9234"/>
                    <a:pt x="4904" y="8264"/>
                    <a:pt x="7417" y="8996"/>
                  </a:cubicBezTo>
                  <a:cubicBezTo>
                    <a:pt x="10150" y="9776"/>
                    <a:pt x="11682" y="10319"/>
                    <a:pt x="14462" y="10909"/>
                  </a:cubicBezTo>
                  <a:cubicBezTo>
                    <a:pt x="17927" y="11651"/>
                    <a:pt x="22106" y="15466"/>
                    <a:pt x="23430" y="12193"/>
                  </a:cubicBezTo>
                  <a:cubicBezTo>
                    <a:pt x="24334" y="10005"/>
                    <a:pt x="23382" y="7883"/>
                    <a:pt x="21516" y="6427"/>
                  </a:cubicBezTo>
                  <a:cubicBezTo>
                    <a:pt x="19746" y="5028"/>
                    <a:pt x="17813" y="6732"/>
                    <a:pt x="15747" y="579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2" name="任意形状 257"/>
            <p:cNvSpPr/>
            <p:nvPr/>
          </p:nvSpPr>
          <p:spPr>
            <a:xfrm>
              <a:off x="14947382" y="3524058"/>
              <a:ext cx="153857" cy="99921"/>
            </a:xfrm>
            <a:custGeom>
              <a:avLst/>
              <a:gdLst>
                <a:gd name="connsiteX0" fmla="*/ 8353 w 153857"/>
                <a:gd name="connsiteY0" fmla="*/ 84026 h 99921"/>
                <a:gd name="connsiteX1" fmla="*/ 16045 w 153857"/>
                <a:gd name="connsiteY1" fmla="*/ 85301 h 99921"/>
                <a:gd name="connsiteX2" fmla="*/ 19892 w 153857"/>
                <a:gd name="connsiteY2" fmla="*/ 89782 h 99921"/>
                <a:gd name="connsiteX3" fmla="*/ 25642 w 153857"/>
                <a:gd name="connsiteY3" fmla="*/ 89145 h 99921"/>
                <a:gd name="connsiteX4" fmla="*/ 28222 w 153857"/>
                <a:gd name="connsiteY4" fmla="*/ 85301 h 99921"/>
                <a:gd name="connsiteX5" fmla="*/ 33343 w 153857"/>
                <a:gd name="connsiteY5" fmla="*/ 89782 h 99921"/>
                <a:gd name="connsiteX6" fmla="*/ 35266 w 153857"/>
                <a:gd name="connsiteY6" fmla="*/ 93626 h 99921"/>
                <a:gd name="connsiteX7" fmla="*/ 42968 w 153857"/>
                <a:gd name="connsiteY7" fmla="*/ 94911 h 99921"/>
                <a:gd name="connsiteX8" fmla="*/ 51298 w 153857"/>
                <a:gd name="connsiteY8" fmla="*/ 94911 h 99921"/>
                <a:gd name="connsiteX9" fmla="*/ 56429 w 153857"/>
                <a:gd name="connsiteY9" fmla="*/ 97471 h 99921"/>
                <a:gd name="connsiteX10" fmla="*/ 61560 w 153857"/>
                <a:gd name="connsiteY10" fmla="*/ 95548 h 99921"/>
                <a:gd name="connsiteX11" fmla="*/ 66035 w 153857"/>
                <a:gd name="connsiteY11" fmla="*/ 97471 h 99921"/>
                <a:gd name="connsiteX12" fmla="*/ 72432 w 153857"/>
                <a:gd name="connsiteY12" fmla="*/ 99393 h 99921"/>
                <a:gd name="connsiteX13" fmla="*/ 80143 w 153857"/>
                <a:gd name="connsiteY13" fmla="*/ 98118 h 99921"/>
                <a:gd name="connsiteX14" fmla="*/ 76945 w 153857"/>
                <a:gd name="connsiteY14" fmla="*/ 92351 h 99921"/>
                <a:gd name="connsiteX15" fmla="*/ 69900 w 153857"/>
                <a:gd name="connsiteY15" fmla="*/ 90429 h 99921"/>
                <a:gd name="connsiteX16" fmla="*/ 62836 w 153857"/>
                <a:gd name="connsiteY16" fmla="*/ 89782 h 99921"/>
                <a:gd name="connsiteX17" fmla="*/ 59000 w 153857"/>
                <a:gd name="connsiteY17" fmla="*/ 85301 h 99921"/>
                <a:gd name="connsiteX18" fmla="*/ 53250 w 153857"/>
                <a:gd name="connsiteY18" fmla="*/ 82094 h 99921"/>
                <a:gd name="connsiteX19" fmla="*/ 49375 w 153857"/>
                <a:gd name="connsiteY19" fmla="*/ 76328 h 99921"/>
                <a:gd name="connsiteX20" fmla="*/ 44263 w 153857"/>
                <a:gd name="connsiteY20" fmla="*/ 73131 h 99921"/>
                <a:gd name="connsiteX21" fmla="*/ 44920 w 153857"/>
                <a:gd name="connsiteY21" fmla="*/ 64805 h 99921"/>
                <a:gd name="connsiteX22" fmla="*/ 48737 w 153857"/>
                <a:gd name="connsiteY22" fmla="*/ 61598 h 99921"/>
                <a:gd name="connsiteX23" fmla="*/ 44920 w 153857"/>
                <a:gd name="connsiteY23" fmla="*/ 59676 h 99921"/>
                <a:gd name="connsiteX24" fmla="*/ 46195 w 153857"/>
                <a:gd name="connsiteY24" fmla="*/ 55195 h 99921"/>
                <a:gd name="connsiteX25" fmla="*/ 52593 w 153857"/>
                <a:gd name="connsiteY25" fmla="*/ 55832 h 99921"/>
                <a:gd name="connsiteX26" fmla="*/ 57077 w 153857"/>
                <a:gd name="connsiteY26" fmla="*/ 49428 h 99921"/>
                <a:gd name="connsiteX27" fmla="*/ 62217 w 153857"/>
                <a:gd name="connsiteY27" fmla="*/ 44947 h 99921"/>
                <a:gd name="connsiteX28" fmla="*/ 65407 w 153857"/>
                <a:gd name="connsiteY28" fmla="*/ 38543 h 99921"/>
                <a:gd name="connsiteX29" fmla="*/ 72451 w 153857"/>
                <a:gd name="connsiteY29" fmla="*/ 37906 h 99921"/>
                <a:gd name="connsiteX30" fmla="*/ 77592 w 153857"/>
                <a:gd name="connsiteY30" fmla="*/ 36621 h 99921"/>
                <a:gd name="connsiteX31" fmla="*/ 81438 w 153857"/>
                <a:gd name="connsiteY31" fmla="*/ 32139 h 99921"/>
                <a:gd name="connsiteX32" fmla="*/ 86560 w 153857"/>
                <a:gd name="connsiteY32" fmla="*/ 28295 h 99921"/>
                <a:gd name="connsiteX33" fmla="*/ 96156 w 153857"/>
                <a:gd name="connsiteY33" fmla="*/ 25726 h 99921"/>
                <a:gd name="connsiteX34" fmla="*/ 107075 w 153857"/>
                <a:gd name="connsiteY34" fmla="*/ 24451 h 99921"/>
                <a:gd name="connsiteX35" fmla="*/ 114111 w 153857"/>
                <a:gd name="connsiteY35" fmla="*/ 21244 h 99921"/>
                <a:gd name="connsiteX36" fmla="*/ 123098 w 153857"/>
                <a:gd name="connsiteY36" fmla="*/ 19960 h 99921"/>
                <a:gd name="connsiteX37" fmla="*/ 130771 w 153857"/>
                <a:gd name="connsiteY37" fmla="*/ 16763 h 99921"/>
                <a:gd name="connsiteX38" fmla="*/ 141024 w 153857"/>
                <a:gd name="connsiteY38" fmla="*/ 16125 h 99921"/>
                <a:gd name="connsiteX39" fmla="*/ 149363 w 153857"/>
                <a:gd name="connsiteY39" fmla="*/ 12919 h 99921"/>
                <a:gd name="connsiteX40" fmla="*/ 153847 w 153857"/>
                <a:gd name="connsiteY40" fmla="*/ 7800 h 99921"/>
                <a:gd name="connsiteX41" fmla="*/ 151286 w 153857"/>
                <a:gd name="connsiteY41" fmla="*/ 3946 h 99921"/>
                <a:gd name="connsiteX42" fmla="*/ 145517 w 153857"/>
                <a:gd name="connsiteY42" fmla="*/ 2671 h 99921"/>
                <a:gd name="connsiteX43" fmla="*/ 137815 w 153857"/>
                <a:gd name="connsiteY43" fmla="*/ 102 h 99921"/>
                <a:gd name="connsiteX44" fmla="*/ 133979 w 153857"/>
                <a:gd name="connsiteY44" fmla="*/ 2024 h 99921"/>
                <a:gd name="connsiteX45" fmla="*/ 128219 w 153857"/>
                <a:gd name="connsiteY45" fmla="*/ 2024 h 99921"/>
                <a:gd name="connsiteX46" fmla="*/ 125011 w 153857"/>
                <a:gd name="connsiteY46" fmla="*/ 5230 h 99921"/>
                <a:gd name="connsiteX47" fmla="*/ 121165 w 153857"/>
                <a:gd name="connsiteY47" fmla="*/ 9712 h 99921"/>
                <a:gd name="connsiteX48" fmla="*/ 108361 w 153857"/>
                <a:gd name="connsiteY48" fmla="*/ 10359 h 99921"/>
                <a:gd name="connsiteX49" fmla="*/ 98098 w 153857"/>
                <a:gd name="connsiteY49" fmla="*/ 10359 h 99921"/>
                <a:gd name="connsiteX50" fmla="*/ 91701 w 153857"/>
                <a:gd name="connsiteY50" fmla="*/ 12919 h 99921"/>
                <a:gd name="connsiteX51" fmla="*/ 83990 w 153857"/>
                <a:gd name="connsiteY51" fmla="*/ 12272 h 99921"/>
                <a:gd name="connsiteX52" fmla="*/ 76954 w 153857"/>
                <a:gd name="connsiteY52" fmla="*/ 11634 h 99921"/>
                <a:gd name="connsiteX53" fmla="*/ 73108 w 153857"/>
                <a:gd name="connsiteY53" fmla="*/ 16125 h 99921"/>
                <a:gd name="connsiteX54" fmla="*/ 64131 w 153857"/>
                <a:gd name="connsiteY54" fmla="*/ 16125 h 99921"/>
                <a:gd name="connsiteX55" fmla="*/ 58371 w 153857"/>
                <a:gd name="connsiteY55" fmla="*/ 18038 h 99921"/>
                <a:gd name="connsiteX56" fmla="*/ 47461 w 153857"/>
                <a:gd name="connsiteY56" fmla="*/ 19322 h 99921"/>
                <a:gd name="connsiteX57" fmla="*/ 44920 w 153857"/>
                <a:gd name="connsiteY57" fmla="*/ 23814 h 99921"/>
                <a:gd name="connsiteX58" fmla="*/ 42330 w 153857"/>
                <a:gd name="connsiteY58" fmla="*/ 28933 h 99921"/>
                <a:gd name="connsiteX59" fmla="*/ 37846 w 153857"/>
                <a:gd name="connsiteY59" fmla="*/ 27648 h 99921"/>
                <a:gd name="connsiteX60" fmla="*/ 32087 w 153857"/>
                <a:gd name="connsiteY60" fmla="*/ 29570 h 99921"/>
                <a:gd name="connsiteX61" fmla="*/ 28250 w 153857"/>
                <a:gd name="connsiteY61" fmla="*/ 35974 h 99921"/>
                <a:gd name="connsiteX62" fmla="*/ 28250 w 153857"/>
                <a:gd name="connsiteY62" fmla="*/ 41740 h 99921"/>
                <a:gd name="connsiteX63" fmla="*/ 23757 w 153857"/>
                <a:gd name="connsiteY63" fmla="*/ 45584 h 99921"/>
                <a:gd name="connsiteX64" fmla="*/ 17997 w 153857"/>
                <a:gd name="connsiteY64" fmla="*/ 47506 h 99921"/>
                <a:gd name="connsiteX65" fmla="*/ 17359 w 153857"/>
                <a:gd name="connsiteY65" fmla="*/ 52625 h 99921"/>
                <a:gd name="connsiteX66" fmla="*/ 25051 w 153857"/>
                <a:gd name="connsiteY66" fmla="*/ 53273 h 99921"/>
                <a:gd name="connsiteX67" fmla="*/ 20567 w 153857"/>
                <a:gd name="connsiteY67" fmla="*/ 57117 h 99921"/>
                <a:gd name="connsiteX68" fmla="*/ 14151 w 153857"/>
                <a:gd name="connsiteY68" fmla="*/ 57764 h 99921"/>
                <a:gd name="connsiteX69" fmla="*/ 10314 w 153857"/>
                <a:gd name="connsiteY69" fmla="*/ 60961 h 99921"/>
                <a:gd name="connsiteX70" fmla="*/ 10314 w 153857"/>
                <a:gd name="connsiteY70" fmla="*/ 66080 h 99921"/>
                <a:gd name="connsiteX71" fmla="*/ 13532 w 153857"/>
                <a:gd name="connsiteY71" fmla="*/ 70571 h 99921"/>
                <a:gd name="connsiteX72" fmla="*/ 9029 w 153857"/>
                <a:gd name="connsiteY72" fmla="*/ 73768 h 99921"/>
                <a:gd name="connsiteX73" fmla="*/ 3270 w 153857"/>
                <a:gd name="connsiteY73" fmla="*/ 73131 h 99921"/>
                <a:gd name="connsiteX74" fmla="*/ 71 w 153857"/>
                <a:gd name="connsiteY74" fmla="*/ 76328 h 99921"/>
                <a:gd name="connsiteX75" fmla="*/ 1347 w 153857"/>
                <a:gd name="connsiteY75" fmla="*/ 80172 h 99921"/>
                <a:gd name="connsiteX76" fmla="*/ 8353 w 153857"/>
                <a:gd name="connsiteY76" fmla="*/ 84026 h 9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3857" h="99921">
                  <a:moveTo>
                    <a:pt x="8353" y="84026"/>
                  </a:moveTo>
                  <a:cubicBezTo>
                    <a:pt x="11228" y="85006"/>
                    <a:pt x="13475" y="83674"/>
                    <a:pt x="16045" y="85301"/>
                  </a:cubicBezTo>
                  <a:cubicBezTo>
                    <a:pt x="17997" y="86528"/>
                    <a:pt x="17740" y="88954"/>
                    <a:pt x="19892" y="89782"/>
                  </a:cubicBezTo>
                  <a:cubicBezTo>
                    <a:pt x="22005" y="90610"/>
                    <a:pt x="23795" y="90420"/>
                    <a:pt x="25642" y="89145"/>
                  </a:cubicBezTo>
                  <a:cubicBezTo>
                    <a:pt x="27127" y="88127"/>
                    <a:pt x="26527" y="85910"/>
                    <a:pt x="28222" y="85301"/>
                  </a:cubicBezTo>
                  <a:cubicBezTo>
                    <a:pt x="30706" y="84397"/>
                    <a:pt x="31830" y="87613"/>
                    <a:pt x="33343" y="89782"/>
                  </a:cubicBezTo>
                  <a:cubicBezTo>
                    <a:pt x="34314" y="91152"/>
                    <a:pt x="34086" y="92447"/>
                    <a:pt x="35266" y="93626"/>
                  </a:cubicBezTo>
                  <a:cubicBezTo>
                    <a:pt x="37427" y="95777"/>
                    <a:pt x="39922" y="94644"/>
                    <a:pt x="42968" y="94911"/>
                  </a:cubicBezTo>
                  <a:cubicBezTo>
                    <a:pt x="46195" y="95187"/>
                    <a:pt x="48166" y="94036"/>
                    <a:pt x="51298" y="94911"/>
                  </a:cubicBezTo>
                  <a:cubicBezTo>
                    <a:pt x="53449" y="95510"/>
                    <a:pt x="54182" y="97375"/>
                    <a:pt x="56429" y="97471"/>
                  </a:cubicBezTo>
                  <a:cubicBezTo>
                    <a:pt x="58543" y="97566"/>
                    <a:pt x="59409" y="95453"/>
                    <a:pt x="61560" y="95548"/>
                  </a:cubicBezTo>
                  <a:cubicBezTo>
                    <a:pt x="63455" y="95634"/>
                    <a:pt x="64255" y="96804"/>
                    <a:pt x="66035" y="97471"/>
                  </a:cubicBezTo>
                  <a:cubicBezTo>
                    <a:pt x="68472" y="98384"/>
                    <a:pt x="69852" y="99183"/>
                    <a:pt x="72432" y="99393"/>
                  </a:cubicBezTo>
                  <a:cubicBezTo>
                    <a:pt x="75479" y="99640"/>
                    <a:pt x="79144" y="100982"/>
                    <a:pt x="80143" y="98118"/>
                  </a:cubicBezTo>
                  <a:cubicBezTo>
                    <a:pt x="80981" y="95682"/>
                    <a:pt x="78934" y="93978"/>
                    <a:pt x="76945" y="92351"/>
                  </a:cubicBezTo>
                  <a:cubicBezTo>
                    <a:pt x="74736" y="90534"/>
                    <a:pt x="72689" y="90924"/>
                    <a:pt x="69900" y="90429"/>
                  </a:cubicBezTo>
                  <a:cubicBezTo>
                    <a:pt x="67177" y="89934"/>
                    <a:pt x="65244" y="91143"/>
                    <a:pt x="62836" y="89782"/>
                  </a:cubicBezTo>
                  <a:cubicBezTo>
                    <a:pt x="60827" y="88650"/>
                    <a:pt x="60770" y="86775"/>
                    <a:pt x="59000" y="85301"/>
                  </a:cubicBezTo>
                  <a:cubicBezTo>
                    <a:pt x="57010" y="83654"/>
                    <a:pt x="55144" y="83835"/>
                    <a:pt x="53250" y="82094"/>
                  </a:cubicBezTo>
                  <a:cubicBezTo>
                    <a:pt x="51241" y="80277"/>
                    <a:pt x="51355" y="78183"/>
                    <a:pt x="49375" y="76328"/>
                  </a:cubicBezTo>
                  <a:cubicBezTo>
                    <a:pt x="47680" y="74720"/>
                    <a:pt x="45529" y="75119"/>
                    <a:pt x="44263" y="73131"/>
                  </a:cubicBezTo>
                  <a:cubicBezTo>
                    <a:pt x="42530" y="70381"/>
                    <a:pt x="43111" y="67526"/>
                    <a:pt x="44920" y="64805"/>
                  </a:cubicBezTo>
                  <a:cubicBezTo>
                    <a:pt x="45976" y="63168"/>
                    <a:pt x="49194" y="63501"/>
                    <a:pt x="48737" y="61598"/>
                  </a:cubicBezTo>
                  <a:cubicBezTo>
                    <a:pt x="48356" y="59971"/>
                    <a:pt x="45624" y="61189"/>
                    <a:pt x="44920" y="59676"/>
                  </a:cubicBezTo>
                  <a:cubicBezTo>
                    <a:pt x="44120" y="58040"/>
                    <a:pt x="44834" y="56403"/>
                    <a:pt x="46195" y="55195"/>
                  </a:cubicBezTo>
                  <a:cubicBezTo>
                    <a:pt x="48061" y="53520"/>
                    <a:pt x="50251" y="56755"/>
                    <a:pt x="52593" y="55832"/>
                  </a:cubicBezTo>
                  <a:cubicBezTo>
                    <a:pt x="55439" y="54728"/>
                    <a:pt x="55030" y="51684"/>
                    <a:pt x="57077" y="49428"/>
                  </a:cubicBezTo>
                  <a:cubicBezTo>
                    <a:pt x="58866" y="47468"/>
                    <a:pt x="60570" y="47040"/>
                    <a:pt x="62217" y="44947"/>
                  </a:cubicBezTo>
                  <a:cubicBezTo>
                    <a:pt x="63931" y="42749"/>
                    <a:pt x="63093" y="40113"/>
                    <a:pt x="65407" y="38543"/>
                  </a:cubicBezTo>
                  <a:cubicBezTo>
                    <a:pt x="67701" y="36992"/>
                    <a:pt x="69738" y="38391"/>
                    <a:pt x="72451" y="37906"/>
                  </a:cubicBezTo>
                  <a:cubicBezTo>
                    <a:pt x="74498" y="37534"/>
                    <a:pt x="75821" y="37677"/>
                    <a:pt x="77592" y="36621"/>
                  </a:cubicBezTo>
                  <a:cubicBezTo>
                    <a:pt x="79572" y="35441"/>
                    <a:pt x="79772" y="33719"/>
                    <a:pt x="81438" y="32139"/>
                  </a:cubicBezTo>
                  <a:cubicBezTo>
                    <a:pt x="83247" y="30417"/>
                    <a:pt x="84361" y="29475"/>
                    <a:pt x="86560" y="28295"/>
                  </a:cubicBezTo>
                  <a:cubicBezTo>
                    <a:pt x="89958" y="26449"/>
                    <a:pt x="92348" y="26468"/>
                    <a:pt x="96156" y="25726"/>
                  </a:cubicBezTo>
                  <a:cubicBezTo>
                    <a:pt x="100373" y="24908"/>
                    <a:pt x="102982" y="25707"/>
                    <a:pt x="107075" y="24451"/>
                  </a:cubicBezTo>
                  <a:cubicBezTo>
                    <a:pt x="109970" y="23557"/>
                    <a:pt x="111226" y="22120"/>
                    <a:pt x="114111" y="21244"/>
                  </a:cubicBezTo>
                  <a:cubicBezTo>
                    <a:pt x="117500" y="20217"/>
                    <a:pt x="119689" y="20921"/>
                    <a:pt x="123098" y="19960"/>
                  </a:cubicBezTo>
                  <a:cubicBezTo>
                    <a:pt x="126220" y="19085"/>
                    <a:pt x="127629" y="17553"/>
                    <a:pt x="130771" y="16763"/>
                  </a:cubicBezTo>
                  <a:cubicBezTo>
                    <a:pt x="134655" y="15792"/>
                    <a:pt x="137120" y="17010"/>
                    <a:pt x="141024" y="16125"/>
                  </a:cubicBezTo>
                  <a:cubicBezTo>
                    <a:pt x="144422" y="15336"/>
                    <a:pt x="146574" y="15003"/>
                    <a:pt x="149363" y="12919"/>
                  </a:cubicBezTo>
                  <a:cubicBezTo>
                    <a:pt x="151496" y="11330"/>
                    <a:pt x="154047" y="10435"/>
                    <a:pt x="153847" y="7800"/>
                  </a:cubicBezTo>
                  <a:cubicBezTo>
                    <a:pt x="153695" y="6001"/>
                    <a:pt x="152733" y="5040"/>
                    <a:pt x="151286" y="3946"/>
                  </a:cubicBezTo>
                  <a:cubicBezTo>
                    <a:pt x="149449" y="2557"/>
                    <a:pt x="147745" y="3261"/>
                    <a:pt x="145517" y="2671"/>
                  </a:cubicBezTo>
                  <a:cubicBezTo>
                    <a:pt x="142480" y="1853"/>
                    <a:pt x="140948" y="-517"/>
                    <a:pt x="137815" y="102"/>
                  </a:cubicBezTo>
                  <a:cubicBezTo>
                    <a:pt x="136178" y="435"/>
                    <a:pt x="135588" y="1586"/>
                    <a:pt x="133979" y="2024"/>
                  </a:cubicBezTo>
                  <a:cubicBezTo>
                    <a:pt x="131818" y="2623"/>
                    <a:pt x="130247" y="1063"/>
                    <a:pt x="128219" y="2024"/>
                  </a:cubicBezTo>
                  <a:cubicBezTo>
                    <a:pt x="126620" y="2785"/>
                    <a:pt x="126229" y="3946"/>
                    <a:pt x="125011" y="5230"/>
                  </a:cubicBezTo>
                  <a:cubicBezTo>
                    <a:pt x="123450" y="6915"/>
                    <a:pt x="123050" y="8389"/>
                    <a:pt x="121165" y="9712"/>
                  </a:cubicBezTo>
                  <a:cubicBezTo>
                    <a:pt x="117081" y="12595"/>
                    <a:pt x="113359" y="10245"/>
                    <a:pt x="108361" y="10359"/>
                  </a:cubicBezTo>
                  <a:cubicBezTo>
                    <a:pt x="104362" y="10445"/>
                    <a:pt x="102001" y="9455"/>
                    <a:pt x="98098" y="10359"/>
                  </a:cubicBezTo>
                  <a:cubicBezTo>
                    <a:pt x="95471" y="10968"/>
                    <a:pt x="94337" y="12481"/>
                    <a:pt x="91701" y="12919"/>
                  </a:cubicBezTo>
                  <a:cubicBezTo>
                    <a:pt x="88721" y="13394"/>
                    <a:pt x="86998" y="12538"/>
                    <a:pt x="83990" y="12272"/>
                  </a:cubicBezTo>
                  <a:cubicBezTo>
                    <a:pt x="81238" y="12034"/>
                    <a:pt x="79439" y="10483"/>
                    <a:pt x="76954" y="11634"/>
                  </a:cubicBezTo>
                  <a:cubicBezTo>
                    <a:pt x="74850" y="12605"/>
                    <a:pt x="74612" y="14375"/>
                    <a:pt x="73108" y="16125"/>
                  </a:cubicBezTo>
                  <a:lnTo>
                    <a:pt x="64131" y="16125"/>
                  </a:lnTo>
                  <a:cubicBezTo>
                    <a:pt x="61903" y="16877"/>
                    <a:pt x="60675" y="17457"/>
                    <a:pt x="58371" y="18038"/>
                  </a:cubicBezTo>
                  <a:cubicBezTo>
                    <a:pt x="54220" y="19094"/>
                    <a:pt x="50555" y="16363"/>
                    <a:pt x="47461" y="19322"/>
                  </a:cubicBezTo>
                  <a:cubicBezTo>
                    <a:pt x="46014" y="20712"/>
                    <a:pt x="45862" y="22034"/>
                    <a:pt x="44920" y="23814"/>
                  </a:cubicBezTo>
                  <a:cubicBezTo>
                    <a:pt x="43853" y="25774"/>
                    <a:pt x="44453" y="28210"/>
                    <a:pt x="42330" y="28933"/>
                  </a:cubicBezTo>
                  <a:cubicBezTo>
                    <a:pt x="40617" y="29523"/>
                    <a:pt x="39674" y="27686"/>
                    <a:pt x="37846" y="27648"/>
                  </a:cubicBezTo>
                  <a:cubicBezTo>
                    <a:pt x="35485" y="27610"/>
                    <a:pt x="33991" y="28162"/>
                    <a:pt x="32087" y="29570"/>
                  </a:cubicBezTo>
                  <a:cubicBezTo>
                    <a:pt x="29754" y="31312"/>
                    <a:pt x="28926" y="33148"/>
                    <a:pt x="28250" y="35974"/>
                  </a:cubicBezTo>
                  <a:cubicBezTo>
                    <a:pt x="27717" y="38162"/>
                    <a:pt x="29174" y="39694"/>
                    <a:pt x="28250" y="41740"/>
                  </a:cubicBezTo>
                  <a:cubicBezTo>
                    <a:pt x="27288" y="43843"/>
                    <a:pt x="25765" y="44442"/>
                    <a:pt x="23757" y="45584"/>
                  </a:cubicBezTo>
                  <a:cubicBezTo>
                    <a:pt x="21691" y="46755"/>
                    <a:pt x="19415" y="45603"/>
                    <a:pt x="17997" y="47506"/>
                  </a:cubicBezTo>
                  <a:cubicBezTo>
                    <a:pt x="16817" y="49124"/>
                    <a:pt x="16426" y="50837"/>
                    <a:pt x="17359" y="52625"/>
                  </a:cubicBezTo>
                  <a:cubicBezTo>
                    <a:pt x="18740" y="55309"/>
                    <a:pt x="25051" y="50266"/>
                    <a:pt x="25051" y="53273"/>
                  </a:cubicBezTo>
                  <a:cubicBezTo>
                    <a:pt x="25080" y="55575"/>
                    <a:pt x="22681" y="56175"/>
                    <a:pt x="20567" y="57117"/>
                  </a:cubicBezTo>
                  <a:cubicBezTo>
                    <a:pt x="18273" y="58135"/>
                    <a:pt x="16426" y="56698"/>
                    <a:pt x="14151" y="57764"/>
                  </a:cubicBezTo>
                  <a:cubicBezTo>
                    <a:pt x="12390" y="58582"/>
                    <a:pt x="11152" y="59200"/>
                    <a:pt x="10314" y="60961"/>
                  </a:cubicBezTo>
                  <a:cubicBezTo>
                    <a:pt x="9458" y="62759"/>
                    <a:pt x="9724" y="64177"/>
                    <a:pt x="10314" y="66080"/>
                  </a:cubicBezTo>
                  <a:cubicBezTo>
                    <a:pt x="10933" y="68135"/>
                    <a:pt x="13875" y="68449"/>
                    <a:pt x="13532" y="70571"/>
                  </a:cubicBezTo>
                  <a:cubicBezTo>
                    <a:pt x="13161" y="72683"/>
                    <a:pt x="11114" y="73216"/>
                    <a:pt x="9029" y="73768"/>
                  </a:cubicBezTo>
                  <a:cubicBezTo>
                    <a:pt x="6840" y="74368"/>
                    <a:pt x="5345" y="72255"/>
                    <a:pt x="3270" y="73131"/>
                  </a:cubicBezTo>
                  <a:cubicBezTo>
                    <a:pt x="1632" y="73806"/>
                    <a:pt x="404" y="74606"/>
                    <a:pt x="71" y="76328"/>
                  </a:cubicBezTo>
                  <a:cubicBezTo>
                    <a:pt x="-234" y="77879"/>
                    <a:pt x="490" y="78849"/>
                    <a:pt x="1347" y="80172"/>
                  </a:cubicBezTo>
                  <a:cubicBezTo>
                    <a:pt x="2994" y="82817"/>
                    <a:pt x="5402" y="83007"/>
                    <a:pt x="8353" y="8402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3" name="任意形状 258"/>
            <p:cNvSpPr/>
            <p:nvPr/>
          </p:nvSpPr>
          <p:spPr>
            <a:xfrm>
              <a:off x="14653115" y="4005228"/>
              <a:ext cx="135745" cy="90338"/>
            </a:xfrm>
            <a:custGeom>
              <a:avLst/>
              <a:gdLst>
                <a:gd name="connsiteX0" fmla="*/ 7883 w 135745"/>
                <a:gd name="connsiteY0" fmla="*/ 42276 h 90338"/>
                <a:gd name="connsiteX1" fmla="*/ 0 w 135745"/>
                <a:gd name="connsiteY1" fmla="*/ 47148 h 90338"/>
                <a:gd name="connsiteX2" fmla="*/ 838 w 135745"/>
                <a:gd name="connsiteY2" fmla="*/ 48042 h 90338"/>
                <a:gd name="connsiteX3" fmla="*/ 4046 w 135745"/>
                <a:gd name="connsiteY3" fmla="*/ 50602 h 90338"/>
                <a:gd name="connsiteX4" fmla="*/ 9796 w 135745"/>
                <a:gd name="connsiteY4" fmla="*/ 57005 h 90338"/>
                <a:gd name="connsiteX5" fmla="*/ 12995 w 135745"/>
                <a:gd name="connsiteY5" fmla="*/ 62134 h 90338"/>
                <a:gd name="connsiteX6" fmla="*/ 12995 w 135745"/>
                <a:gd name="connsiteY6" fmla="*/ 67263 h 90338"/>
                <a:gd name="connsiteX7" fmla="*/ 20059 w 135745"/>
                <a:gd name="connsiteY7" fmla="*/ 68538 h 90338"/>
                <a:gd name="connsiteX8" fmla="*/ 23248 w 135745"/>
                <a:gd name="connsiteY8" fmla="*/ 70460 h 90338"/>
                <a:gd name="connsiteX9" fmla="*/ 29674 w 135745"/>
                <a:gd name="connsiteY9" fmla="*/ 68538 h 90338"/>
                <a:gd name="connsiteX10" fmla="*/ 30959 w 135745"/>
                <a:gd name="connsiteY10" fmla="*/ 76864 h 90338"/>
                <a:gd name="connsiteX11" fmla="*/ 34167 w 135745"/>
                <a:gd name="connsiteY11" fmla="*/ 80708 h 90338"/>
                <a:gd name="connsiteX12" fmla="*/ 41840 w 135745"/>
                <a:gd name="connsiteY12" fmla="*/ 83905 h 90338"/>
                <a:gd name="connsiteX13" fmla="*/ 50170 w 135745"/>
                <a:gd name="connsiteY13" fmla="*/ 86474 h 90338"/>
                <a:gd name="connsiteX14" fmla="*/ 55311 w 135745"/>
                <a:gd name="connsiteY14" fmla="*/ 90318 h 90338"/>
                <a:gd name="connsiteX15" fmla="*/ 61090 w 135745"/>
                <a:gd name="connsiteY15" fmla="*/ 87758 h 90338"/>
                <a:gd name="connsiteX16" fmla="*/ 68772 w 135745"/>
                <a:gd name="connsiteY16" fmla="*/ 88396 h 90338"/>
                <a:gd name="connsiteX17" fmla="*/ 73904 w 135745"/>
                <a:gd name="connsiteY17" fmla="*/ 90318 h 90338"/>
                <a:gd name="connsiteX18" fmla="*/ 79654 w 135745"/>
                <a:gd name="connsiteY18" fmla="*/ 83905 h 90338"/>
                <a:gd name="connsiteX19" fmla="*/ 86698 w 135745"/>
                <a:gd name="connsiteY19" fmla="*/ 81992 h 90338"/>
                <a:gd name="connsiteX20" fmla="*/ 96323 w 135745"/>
                <a:gd name="connsiteY20" fmla="*/ 80708 h 90338"/>
                <a:gd name="connsiteX21" fmla="*/ 102739 w 135745"/>
                <a:gd name="connsiteY21" fmla="*/ 80708 h 90338"/>
                <a:gd name="connsiteX22" fmla="*/ 112364 w 135745"/>
                <a:gd name="connsiteY22" fmla="*/ 83905 h 90338"/>
                <a:gd name="connsiteX23" fmla="*/ 114925 w 135745"/>
                <a:gd name="connsiteY23" fmla="*/ 87111 h 90338"/>
                <a:gd name="connsiteX24" fmla="*/ 119419 w 135745"/>
                <a:gd name="connsiteY24" fmla="*/ 85189 h 90338"/>
                <a:gd name="connsiteX25" fmla="*/ 122636 w 135745"/>
                <a:gd name="connsiteY25" fmla="*/ 83267 h 90338"/>
                <a:gd name="connsiteX26" fmla="*/ 121351 w 135745"/>
                <a:gd name="connsiteY26" fmla="*/ 75579 h 90338"/>
                <a:gd name="connsiteX27" fmla="*/ 122636 w 135745"/>
                <a:gd name="connsiteY27" fmla="*/ 66616 h 90338"/>
                <a:gd name="connsiteX28" fmla="*/ 129034 w 135745"/>
                <a:gd name="connsiteY28" fmla="*/ 65331 h 90338"/>
                <a:gd name="connsiteX29" fmla="*/ 135431 w 135745"/>
                <a:gd name="connsiteY29" fmla="*/ 64047 h 90338"/>
                <a:gd name="connsiteX30" fmla="*/ 135745 w 135745"/>
                <a:gd name="connsiteY30" fmla="*/ 58851 h 90338"/>
                <a:gd name="connsiteX31" fmla="*/ 128396 w 135745"/>
                <a:gd name="connsiteY31" fmla="*/ 56368 h 90338"/>
                <a:gd name="connsiteX32" fmla="*/ 128396 w 135745"/>
                <a:gd name="connsiteY32" fmla="*/ 51886 h 90338"/>
                <a:gd name="connsiteX33" fmla="*/ 121360 w 135745"/>
                <a:gd name="connsiteY33" fmla="*/ 56368 h 90338"/>
                <a:gd name="connsiteX34" fmla="*/ 116220 w 135745"/>
                <a:gd name="connsiteY34" fmla="*/ 58290 h 90338"/>
                <a:gd name="connsiteX35" fmla="*/ 112383 w 135745"/>
                <a:gd name="connsiteY35" fmla="*/ 55093 h 90338"/>
                <a:gd name="connsiteX36" fmla="*/ 111098 w 135745"/>
                <a:gd name="connsiteY36" fmla="*/ 48042 h 90338"/>
                <a:gd name="connsiteX37" fmla="*/ 113002 w 135745"/>
                <a:gd name="connsiteY37" fmla="*/ 42913 h 90338"/>
                <a:gd name="connsiteX38" fmla="*/ 105967 w 135745"/>
                <a:gd name="connsiteY38" fmla="*/ 28821 h 90338"/>
                <a:gd name="connsiteX39" fmla="*/ 97637 w 135745"/>
                <a:gd name="connsiteY39" fmla="*/ 21133 h 90338"/>
                <a:gd name="connsiteX40" fmla="*/ 91239 w 135745"/>
                <a:gd name="connsiteY40" fmla="*/ 14729 h 90338"/>
                <a:gd name="connsiteX41" fmla="*/ 89307 w 135745"/>
                <a:gd name="connsiteY41" fmla="*/ 7041 h 90338"/>
                <a:gd name="connsiteX42" fmla="*/ 80977 w 135745"/>
                <a:gd name="connsiteY42" fmla="*/ 0 h 90338"/>
                <a:gd name="connsiteX43" fmla="*/ 81595 w 135745"/>
                <a:gd name="connsiteY43" fmla="*/ 637 h 90338"/>
                <a:gd name="connsiteX44" fmla="*/ 77112 w 135745"/>
                <a:gd name="connsiteY44" fmla="*/ 3207 h 90338"/>
                <a:gd name="connsiteX45" fmla="*/ 74551 w 135745"/>
                <a:gd name="connsiteY45" fmla="*/ 6404 h 90338"/>
                <a:gd name="connsiteX46" fmla="*/ 70048 w 135745"/>
                <a:gd name="connsiteY46" fmla="*/ 7041 h 90338"/>
                <a:gd name="connsiteX47" fmla="*/ 64926 w 135745"/>
                <a:gd name="connsiteY47" fmla="*/ 5766 h 90338"/>
                <a:gd name="connsiteX48" fmla="*/ 61109 w 135745"/>
                <a:gd name="connsiteY48" fmla="*/ 7041 h 90338"/>
                <a:gd name="connsiteX49" fmla="*/ 51465 w 135745"/>
                <a:gd name="connsiteY49" fmla="*/ 7688 h 90338"/>
                <a:gd name="connsiteX50" fmla="*/ 45715 w 135745"/>
                <a:gd name="connsiteY50" fmla="*/ 10248 h 90338"/>
                <a:gd name="connsiteX51" fmla="*/ 39298 w 135745"/>
                <a:gd name="connsiteY51" fmla="*/ 7041 h 90338"/>
                <a:gd name="connsiteX52" fmla="*/ 35462 w 135745"/>
                <a:gd name="connsiteY52" fmla="*/ 6404 h 90338"/>
                <a:gd name="connsiteX53" fmla="*/ 29045 w 135745"/>
                <a:gd name="connsiteY53" fmla="*/ 5766 h 90338"/>
                <a:gd name="connsiteX54" fmla="*/ 27122 w 135745"/>
                <a:gd name="connsiteY54" fmla="*/ 8973 h 90338"/>
                <a:gd name="connsiteX55" fmla="*/ 21991 w 135745"/>
                <a:gd name="connsiteY55" fmla="*/ 10885 h 90338"/>
                <a:gd name="connsiteX56" fmla="*/ 18783 w 135745"/>
                <a:gd name="connsiteY56" fmla="*/ 10248 h 90338"/>
                <a:gd name="connsiteX57" fmla="*/ 16222 w 135745"/>
                <a:gd name="connsiteY57" fmla="*/ 14729 h 90338"/>
                <a:gd name="connsiteX58" fmla="*/ 12385 w 135745"/>
                <a:gd name="connsiteY58" fmla="*/ 23055 h 90338"/>
                <a:gd name="connsiteX59" fmla="*/ 7892 w 135745"/>
                <a:gd name="connsiteY59" fmla="*/ 25624 h 90338"/>
                <a:gd name="connsiteX60" fmla="*/ 6607 w 135745"/>
                <a:gd name="connsiteY60" fmla="*/ 33941 h 90338"/>
                <a:gd name="connsiteX61" fmla="*/ 7883 w 135745"/>
                <a:gd name="connsiteY61" fmla="*/ 42276 h 9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5745" h="90338">
                  <a:moveTo>
                    <a:pt x="7883" y="42276"/>
                  </a:moveTo>
                  <a:cubicBezTo>
                    <a:pt x="6540" y="45682"/>
                    <a:pt x="3494" y="46596"/>
                    <a:pt x="0" y="47148"/>
                  </a:cubicBezTo>
                  <a:lnTo>
                    <a:pt x="838" y="48042"/>
                  </a:lnTo>
                  <a:cubicBezTo>
                    <a:pt x="2085" y="49041"/>
                    <a:pt x="2846" y="49546"/>
                    <a:pt x="4046" y="50602"/>
                  </a:cubicBezTo>
                  <a:cubicBezTo>
                    <a:pt x="6550" y="52838"/>
                    <a:pt x="7816" y="54294"/>
                    <a:pt x="9796" y="57005"/>
                  </a:cubicBezTo>
                  <a:cubicBezTo>
                    <a:pt x="11186" y="58908"/>
                    <a:pt x="12414" y="59850"/>
                    <a:pt x="12995" y="62134"/>
                  </a:cubicBezTo>
                  <a:cubicBezTo>
                    <a:pt x="13509" y="64056"/>
                    <a:pt x="11948" y="65560"/>
                    <a:pt x="12995" y="67263"/>
                  </a:cubicBezTo>
                  <a:cubicBezTo>
                    <a:pt x="14480" y="69622"/>
                    <a:pt x="17507" y="67405"/>
                    <a:pt x="20059" y="68538"/>
                  </a:cubicBezTo>
                  <a:cubicBezTo>
                    <a:pt x="21391" y="69128"/>
                    <a:pt x="21848" y="70108"/>
                    <a:pt x="23248" y="70460"/>
                  </a:cubicBezTo>
                  <a:cubicBezTo>
                    <a:pt x="25789" y="71097"/>
                    <a:pt x="27275" y="67444"/>
                    <a:pt x="29674" y="68538"/>
                  </a:cubicBezTo>
                  <a:cubicBezTo>
                    <a:pt x="32653" y="69917"/>
                    <a:pt x="29397" y="73971"/>
                    <a:pt x="30959" y="76864"/>
                  </a:cubicBezTo>
                  <a:cubicBezTo>
                    <a:pt x="31873" y="78586"/>
                    <a:pt x="32663" y="79461"/>
                    <a:pt x="34167" y="80708"/>
                  </a:cubicBezTo>
                  <a:cubicBezTo>
                    <a:pt x="36642" y="82791"/>
                    <a:pt x="38784" y="82810"/>
                    <a:pt x="41840" y="83905"/>
                  </a:cubicBezTo>
                  <a:cubicBezTo>
                    <a:pt x="45039" y="85066"/>
                    <a:pt x="47200" y="84847"/>
                    <a:pt x="50170" y="86474"/>
                  </a:cubicBezTo>
                  <a:cubicBezTo>
                    <a:pt x="52369" y="87663"/>
                    <a:pt x="52836" y="90042"/>
                    <a:pt x="55311" y="90318"/>
                  </a:cubicBezTo>
                  <a:cubicBezTo>
                    <a:pt x="57739" y="90584"/>
                    <a:pt x="58672" y="88225"/>
                    <a:pt x="61090" y="87758"/>
                  </a:cubicBezTo>
                  <a:cubicBezTo>
                    <a:pt x="64031" y="87178"/>
                    <a:pt x="65840" y="87663"/>
                    <a:pt x="68772" y="88396"/>
                  </a:cubicBezTo>
                  <a:cubicBezTo>
                    <a:pt x="70847" y="88910"/>
                    <a:pt x="71761" y="90508"/>
                    <a:pt x="73904" y="90318"/>
                  </a:cubicBezTo>
                  <a:cubicBezTo>
                    <a:pt x="77245" y="90023"/>
                    <a:pt x="76759" y="85608"/>
                    <a:pt x="79654" y="83905"/>
                  </a:cubicBezTo>
                  <a:cubicBezTo>
                    <a:pt x="82129" y="82477"/>
                    <a:pt x="83919" y="82582"/>
                    <a:pt x="86698" y="81992"/>
                  </a:cubicBezTo>
                  <a:cubicBezTo>
                    <a:pt x="90421" y="81202"/>
                    <a:pt x="92553" y="80907"/>
                    <a:pt x="96323" y="80708"/>
                  </a:cubicBezTo>
                  <a:cubicBezTo>
                    <a:pt x="98836" y="80574"/>
                    <a:pt x="100245" y="80403"/>
                    <a:pt x="102739" y="80708"/>
                  </a:cubicBezTo>
                  <a:cubicBezTo>
                    <a:pt x="106671" y="81193"/>
                    <a:pt x="109413" y="81269"/>
                    <a:pt x="112364" y="83905"/>
                  </a:cubicBezTo>
                  <a:cubicBezTo>
                    <a:pt x="113554" y="84980"/>
                    <a:pt x="113373" y="86626"/>
                    <a:pt x="114925" y="87111"/>
                  </a:cubicBezTo>
                  <a:cubicBezTo>
                    <a:pt x="116734" y="87701"/>
                    <a:pt x="117657" y="85941"/>
                    <a:pt x="119419" y="85189"/>
                  </a:cubicBezTo>
                  <a:lnTo>
                    <a:pt x="122636" y="83267"/>
                  </a:lnTo>
                  <a:cubicBezTo>
                    <a:pt x="122598" y="80241"/>
                    <a:pt x="121408" y="78624"/>
                    <a:pt x="121351" y="75579"/>
                  </a:cubicBezTo>
                  <a:cubicBezTo>
                    <a:pt x="121246" y="72049"/>
                    <a:pt x="119923" y="68890"/>
                    <a:pt x="122636" y="66616"/>
                  </a:cubicBezTo>
                  <a:cubicBezTo>
                    <a:pt x="124569" y="64979"/>
                    <a:pt x="126539" y="65835"/>
                    <a:pt x="129034" y="65331"/>
                  </a:cubicBezTo>
                  <a:cubicBezTo>
                    <a:pt x="131518" y="64836"/>
                    <a:pt x="135431" y="64047"/>
                    <a:pt x="135431" y="64047"/>
                  </a:cubicBezTo>
                  <a:cubicBezTo>
                    <a:pt x="135536" y="62001"/>
                    <a:pt x="135631" y="60469"/>
                    <a:pt x="135745" y="58851"/>
                  </a:cubicBezTo>
                  <a:cubicBezTo>
                    <a:pt x="132832" y="58043"/>
                    <a:pt x="129614" y="59146"/>
                    <a:pt x="128396" y="56368"/>
                  </a:cubicBezTo>
                  <a:cubicBezTo>
                    <a:pt x="127691" y="54769"/>
                    <a:pt x="129338" y="53361"/>
                    <a:pt x="128396" y="51886"/>
                  </a:cubicBezTo>
                  <a:cubicBezTo>
                    <a:pt x="126644" y="49136"/>
                    <a:pt x="124293" y="54979"/>
                    <a:pt x="121360" y="56368"/>
                  </a:cubicBezTo>
                  <a:cubicBezTo>
                    <a:pt x="119409" y="57281"/>
                    <a:pt x="118333" y="58699"/>
                    <a:pt x="116220" y="58290"/>
                  </a:cubicBezTo>
                  <a:cubicBezTo>
                    <a:pt x="114316" y="57909"/>
                    <a:pt x="113478" y="56710"/>
                    <a:pt x="112383" y="55093"/>
                  </a:cubicBezTo>
                  <a:cubicBezTo>
                    <a:pt x="110822" y="52762"/>
                    <a:pt x="110746" y="50801"/>
                    <a:pt x="111098" y="48042"/>
                  </a:cubicBezTo>
                  <a:cubicBezTo>
                    <a:pt x="111345" y="45920"/>
                    <a:pt x="112678" y="45026"/>
                    <a:pt x="113002" y="42913"/>
                  </a:cubicBezTo>
                  <a:cubicBezTo>
                    <a:pt x="113983" y="36843"/>
                    <a:pt x="109794" y="33617"/>
                    <a:pt x="105967" y="28821"/>
                  </a:cubicBezTo>
                  <a:cubicBezTo>
                    <a:pt x="103215" y="25377"/>
                    <a:pt x="100816" y="24207"/>
                    <a:pt x="97637" y="21133"/>
                  </a:cubicBezTo>
                  <a:cubicBezTo>
                    <a:pt x="95076" y="18688"/>
                    <a:pt x="92915" y="17841"/>
                    <a:pt x="91239" y="14729"/>
                  </a:cubicBezTo>
                  <a:cubicBezTo>
                    <a:pt x="89773" y="12018"/>
                    <a:pt x="90801" y="9753"/>
                    <a:pt x="89307" y="7041"/>
                  </a:cubicBezTo>
                  <a:cubicBezTo>
                    <a:pt x="87231" y="3321"/>
                    <a:pt x="84213" y="2750"/>
                    <a:pt x="80977" y="0"/>
                  </a:cubicBezTo>
                  <a:lnTo>
                    <a:pt x="81595" y="637"/>
                  </a:lnTo>
                  <a:cubicBezTo>
                    <a:pt x="79854" y="1637"/>
                    <a:pt x="78625" y="1865"/>
                    <a:pt x="77112" y="3207"/>
                  </a:cubicBezTo>
                  <a:cubicBezTo>
                    <a:pt x="75931" y="4272"/>
                    <a:pt x="75931" y="5576"/>
                    <a:pt x="74551" y="6404"/>
                  </a:cubicBezTo>
                  <a:cubicBezTo>
                    <a:pt x="73037" y="7317"/>
                    <a:pt x="71838" y="7108"/>
                    <a:pt x="70048" y="7041"/>
                  </a:cubicBezTo>
                  <a:cubicBezTo>
                    <a:pt x="67992" y="6965"/>
                    <a:pt x="66992" y="5604"/>
                    <a:pt x="64926" y="5766"/>
                  </a:cubicBezTo>
                  <a:cubicBezTo>
                    <a:pt x="63346" y="5880"/>
                    <a:pt x="62622" y="6651"/>
                    <a:pt x="61109" y="7041"/>
                  </a:cubicBezTo>
                  <a:cubicBezTo>
                    <a:pt x="57434" y="7955"/>
                    <a:pt x="55092" y="6651"/>
                    <a:pt x="51465" y="7688"/>
                  </a:cubicBezTo>
                  <a:cubicBezTo>
                    <a:pt x="49104" y="8364"/>
                    <a:pt x="48161" y="10229"/>
                    <a:pt x="45715" y="10248"/>
                  </a:cubicBezTo>
                  <a:cubicBezTo>
                    <a:pt x="42916" y="10267"/>
                    <a:pt x="41974" y="7783"/>
                    <a:pt x="39298" y="7041"/>
                  </a:cubicBezTo>
                  <a:cubicBezTo>
                    <a:pt x="37832" y="6642"/>
                    <a:pt x="36966" y="6613"/>
                    <a:pt x="35462" y="6404"/>
                  </a:cubicBezTo>
                  <a:cubicBezTo>
                    <a:pt x="32967" y="6052"/>
                    <a:pt x="31530" y="6014"/>
                    <a:pt x="29045" y="5766"/>
                  </a:cubicBezTo>
                  <a:cubicBezTo>
                    <a:pt x="28303" y="7013"/>
                    <a:pt x="28169" y="7955"/>
                    <a:pt x="27122" y="8973"/>
                  </a:cubicBezTo>
                  <a:cubicBezTo>
                    <a:pt x="25580" y="10438"/>
                    <a:pt x="24124" y="10866"/>
                    <a:pt x="21991" y="10885"/>
                  </a:cubicBezTo>
                  <a:cubicBezTo>
                    <a:pt x="20734" y="10895"/>
                    <a:pt x="20011" y="9915"/>
                    <a:pt x="18783" y="10248"/>
                  </a:cubicBezTo>
                  <a:cubicBezTo>
                    <a:pt x="16841" y="10771"/>
                    <a:pt x="17174" y="12950"/>
                    <a:pt x="16222" y="14729"/>
                  </a:cubicBezTo>
                  <a:cubicBezTo>
                    <a:pt x="14537" y="17888"/>
                    <a:pt x="15013" y="20648"/>
                    <a:pt x="12385" y="23055"/>
                  </a:cubicBezTo>
                  <a:cubicBezTo>
                    <a:pt x="10872" y="24416"/>
                    <a:pt x="9225" y="24102"/>
                    <a:pt x="7892" y="25624"/>
                  </a:cubicBezTo>
                  <a:cubicBezTo>
                    <a:pt x="5712" y="28089"/>
                    <a:pt x="6607" y="30658"/>
                    <a:pt x="6607" y="33941"/>
                  </a:cubicBezTo>
                  <a:cubicBezTo>
                    <a:pt x="6597" y="37242"/>
                    <a:pt x="9082" y="39212"/>
                    <a:pt x="7883" y="4227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4" name="任意形状 259"/>
            <p:cNvSpPr/>
            <p:nvPr/>
          </p:nvSpPr>
          <p:spPr>
            <a:xfrm>
              <a:off x="14788812" y="4063708"/>
              <a:ext cx="333" cy="447"/>
            </a:xfrm>
            <a:custGeom>
              <a:avLst/>
              <a:gdLst>
                <a:gd name="connsiteX0" fmla="*/ 38 w 333"/>
                <a:gd name="connsiteY0" fmla="*/ 0 h 447"/>
                <a:gd name="connsiteX1" fmla="*/ 0 w 333"/>
                <a:gd name="connsiteY1" fmla="*/ 371 h 447"/>
                <a:gd name="connsiteX2" fmla="*/ 333 w 333"/>
                <a:gd name="connsiteY2" fmla="*/ 447 h 447"/>
                <a:gd name="connsiteX3" fmla="*/ 38 w 333"/>
                <a:gd name="connsiteY3" fmla="*/ 0 h 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" h="447">
                  <a:moveTo>
                    <a:pt x="38" y="0"/>
                  </a:moveTo>
                  <a:cubicBezTo>
                    <a:pt x="19" y="124"/>
                    <a:pt x="19" y="238"/>
                    <a:pt x="0" y="371"/>
                  </a:cubicBezTo>
                  <a:cubicBezTo>
                    <a:pt x="105" y="400"/>
                    <a:pt x="209" y="409"/>
                    <a:pt x="333" y="447"/>
                  </a:cubicBezTo>
                  <a:lnTo>
                    <a:pt x="38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5" name="任意形状 260"/>
            <p:cNvSpPr/>
            <p:nvPr/>
          </p:nvSpPr>
          <p:spPr>
            <a:xfrm>
              <a:off x="14494997" y="3993647"/>
              <a:ext cx="101263" cy="48159"/>
            </a:xfrm>
            <a:custGeom>
              <a:avLst/>
              <a:gdLst>
                <a:gd name="connsiteX0" fmla="*/ 8349 w 101263"/>
                <a:gd name="connsiteY0" fmla="*/ 38480 h 48159"/>
                <a:gd name="connsiteX1" fmla="*/ 16032 w 101263"/>
                <a:gd name="connsiteY1" fmla="*/ 37842 h 48159"/>
                <a:gd name="connsiteX2" fmla="*/ 26285 w 101263"/>
                <a:gd name="connsiteY2" fmla="*/ 39117 h 48159"/>
                <a:gd name="connsiteX3" fmla="*/ 34624 w 101263"/>
                <a:gd name="connsiteY3" fmla="*/ 40402 h 48159"/>
                <a:gd name="connsiteX4" fmla="*/ 42326 w 101263"/>
                <a:gd name="connsiteY4" fmla="*/ 40402 h 48159"/>
                <a:gd name="connsiteX5" fmla="*/ 48085 w 101263"/>
                <a:gd name="connsiteY5" fmla="*/ 47453 h 48159"/>
                <a:gd name="connsiteX6" fmla="*/ 49361 w 101263"/>
                <a:gd name="connsiteY6" fmla="*/ 46168 h 48159"/>
                <a:gd name="connsiteX7" fmla="*/ 55778 w 101263"/>
                <a:gd name="connsiteY7" fmla="*/ 45521 h 48159"/>
                <a:gd name="connsiteX8" fmla="*/ 59614 w 101263"/>
                <a:gd name="connsiteY8" fmla="*/ 48090 h 48159"/>
                <a:gd name="connsiteX9" fmla="*/ 65393 w 101263"/>
                <a:gd name="connsiteY9" fmla="*/ 46168 h 48159"/>
                <a:gd name="connsiteX10" fmla="*/ 71143 w 101263"/>
                <a:gd name="connsiteY10" fmla="*/ 46168 h 48159"/>
                <a:gd name="connsiteX11" fmla="*/ 75636 w 101263"/>
                <a:gd name="connsiteY11" fmla="*/ 42962 h 48159"/>
                <a:gd name="connsiteX12" fmla="*/ 80139 w 101263"/>
                <a:gd name="connsiteY12" fmla="*/ 42324 h 48159"/>
                <a:gd name="connsiteX13" fmla="*/ 83328 w 101263"/>
                <a:gd name="connsiteY13" fmla="*/ 44884 h 48159"/>
                <a:gd name="connsiteX14" fmla="*/ 87184 w 101263"/>
                <a:gd name="connsiteY14" fmla="*/ 41039 h 48159"/>
                <a:gd name="connsiteX15" fmla="*/ 89735 w 101263"/>
                <a:gd name="connsiteY15" fmla="*/ 39117 h 48159"/>
                <a:gd name="connsiteX16" fmla="*/ 92943 w 101263"/>
                <a:gd name="connsiteY16" fmla="*/ 35283 h 48159"/>
                <a:gd name="connsiteX17" fmla="*/ 91658 w 101263"/>
                <a:gd name="connsiteY17" fmla="*/ 31429 h 48159"/>
                <a:gd name="connsiteX18" fmla="*/ 96799 w 101263"/>
                <a:gd name="connsiteY18" fmla="*/ 24388 h 48159"/>
                <a:gd name="connsiteX19" fmla="*/ 100645 w 101263"/>
                <a:gd name="connsiteY19" fmla="*/ 18622 h 48159"/>
                <a:gd name="connsiteX20" fmla="*/ 99988 w 101263"/>
                <a:gd name="connsiteY20" fmla="*/ 14787 h 48159"/>
                <a:gd name="connsiteX21" fmla="*/ 96799 w 101263"/>
                <a:gd name="connsiteY21" fmla="*/ 10296 h 48159"/>
                <a:gd name="connsiteX22" fmla="*/ 97437 w 101263"/>
                <a:gd name="connsiteY22" fmla="*/ 6452 h 48159"/>
                <a:gd name="connsiteX23" fmla="*/ 101264 w 101263"/>
                <a:gd name="connsiteY23" fmla="*/ 3255 h 48159"/>
                <a:gd name="connsiteX24" fmla="*/ 98065 w 101263"/>
                <a:gd name="connsiteY24" fmla="*/ 3892 h 48159"/>
                <a:gd name="connsiteX25" fmla="*/ 91649 w 101263"/>
                <a:gd name="connsiteY25" fmla="*/ 3255 h 48159"/>
                <a:gd name="connsiteX26" fmla="*/ 85242 w 101263"/>
                <a:gd name="connsiteY26" fmla="*/ 1970 h 48159"/>
                <a:gd name="connsiteX27" fmla="*/ 75627 w 101263"/>
                <a:gd name="connsiteY27" fmla="*/ 1333 h 48159"/>
                <a:gd name="connsiteX28" fmla="*/ 66659 w 101263"/>
                <a:gd name="connsiteY28" fmla="*/ 686 h 48159"/>
                <a:gd name="connsiteX29" fmla="*/ 59614 w 101263"/>
                <a:gd name="connsiteY29" fmla="*/ 48 h 48159"/>
                <a:gd name="connsiteX30" fmla="*/ 51274 w 101263"/>
                <a:gd name="connsiteY30" fmla="*/ 2617 h 48159"/>
                <a:gd name="connsiteX31" fmla="*/ 45525 w 101263"/>
                <a:gd name="connsiteY31" fmla="*/ 12218 h 48159"/>
                <a:gd name="connsiteX32" fmla="*/ 39108 w 101263"/>
                <a:gd name="connsiteY32" fmla="*/ 12855 h 48159"/>
                <a:gd name="connsiteX33" fmla="*/ 37813 w 101263"/>
                <a:gd name="connsiteY33" fmla="*/ 19916 h 48159"/>
                <a:gd name="connsiteX34" fmla="*/ 39746 w 101263"/>
                <a:gd name="connsiteY34" fmla="*/ 26947 h 48159"/>
                <a:gd name="connsiteX35" fmla="*/ 30778 w 101263"/>
                <a:gd name="connsiteY35" fmla="*/ 27595 h 48159"/>
                <a:gd name="connsiteX36" fmla="*/ 23733 w 101263"/>
                <a:gd name="connsiteY36" fmla="*/ 23103 h 48159"/>
                <a:gd name="connsiteX37" fmla="*/ 17326 w 101263"/>
                <a:gd name="connsiteY37" fmla="*/ 28870 h 48159"/>
                <a:gd name="connsiteX38" fmla="*/ 10272 w 101263"/>
                <a:gd name="connsiteY38" fmla="*/ 30792 h 48159"/>
                <a:gd name="connsiteX39" fmla="*/ 0 w 101263"/>
                <a:gd name="connsiteY39" fmla="*/ 35283 h 48159"/>
                <a:gd name="connsiteX40" fmla="*/ 657 w 101263"/>
                <a:gd name="connsiteY40" fmla="*/ 36558 h 48159"/>
                <a:gd name="connsiteX41" fmla="*/ 8349 w 101263"/>
                <a:gd name="connsiteY41" fmla="*/ 38480 h 4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1263" h="48159">
                  <a:moveTo>
                    <a:pt x="8349" y="38480"/>
                  </a:moveTo>
                  <a:cubicBezTo>
                    <a:pt x="11338" y="38718"/>
                    <a:pt x="13033" y="37823"/>
                    <a:pt x="16032" y="37842"/>
                  </a:cubicBezTo>
                  <a:cubicBezTo>
                    <a:pt x="20078" y="37861"/>
                    <a:pt x="22286" y="38556"/>
                    <a:pt x="26285" y="39117"/>
                  </a:cubicBezTo>
                  <a:cubicBezTo>
                    <a:pt x="29560" y="39584"/>
                    <a:pt x="31340" y="40164"/>
                    <a:pt x="34624" y="40402"/>
                  </a:cubicBezTo>
                  <a:cubicBezTo>
                    <a:pt x="37604" y="40621"/>
                    <a:pt x="39565" y="39232"/>
                    <a:pt x="42326" y="40402"/>
                  </a:cubicBezTo>
                  <a:cubicBezTo>
                    <a:pt x="45601" y="41801"/>
                    <a:pt x="45686" y="44826"/>
                    <a:pt x="48085" y="47453"/>
                  </a:cubicBezTo>
                  <a:lnTo>
                    <a:pt x="49361" y="46168"/>
                  </a:lnTo>
                  <a:cubicBezTo>
                    <a:pt x="51874" y="45921"/>
                    <a:pt x="53388" y="44779"/>
                    <a:pt x="55778" y="45521"/>
                  </a:cubicBezTo>
                  <a:cubicBezTo>
                    <a:pt x="57501" y="46063"/>
                    <a:pt x="57862" y="47729"/>
                    <a:pt x="59614" y="48090"/>
                  </a:cubicBezTo>
                  <a:cubicBezTo>
                    <a:pt x="61937" y="48556"/>
                    <a:pt x="63051" y="46539"/>
                    <a:pt x="65393" y="46168"/>
                  </a:cubicBezTo>
                  <a:cubicBezTo>
                    <a:pt x="67592" y="45826"/>
                    <a:pt x="69020" y="46872"/>
                    <a:pt x="71143" y="46168"/>
                  </a:cubicBezTo>
                  <a:cubicBezTo>
                    <a:pt x="73199" y="45502"/>
                    <a:pt x="73628" y="43713"/>
                    <a:pt x="75636" y="42962"/>
                  </a:cubicBezTo>
                  <a:cubicBezTo>
                    <a:pt x="77302" y="42353"/>
                    <a:pt x="78444" y="41829"/>
                    <a:pt x="80139" y="42324"/>
                  </a:cubicBezTo>
                  <a:cubicBezTo>
                    <a:pt x="81662" y="42781"/>
                    <a:pt x="81729" y="44769"/>
                    <a:pt x="83328" y="44884"/>
                  </a:cubicBezTo>
                  <a:cubicBezTo>
                    <a:pt x="85451" y="45036"/>
                    <a:pt x="85680" y="42543"/>
                    <a:pt x="87184" y="41039"/>
                  </a:cubicBezTo>
                  <a:lnTo>
                    <a:pt x="89735" y="39117"/>
                  </a:lnTo>
                  <a:cubicBezTo>
                    <a:pt x="90116" y="37205"/>
                    <a:pt x="92706" y="37214"/>
                    <a:pt x="92943" y="35283"/>
                  </a:cubicBezTo>
                  <a:cubicBezTo>
                    <a:pt x="93153" y="33713"/>
                    <a:pt x="91715" y="33009"/>
                    <a:pt x="91658" y="31429"/>
                  </a:cubicBezTo>
                  <a:cubicBezTo>
                    <a:pt x="91554" y="28042"/>
                    <a:pt x="94857" y="27176"/>
                    <a:pt x="96799" y="24388"/>
                  </a:cubicBezTo>
                  <a:cubicBezTo>
                    <a:pt x="98341" y="22171"/>
                    <a:pt x="100369" y="21314"/>
                    <a:pt x="100645" y="18622"/>
                  </a:cubicBezTo>
                  <a:cubicBezTo>
                    <a:pt x="100798" y="17118"/>
                    <a:pt x="100502" y="16205"/>
                    <a:pt x="99988" y="14787"/>
                  </a:cubicBezTo>
                  <a:cubicBezTo>
                    <a:pt x="99265" y="12760"/>
                    <a:pt x="97132" y="12418"/>
                    <a:pt x="96799" y="10296"/>
                  </a:cubicBezTo>
                  <a:cubicBezTo>
                    <a:pt x="96552" y="8802"/>
                    <a:pt x="96742" y="7803"/>
                    <a:pt x="97437" y="6452"/>
                  </a:cubicBezTo>
                  <a:cubicBezTo>
                    <a:pt x="98341" y="4720"/>
                    <a:pt x="99902" y="4625"/>
                    <a:pt x="101264" y="3255"/>
                  </a:cubicBezTo>
                  <a:lnTo>
                    <a:pt x="98065" y="3892"/>
                  </a:lnTo>
                  <a:cubicBezTo>
                    <a:pt x="95561" y="3645"/>
                    <a:pt x="94133" y="3626"/>
                    <a:pt x="91649" y="3255"/>
                  </a:cubicBezTo>
                  <a:cubicBezTo>
                    <a:pt x="89145" y="2874"/>
                    <a:pt x="87765" y="2332"/>
                    <a:pt x="85242" y="1970"/>
                  </a:cubicBezTo>
                  <a:cubicBezTo>
                    <a:pt x="81519" y="1428"/>
                    <a:pt x="79387" y="1590"/>
                    <a:pt x="75627" y="1333"/>
                  </a:cubicBezTo>
                  <a:cubicBezTo>
                    <a:pt x="72142" y="1085"/>
                    <a:pt x="70162" y="981"/>
                    <a:pt x="66659" y="686"/>
                  </a:cubicBezTo>
                  <a:cubicBezTo>
                    <a:pt x="63917" y="467"/>
                    <a:pt x="62365" y="-180"/>
                    <a:pt x="59614" y="48"/>
                  </a:cubicBezTo>
                  <a:cubicBezTo>
                    <a:pt x="56235" y="334"/>
                    <a:pt x="54054" y="648"/>
                    <a:pt x="51274" y="2617"/>
                  </a:cubicBezTo>
                  <a:cubicBezTo>
                    <a:pt x="47695" y="5139"/>
                    <a:pt x="49485" y="10401"/>
                    <a:pt x="45525" y="12218"/>
                  </a:cubicBezTo>
                  <a:cubicBezTo>
                    <a:pt x="43230" y="13265"/>
                    <a:pt x="41012" y="11228"/>
                    <a:pt x="39108" y="12855"/>
                  </a:cubicBezTo>
                  <a:cubicBezTo>
                    <a:pt x="36976" y="14663"/>
                    <a:pt x="37709" y="17118"/>
                    <a:pt x="37813" y="19916"/>
                  </a:cubicBezTo>
                  <a:cubicBezTo>
                    <a:pt x="37937" y="22751"/>
                    <a:pt x="41098" y="24445"/>
                    <a:pt x="39746" y="26947"/>
                  </a:cubicBezTo>
                  <a:cubicBezTo>
                    <a:pt x="38080" y="30040"/>
                    <a:pt x="34148" y="28498"/>
                    <a:pt x="30778" y="27595"/>
                  </a:cubicBezTo>
                  <a:cubicBezTo>
                    <a:pt x="27617" y="26757"/>
                    <a:pt x="26970" y="22884"/>
                    <a:pt x="23733" y="23103"/>
                  </a:cubicBezTo>
                  <a:cubicBezTo>
                    <a:pt x="20363" y="23341"/>
                    <a:pt x="20296" y="27319"/>
                    <a:pt x="17326" y="28870"/>
                  </a:cubicBezTo>
                  <a:cubicBezTo>
                    <a:pt x="14775" y="30192"/>
                    <a:pt x="12966" y="29888"/>
                    <a:pt x="10272" y="30792"/>
                  </a:cubicBezTo>
                  <a:cubicBezTo>
                    <a:pt x="6131" y="32190"/>
                    <a:pt x="4017" y="33532"/>
                    <a:pt x="0" y="35283"/>
                  </a:cubicBezTo>
                  <a:lnTo>
                    <a:pt x="657" y="36558"/>
                  </a:lnTo>
                  <a:cubicBezTo>
                    <a:pt x="3646" y="37309"/>
                    <a:pt x="5265" y="38232"/>
                    <a:pt x="8349" y="3848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6" name="任意形状 261"/>
            <p:cNvSpPr/>
            <p:nvPr/>
          </p:nvSpPr>
          <p:spPr>
            <a:xfrm>
              <a:off x="14552397" y="3877732"/>
              <a:ext cx="6023" cy="5656"/>
            </a:xfrm>
            <a:custGeom>
              <a:avLst/>
              <a:gdLst>
                <a:gd name="connsiteX0" fmla="*/ 4737 w 6023"/>
                <a:gd name="connsiteY0" fmla="*/ 5150 h 5656"/>
                <a:gd name="connsiteX1" fmla="*/ 6022 w 6023"/>
                <a:gd name="connsiteY1" fmla="*/ 2590 h 5656"/>
                <a:gd name="connsiteX2" fmla="*/ 872 w 6023"/>
                <a:gd name="connsiteY2" fmla="*/ 659 h 5656"/>
                <a:gd name="connsiteX3" fmla="*/ 243 w 6023"/>
                <a:gd name="connsiteY3" fmla="*/ 3865 h 5656"/>
                <a:gd name="connsiteX4" fmla="*/ 4737 w 6023"/>
                <a:gd name="connsiteY4" fmla="*/ 5150 h 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" h="5656">
                  <a:moveTo>
                    <a:pt x="4737" y="5150"/>
                  </a:moveTo>
                  <a:cubicBezTo>
                    <a:pt x="5641" y="4512"/>
                    <a:pt x="6051" y="3694"/>
                    <a:pt x="6022" y="2590"/>
                  </a:cubicBezTo>
                  <a:cubicBezTo>
                    <a:pt x="5927" y="449"/>
                    <a:pt x="2376" y="-864"/>
                    <a:pt x="872" y="659"/>
                  </a:cubicBezTo>
                  <a:cubicBezTo>
                    <a:pt x="-4" y="1572"/>
                    <a:pt x="-232" y="2686"/>
                    <a:pt x="243" y="3865"/>
                  </a:cubicBezTo>
                  <a:cubicBezTo>
                    <a:pt x="919" y="5550"/>
                    <a:pt x="3223" y="6197"/>
                    <a:pt x="4737" y="515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7" name="任意形状 262"/>
            <p:cNvSpPr/>
            <p:nvPr/>
          </p:nvSpPr>
          <p:spPr>
            <a:xfrm>
              <a:off x="14473072" y="4107032"/>
              <a:ext cx="15223" cy="27034"/>
            </a:xfrm>
            <a:custGeom>
              <a:avLst/>
              <a:gdLst>
                <a:gd name="connsiteX0" fmla="*/ 5237 w 15223"/>
                <a:gd name="connsiteY0" fmla="*/ 19266 h 27034"/>
                <a:gd name="connsiteX1" fmla="*/ 4589 w 15223"/>
                <a:gd name="connsiteY1" fmla="*/ 25023 h 27034"/>
                <a:gd name="connsiteX2" fmla="*/ 9102 w 15223"/>
                <a:gd name="connsiteY2" fmla="*/ 26945 h 27034"/>
                <a:gd name="connsiteX3" fmla="*/ 12301 w 15223"/>
                <a:gd name="connsiteY3" fmla="*/ 24386 h 27034"/>
                <a:gd name="connsiteX4" fmla="*/ 14861 w 15223"/>
                <a:gd name="connsiteY4" fmla="*/ 17982 h 27034"/>
                <a:gd name="connsiteX5" fmla="*/ 14861 w 15223"/>
                <a:gd name="connsiteY5" fmla="*/ 9656 h 27034"/>
                <a:gd name="connsiteX6" fmla="*/ 14243 w 15223"/>
                <a:gd name="connsiteY6" fmla="*/ 3890 h 27034"/>
                <a:gd name="connsiteX7" fmla="*/ 11653 w 15223"/>
                <a:gd name="connsiteY7" fmla="*/ 46 h 27034"/>
                <a:gd name="connsiteX8" fmla="*/ 7826 w 15223"/>
                <a:gd name="connsiteY8" fmla="*/ 4527 h 27034"/>
                <a:gd name="connsiteX9" fmla="*/ 3333 w 15223"/>
                <a:gd name="connsiteY9" fmla="*/ 5812 h 27034"/>
                <a:gd name="connsiteX10" fmla="*/ 144 w 15223"/>
                <a:gd name="connsiteY10" fmla="*/ 11578 h 27034"/>
                <a:gd name="connsiteX11" fmla="*/ 1419 w 15223"/>
                <a:gd name="connsiteY11" fmla="*/ 17344 h 27034"/>
                <a:gd name="connsiteX12" fmla="*/ 5237 w 15223"/>
                <a:gd name="connsiteY12" fmla="*/ 19266 h 2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3" h="27034">
                  <a:moveTo>
                    <a:pt x="5237" y="19266"/>
                  </a:moveTo>
                  <a:cubicBezTo>
                    <a:pt x="6522" y="21122"/>
                    <a:pt x="3342" y="23149"/>
                    <a:pt x="4589" y="25023"/>
                  </a:cubicBezTo>
                  <a:cubicBezTo>
                    <a:pt x="5665" y="26603"/>
                    <a:pt x="7208" y="27297"/>
                    <a:pt x="9102" y="26945"/>
                  </a:cubicBezTo>
                  <a:cubicBezTo>
                    <a:pt x="10682" y="26650"/>
                    <a:pt x="11253" y="25604"/>
                    <a:pt x="12301" y="24386"/>
                  </a:cubicBezTo>
                  <a:cubicBezTo>
                    <a:pt x="14052" y="22330"/>
                    <a:pt x="14328" y="20608"/>
                    <a:pt x="14861" y="17982"/>
                  </a:cubicBezTo>
                  <a:cubicBezTo>
                    <a:pt x="15547" y="14804"/>
                    <a:pt x="15090" y="12891"/>
                    <a:pt x="14861" y="9656"/>
                  </a:cubicBezTo>
                  <a:cubicBezTo>
                    <a:pt x="14719" y="7401"/>
                    <a:pt x="15071" y="5993"/>
                    <a:pt x="14243" y="3890"/>
                  </a:cubicBezTo>
                  <a:cubicBezTo>
                    <a:pt x="13567" y="2206"/>
                    <a:pt x="13434" y="436"/>
                    <a:pt x="11653" y="46"/>
                  </a:cubicBezTo>
                  <a:cubicBezTo>
                    <a:pt x="9435" y="-459"/>
                    <a:pt x="9825" y="3348"/>
                    <a:pt x="7826" y="4527"/>
                  </a:cubicBezTo>
                  <a:cubicBezTo>
                    <a:pt x="6274" y="5450"/>
                    <a:pt x="4846" y="4784"/>
                    <a:pt x="3333" y="5812"/>
                  </a:cubicBezTo>
                  <a:cubicBezTo>
                    <a:pt x="1219" y="7258"/>
                    <a:pt x="467" y="9019"/>
                    <a:pt x="144" y="11578"/>
                  </a:cubicBezTo>
                  <a:cubicBezTo>
                    <a:pt x="-142" y="13852"/>
                    <a:pt x="-132" y="15632"/>
                    <a:pt x="1419" y="17344"/>
                  </a:cubicBezTo>
                  <a:cubicBezTo>
                    <a:pt x="2524" y="18581"/>
                    <a:pt x="4294" y="17877"/>
                    <a:pt x="5237" y="192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8" name="任意形状 263"/>
            <p:cNvSpPr/>
            <p:nvPr/>
          </p:nvSpPr>
          <p:spPr>
            <a:xfrm>
              <a:off x="14621289" y="3878390"/>
              <a:ext cx="34595" cy="27700"/>
            </a:xfrm>
            <a:custGeom>
              <a:avLst/>
              <a:gdLst>
                <a:gd name="connsiteX0" fmla="*/ 10862 w 34595"/>
                <a:gd name="connsiteY0" fmla="*/ 16024 h 27700"/>
                <a:gd name="connsiteX1" fmla="*/ 17288 w 34595"/>
                <a:gd name="connsiteY1" fmla="*/ 16652 h 27700"/>
                <a:gd name="connsiteX2" fmla="*/ 20487 w 34595"/>
                <a:gd name="connsiteY2" fmla="*/ 21152 h 27700"/>
                <a:gd name="connsiteX3" fmla="*/ 23686 w 34595"/>
                <a:gd name="connsiteY3" fmla="*/ 26262 h 27700"/>
                <a:gd name="connsiteX4" fmla="*/ 34596 w 34595"/>
                <a:gd name="connsiteY4" fmla="*/ 26262 h 27700"/>
                <a:gd name="connsiteX5" fmla="*/ 34596 w 34595"/>
                <a:gd name="connsiteY5" fmla="*/ 25624 h 27700"/>
                <a:gd name="connsiteX6" fmla="*/ 29464 w 34595"/>
                <a:gd name="connsiteY6" fmla="*/ 18583 h 27700"/>
                <a:gd name="connsiteX7" fmla="*/ 32016 w 34595"/>
                <a:gd name="connsiteY7" fmla="*/ 12817 h 27700"/>
                <a:gd name="connsiteX8" fmla="*/ 30112 w 34595"/>
                <a:gd name="connsiteY8" fmla="*/ 5129 h 27700"/>
                <a:gd name="connsiteX9" fmla="*/ 22420 w 34595"/>
                <a:gd name="connsiteY9" fmla="*/ 3207 h 27700"/>
                <a:gd name="connsiteX10" fmla="*/ 15441 w 34595"/>
                <a:gd name="connsiteY10" fmla="*/ 1446 h 27700"/>
                <a:gd name="connsiteX11" fmla="*/ 15365 w 34595"/>
                <a:gd name="connsiteY11" fmla="*/ 0 h 27700"/>
                <a:gd name="connsiteX12" fmla="*/ 8311 w 34595"/>
                <a:gd name="connsiteY12" fmla="*/ 5766 h 27700"/>
                <a:gd name="connsiteX13" fmla="*/ 2551 w 34595"/>
                <a:gd name="connsiteY13" fmla="*/ 7051 h 27700"/>
                <a:gd name="connsiteX14" fmla="*/ 648 w 34595"/>
                <a:gd name="connsiteY14" fmla="*/ 14739 h 27700"/>
                <a:gd name="connsiteX15" fmla="*/ 0 w 34595"/>
                <a:gd name="connsiteY15" fmla="*/ 15376 h 27700"/>
                <a:gd name="connsiteX16" fmla="*/ 5112 w 34595"/>
                <a:gd name="connsiteY16" fmla="*/ 16024 h 27700"/>
                <a:gd name="connsiteX17" fmla="*/ 10862 w 34595"/>
                <a:gd name="connsiteY17" fmla="*/ 16024 h 2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595" h="27700">
                  <a:moveTo>
                    <a:pt x="10862" y="16024"/>
                  </a:moveTo>
                  <a:cubicBezTo>
                    <a:pt x="13376" y="16138"/>
                    <a:pt x="15156" y="15329"/>
                    <a:pt x="17288" y="16652"/>
                  </a:cubicBezTo>
                  <a:cubicBezTo>
                    <a:pt x="19097" y="17803"/>
                    <a:pt x="19278" y="19363"/>
                    <a:pt x="20487" y="21152"/>
                  </a:cubicBezTo>
                  <a:cubicBezTo>
                    <a:pt x="21791" y="23103"/>
                    <a:pt x="21829" y="24816"/>
                    <a:pt x="23686" y="26262"/>
                  </a:cubicBezTo>
                  <a:cubicBezTo>
                    <a:pt x="27046" y="28888"/>
                    <a:pt x="30454" y="27318"/>
                    <a:pt x="34596" y="26262"/>
                  </a:cubicBezTo>
                  <a:lnTo>
                    <a:pt x="34596" y="25624"/>
                  </a:lnTo>
                  <a:cubicBezTo>
                    <a:pt x="32587" y="22874"/>
                    <a:pt x="29512" y="21980"/>
                    <a:pt x="29464" y="18583"/>
                  </a:cubicBezTo>
                  <a:cubicBezTo>
                    <a:pt x="29426" y="16119"/>
                    <a:pt x="31711" y="15253"/>
                    <a:pt x="32016" y="12817"/>
                  </a:cubicBezTo>
                  <a:cubicBezTo>
                    <a:pt x="32415" y="9753"/>
                    <a:pt x="32292" y="7308"/>
                    <a:pt x="30112" y="5129"/>
                  </a:cubicBezTo>
                  <a:cubicBezTo>
                    <a:pt x="27922" y="2940"/>
                    <a:pt x="25399" y="3996"/>
                    <a:pt x="22420" y="3207"/>
                  </a:cubicBezTo>
                  <a:cubicBezTo>
                    <a:pt x="18897" y="2274"/>
                    <a:pt x="18954" y="2445"/>
                    <a:pt x="15441" y="1446"/>
                  </a:cubicBezTo>
                  <a:lnTo>
                    <a:pt x="15365" y="0"/>
                  </a:lnTo>
                  <a:cubicBezTo>
                    <a:pt x="13661" y="3111"/>
                    <a:pt x="11595" y="4377"/>
                    <a:pt x="8311" y="5766"/>
                  </a:cubicBezTo>
                  <a:cubicBezTo>
                    <a:pt x="6207" y="6670"/>
                    <a:pt x="4332" y="5595"/>
                    <a:pt x="2551" y="7051"/>
                  </a:cubicBezTo>
                  <a:cubicBezTo>
                    <a:pt x="153" y="9001"/>
                    <a:pt x="2732" y="12465"/>
                    <a:pt x="648" y="14739"/>
                  </a:cubicBezTo>
                  <a:lnTo>
                    <a:pt x="0" y="15376"/>
                  </a:lnTo>
                  <a:cubicBezTo>
                    <a:pt x="1990" y="15624"/>
                    <a:pt x="3104" y="15881"/>
                    <a:pt x="5112" y="16024"/>
                  </a:cubicBezTo>
                  <a:cubicBezTo>
                    <a:pt x="7359" y="16166"/>
                    <a:pt x="8616" y="15909"/>
                    <a:pt x="10862" y="1602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79" name="任意形状 264"/>
            <p:cNvSpPr/>
            <p:nvPr/>
          </p:nvSpPr>
          <p:spPr>
            <a:xfrm>
              <a:off x="14646603" y="4126299"/>
              <a:ext cx="101505" cy="80706"/>
            </a:xfrm>
            <a:custGeom>
              <a:avLst/>
              <a:gdLst>
                <a:gd name="connsiteX0" fmla="*/ 65612 w 101505"/>
                <a:gd name="connsiteY0" fmla="*/ 80070 h 80706"/>
                <a:gd name="connsiteX1" fmla="*/ 70724 w 101505"/>
                <a:gd name="connsiteY1" fmla="*/ 80070 h 80706"/>
                <a:gd name="connsiteX2" fmla="*/ 72657 w 101505"/>
                <a:gd name="connsiteY2" fmla="*/ 74304 h 80706"/>
                <a:gd name="connsiteX3" fmla="*/ 70077 w 101505"/>
                <a:gd name="connsiteY3" fmla="*/ 70450 h 80706"/>
                <a:gd name="connsiteX4" fmla="*/ 66230 w 101505"/>
                <a:gd name="connsiteY4" fmla="*/ 67253 h 80706"/>
                <a:gd name="connsiteX5" fmla="*/ 59833 w 101505"/>
                <a:gd name="connsiteY5" fmla="*/ 64056 h 80706"/>
                <a:gd name="connsiteX6" fmla="*/ 69439 w 101505"/>
                <a:gd name="connsiteY6" fmla="*/ 65969 h 80706"/>
                <a:gd name="connsiteX7" fmla="*/ 72657 w 101505"/>
                <a:gd name="connsiteY7" fmla="*/ 64056 h 80706"/>
                <a:gd name="connsiteX8" fmla="*/ 70077 w 101505"/>
                <a:gd name="connsiteY8" fmla="*/ 58927 h 80706"/>
                <a:gd name="connsiteX9" fmla="*/ 64327 w 101505"/>
                <a:gd name="connsiteY9" fmla="*/ 55721 h 80706"/>
                <a:gd name="connsiteX10" fmla="*/ 59214 w 101505"/>
                <a:gd name="connsiteY10" fmla="*/ 52514 h 80706"/>
                <a:gd name="connsiteX11" fmla="*/ 54702 w 101505"/>
                <a:gd name="connsiteY11" fmla="*/ 54446 h 80706"/>
                <a:gd name="connsiteX12" fmla="*/ 50218 w 101505"/>
                <a:gd name="connsiteY12" fmla="*/ 51239 h 80706"/>
                <a:gd name="connsiteX13" fmla="*/ 53426 w 101505"/>
                <a:gd name="connsiteY13" fmla="*/ 46111 h 80706"/>
                <a:gd name="connsiteX14" fmla="*/ 49590 w 101505"/>
                <a:gd name="connsiteY14" fmla="*/ 41629 h 80706"/>
                <a:gd name="connsiteX15" fmla="*/ 44458 w 101505"/>
                <a:gd name="connsiteY15" fmla="*/ 37052 h 80706"/>
                <a:gd name="connsiteX16" fmla="*/ 44458 w 101505"/>
                <a:gd name="connsiteY16" fmla="*/ 33303 h 80706"/>
                <a:gd name="connsiteX17" fmla="*/ 45744 w 101505"/>
                <a:gd name="connsiteY17" fmla="*/ 23693 h 80706"/>
                <a:gd name="connsiteX18" fmla="*/ 50865 w 101505"/>
                <a:gd name="connsiteY18" fmla="*/ 29459 h 80706"/>
                <a:gd name="connsiteX19" fmla="*/ 54702 w 101505"/>
                <a:gd name="connsiteY19" fmla="*/ 31381 h 80706"/>
                <a:gd name="connsiteX20" fmla="*/ 56615 w 101505"/>
                <a:gd name="connsiteY20" fmla="*/ 35225 h 80706"/>
                <a:gd name="connsiteX21" fmla="*/ 59833 w 101505"/>
                <a:gd name="connsiteY21" fmla="*/ 32666 h 80706"/>
                <a:gd name="connsiteX22" fmla="*/ 65602 w 101505"/>
                <a:gd name="connsiteY22" fmla="*/ 29459 h 80706"/>
                <a:gd name="connsiteX23" fmla="*/ 64317 w 101505"/>
                <a:gd name="connsiteY23" fmla="*/ 24977 h 80706"/>
                <a:gd name="connsiteX24" fmla="*/ 66878 w 101505"/>
                <a:gd name="connsiteY24" fmla="*/ 21133 h 80706"/>
                <a:gd name="connsiteX25" fmla="*/ 73932 w 101505"/>
                <a:gd name="connsiteY25" fmla="*/ 19849 h 80706"/>
                <a:gd name="connsiteX26" fmla="*/ 80349 w 101505"/>
                <a:gd name="connsiteY26" fmla="*/ 18564 h 80706"/>
                <a:gd name="connsiteX27" fmla="*/ 85471 w 101505"/>
                <a:gd name="connsiteY27" fmla="*/ 20486 h 80706"/>
                <a:gd name="connsiteX28" fmla="*/ 91877 w 101505"/>
                <a:gd name="connsiteY28" fmla="*/ 21133 h 80706"/>
                <a:gd name="connsiteX29" fmla="*/ 94438 w 101505"/>
                <a:gd name="connsiteY29" fmla="*/ 26252 h 80706"/>
                <a:gd name="connsiteX30" fmla="*/ 95067 w 101505"/>
                <a:gd name="connsiteY30" fmla="*/ 24330 h 80706"/>
                <a:gd name="connsiteX31" fmla="*/ 99560 w 101505"/>
                <a:gd name="connsiteY31" fmla="*/ 16014 h 80706"/>
                <a:gd name="connsiteX32" fmla="*/ 101483 w 101505"/>
                <a:gd name="connsiteY32" fmla="*/ 9601 h 80706"/>
                <a:gd name="connsiteX33" fmla="*/ 99560 w 101505"/>
                <a:gd name="connsiteY33" fmla="*/ 4482 h 80706"/>
                <a:gd name="connsiteX34" fmla="*/ 100207 w 101505"/>
                <a:gd name="connsiteY34" fmla="*/ 0 h 80706"/>
                <a:gd name="connsiteX35" fmla="*/ 98284 w 101505"/>
                <a:gd name="connsiteY35" fmla="*/ 638 h 80706"/>
                <a:gd name="connsiteX36" fmla="*/ 93791 w 101505"/>
                <a:gd name="connsiteY36" fmla="*/ 1265 h 80706"/>
                <a:gd name="connsiteX37" fmla="*/ 93791 w 101505"/>
                <a:gd name="connsiteY37" fmla="*/ 7679 h 80706"/>
                <a:gd name="connsiteX38" fmla="*/ 91877 w 101505"/>
                <a:gd name="connsiteY38" fmla="*/ 10876 h 80706"/>
                <a:gd name="connsiteX39" fmla="*/ 84185 w 101505"/>
                <a:gd name="connsiteY39" fmla="*/ 10876 h 80706"/>
                <a:gd name="connsiteX40" fmla="*/ 76474 w 101505"/>
                <a:gd name="connsiteY40" fmla="*/ 10248 h 80706"/>
                <a:gd name="connsiteX41" fmla="*/ 71352 w 101505"/>
                <a:gd name="connsiteY41" fmla="*/ 7679 h 80706"/>
                <a:gd name="connsiteX42" fmla="*/ 63022 w 101505"/>
                <a:gd name="connsiteY42" fmla="*/ 8316 h 80706"/>
                <a:gd name="connsiteX43" fmla="*/ 55330 w 101505"/>
                <a:gd name="connsiteY43" fmla="*/ 9601 h 80706"/>
                <a:gd name="connsiteX44" fmla="*/ 45724 w 101505"/>
                <a:gd name="connsiteY44" fmla="*/ 11523 h 80706"/>
                <a:gd name="connsiteX45" fmla="*/ 45724 w 101505"/>
                <a:gd name="connsiteY45" fmla="*/ 12798 h 80706"/>
                <a:gd name="connsiteX46" fmla="*/ 42535 w 101505"/>
                <a:gd name="connsiteY46" fmla="*/ 15367 h 80706"/>
                <a:gd name="connsiteX47" fmla="*/ 38013 w 101505"/>
                <a:gd name="connsiteY47" fmla="*/ 16652 h 80706"/>
                <a:gd name="connsiteX48" fmla="*/ 27760 w 101505"/>
                <a:gd name="connsiteY48" fmla="*/ 17927 h 80706"/>
                <a:gd name="connsiteX49" fmla="*/ 20725 w 101505"/>
                <a:gd name="connsiteY49" fmla="*/ 20486 h 80706"/>
                <a:gd name="connsiteX50" fmla="*/ 16879 w 101505"/>
                <a:gd name="connsiteY50" fmla="*/ 25615 h 80706"/>
                <a:gd name="connsiteX51" fmla="*/ 13680 w 101505"/>
                <a:gd name="connsiteY51" fmla="*/ 32019 h 80706"/>
                <a:gd name="connsiteX52" fmla="*/ 7273 w 101505"/>
                <a:gd name="connsiteY52" fmla="*/ 38422 h 80706"/>
                <a:gd name="connsiteX53" fmla="*/ 0 w 101505"/>
                <a:gd name="connsiteY53" fmla="*/ 46510 h 80706"/>
                <a:gd name="connsiteX54" fmla="*/ 847 w 101505"/>
                <a:gd name="connsiteY54" fmla="*/ 47395 h 80706"/>
                <a:gd name="connsiteX55" fmla="*/ 5988 w 101505"/>
                <a:gd name="connsiteY55" fmla="*/ 48033 h 80706"/>
                <a:gd name="connsiteX56" fmla="*/ 10482 w 101505"/>
                <a:gd name="connsiteY56" fmla="*/ 51877 h 80706"/>
                <a:gd name="connsiteX57" fmla="*/ 12395 w 101505"/>
                <a:gd name="connsiteY57" fmla="*/ 55083 h 80706"/>
                <a:gd name="connsiteX58" fmla="*/ 16879 w 101505"/>
                <a:gd name="connsiteY58" fmla="*/ 62772 h 80706"/>
                <a:gd name="connsiteX59" fmla="*/ 22648 w 101505"/>
                <a:gd name="connsiteY59" fmla="*/ 64694 h 80706"/>
                <a:gd name="connsiteX60" fmla="*/ 25856 w 101505"/>
                <a:gd name="connsiteY60" fmla="*/ 66606 h 80706"/>
                <a:gd name="connsiteX61" fmla="*/ 34186 w 101505"/>
                <a:gd name="connsiteY61" fmla="*/ 65969 h 80706"/>
                <a:gd name="connsiteX62" fmla="*/ 41222 w 101505"/>
                <a:gd name="connsiteY62" fmla="*/ 65969 h 80706"/>
                <a:gd name="connsiteX63" fmla="*/ 46991 w 101505"/>
                <a:gd name="connsiteY63" fmla="*/ 67253 h 80706"/>
                <a:gd name="connsiteX64" fmla="*/ 53407 w 101505"/>
                <a:gd name="connsiteY64" fmla="*/ 70450 h 80706"/>
                <a:gd name="connsiteX65" fmla="*/ 54045 w 101505"/>
                <a:gd name="connsiteY65" fmla="*/ 75579 h 80706"/>
                <a:gd name="connsiteX66" fmla="*/ 57253 w 101505"/>
                <a:gd name="connsiteY66" fmla="*/ 76216 h 80706"/>
                <a:gd name="connsiteX67" fmla="*/ 60461 w 101505"/>
                <a:gd name="connsiteY67" fmla="*/ 75579 h 80706"/>
                <a:gd name="connsiteX68" fmla="*/ 65612 w 101505"/>
                <a:gd name="connsiteY68" fmla="*/ 80070 h 8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01505" h="80706">
                  <a:moveTo>
                    <a:pt x="65612" y="80070"/>
                  </a:moveTo>
                  <a:cubicBezTo>
                    <a:pt x="67525" y="80670"/>
                    <a:pt x="69029" y="81136"/>
                    <a:pt x="70724" y="80070"/>
                  </a:cubicBezTo>
                  <a:cubicBezTo>
                    <a:pt x="72733" y="78805"/>
                    <a:pt x="73132" y="76616"/>
                    <a:pt x="72657" y="74304"/>
                  </a:cubicBezTo>
                  <a:cubicBezTo>
                    <a:pt x="72295" y="72534"/>
                    <a:pt x="71267" y="71801"/>
                    <a:pt x="70077" y="70450"/>
                  </a:cubicBezTo>
                  <a:cubicBezTo>
                    <a:pt x="68801" y="69004"/>
                    <a:pt x="67859" y="68347"/>
                    <a:pt x="66230" y="67253"/>
                  </a:cubicBezTo>
                  <a:cubicBezTo>
                    <a:pt x="63955" y="65674"/>
                    <a:pt x="62337" y="65293"/>
                    <a:pt x="59833" y="64056"/>
                  </a:cubicBezTo>
                  <a:lnTo>
                    <a:pt x="69439" y="65969"/>
                  </a:lnTo>
                  <a:cubicBezTo>
                    <a:pt x="70705" y="65226"/>
                    <a:pt x="71990" y="65341"/>
                    <a:pt x="72657" y="64056"/>
                  </a:cubicBezTo>
                  <a:cubicBezTo>
                    <a:pt x="73666" y="62067"/>
                    <a:pt x="71600" y="60574"/>
                    <a:pt x="70077" y="58927"/>
                  </a:cubicBezTo>
                  <a:cubicBezTo>
                    <a:pt x="68354" y="57034"/>
                    <a:pt x="66526" y="57034"/>
                    <a:pt x="64327" y="55721"/>
                  </a:cubicBezTo>
                  <a:cubicBezTo>
                    <a:pt x="62280" y="54522"/>
                    <a:pt x="61556" y="52562"/>
                    <a:pt x="59214" y="52514"/>
                  </a:cubicBezTo>
                  <a:cubicBezTo>
                    <a:pt x="57301" y="52476"/>
                    <a:pt x="56606" y="54579"/>
                    <a:pt x="54702" y="54446"/>
                  </a:cubicBezTo>
                  <a:cubicBezTo>
                    <a:pt x="52569" y="54284"/>
                    <a:pt x="50722" y="53323"/>
                    <a:pt x="50218" y="51239"/>
                  </a:cubicBezTo>
                  <a:cubicBezTo>
                    <a:pt x="49647" y="48946"/>
                    <a:pt x="53626" y="48461"/>
                    <a:pt x="53426" y="46111"/>
                  </a:cubicBezTo>
                  <a:cubicBezTo>
                    <a:pt x="53226" y="43817"/>
                    <a:pt x="51170" y="43284"/>
                    <a:pt x="49590" y="41629"/>
                  </a:cubicBezTo>
                  <a:cubicBezTo>
                    <a:pt x="47724" y="39688"/>
                    <a:pt x="46334" y="38679"/>
                    <a:pt x="44458" y="37052"/>
                  </a:cubicBezTo>
                  <a:cubicBezTo>
                    <a:pt x="44458" y="35625"/>
                    <a:pt x="44382" y="34759"/>
                    <a:pt x="44458" y="33303"/>
                  </a:cubicBezTo>
                  <a:cubicBezTo>
                    <a:pt x="44601" y="29526"/>
                    <a:pt x="41945" y="23893"/>
                    <a:pt x="45744" y="23693"/>
                  </a:cubicBezTo>
                  <a:cubicBezTo>
                    <a:pt x="48733" y="23531"/>
                    <a:pt x="48371" y="27765"/>
                    <a:pt x="50865" y="29459"/>
                  </a:cubicBezTo>
                  <a:cubicBezTo>
                    <a:pt x="52255" y="30401"/>
                    <a:pt x="53521" y="30192"/>
                    <a:pt x="54702" y="31381"/>
                  </a:cubicBezTo>
                  <a:cubicBezTo>
                    <a:pt x="55892" y="32570"/>
                    <a:pt x="54978" y="34911"/>
                    <a:pt x="56615" y="35225"/>
                  </a:cubicBezTo>
                  <a:cubicBezTo>
                    <a:pt x="58196" y="35520"/>
                    <a:pt x="58519" y="33579"/>
                    <a:pt x="59833" y="32666"/>
                  </a:cubicBezTo>
                  <a:cubicBezTo>
                    <a:pt x="61947" y="31191"/>
                    <a:pt x="64926" y="31942"/>
                    <a:pt x="65602" y="29459"/>
                  </a:cubicBezTo>
                  <a:cubicBezTo>
                    <a:pt x="66078" y="27699"/>
                    <a:pt x="64041" y="26766"/>
                    <a:pt x="64317" y="24977"/>
                  </a:cubicBezTo>
                  <a:cubicBezTo>
                    <a:pt x="64593" y="23198"/>
                    <a:pt x="65459" y="22256"/>
                    <a:pt x="66878" y="21133"/>
                  </a:cubicBezTo>
                  <a:cubicBezTo>
                    <a:pt x="69077" y="19392"/>
                    <a:pt x="71200" y="20372"/>
                    <a:pt x="73932" y="19849"/>
                  </a:cubicBezTo>
                  <a:cubicBezTo>
                    <a:pt x="76436" y="19373"/>
                    <a:pt x="77797" y="18298"/>
                    <a:pt x="80349" y="18564"/>
                  </a:cubicBezTo>
                  <a:cubicBezTo>
                    <a:pt x="82462" y="18792"/>
                    <a:pt x="83395" y="19982"/>
                    <a:pt x="85471" y="20486"/>
                  </a:cubicBezTo>
                  <a:cubicBezTo>
                    <a:pt x="87917" y="21086"/>
                    <a:pt x="89869" y="19649"/>
                    <a:pt x="91877" y="21133"/>
                  </a:cubicBezTo>
                  <a:cubicBezTo>
                    <a:pt x="93667" y="22456"/>
                    <a:pt x="92639" y="24930"/>
                    <a:pt x="94438" y="26252"/>
                  </a:cubicBezTo>
                  <a:lnTo>
                    <a:pt x="95067" y="24330"/>
                  </a:lnTo>
                  <a:cubicBezTo>
                    <a:pt x="96837" y="21086"/>
                    <a:pt x="98218" y="19439"/>
                    <a:pt x="99560" y="16014"/>
                  </a:cubicBezTo>
                  <a:cubicBezTo>
                    <a:pt x="100540" y="13578"/>
                    <a:pt x="101683" y="12198"/>
                    <a:pt x="101483" y="9601"/>
                  </a:cubicBezTo>
                  <a:cubicBezTo>
                    <a:pt x="101359" y="7469"/>
                    <a:pt x="99760" y="6604"/>
                    <a:pt x="99560" y="4482"/>
                  </a:cubicBezTo>
                  <a:cubicBezTo>
                    <a:pt x="99417" y="2712"/>
                    <a:pt x="99960" y="1741"/>
                    <a:pt x="100207" y="0"/>
                  </a:cubicBezTo>
                  <a:lnTo>
                    <a:pt x="98284" y="638"/>
                  </a:lnTo>
                  <a:cubicBezTo>
                    <a:pt x="96533" y="885"/>
                    <a:pt x="95133" y="124"/>
                    <a:pt x="93791" y="1265"/>
                  </a:cubicBezTo>
                  <a:cubicBezTo>
                    <a:pt x="91887" y="2902"/>
                    <a:pt x="94638" y="5328"/>
                    <a:pt x="93791" y="7679"/>
                  </a:cubicBezTo>
                  <a:cubicBezTo>
                    <a:pt x="93305" y="9049"/>
                    <a:pt x="92991" y="9934"/>
                    <a:pt x="91877" y="10876"/>
                  </a:cubicBezTo>
                  <a:cubicBezTo>
                    <a:pt x="89602" y="12836"/>
                    <a:pt x="87165" y="11000"/>
                    <a:pt x="84185" y="10876"/>
                  </a:cubicBezTo>
                  <a:cubicBezTo>
                    <a:pt x="81177" y="10762"/>
                    <a:pt x="79349" y="11142"/>
                    <a:pt x="76474" y="10248"/>
                  </a:cubicBezTo>
                  <a:cubicBezTo>
                    <a:pt x="74351" y="9572"/>
                    <a:pt x="73532" y="8221"/>
                    <a:pt x="71352" y="7679"/>
                  </a:cubicBezTo>
                  <a:cubicBezTo>
                    <a:pt x="68192" y="6898"/>
                    <a:pt x="66278" y="7926"/>
                    <a:pt x="63022" y="8316"/>
                  </a:cubicBezTo>
                  <a:cubicBezTo>
                    <a:pt x="60024" y="8687"/>
                    <a:pt x="58339" y="9058"/>
                    <a:pt x="55330" y="9601"/>
                  </a:cubicBezTo>
                  <a:cubicBezTo>
                    <a:pt x="51560" y="10286"/>
                    <a:pt x="49466" y="10771"/>
                    <a:pt x="45724" y="11523"/>
                  </a:cubicBezTo>
                  <a:lnTo>
                    <a:pt x="45724" y="12798"/>
                  </a:lnTo>
                  <a:cubicBezTo>
                    <a:pt x="44468" y="13806"/>
                    <a:pt x="43916" y="14615"/>
                    <a:pt x="42535" y="15367"/>
                  </a:cubicBezTo>
                  <a:cubicBezTo>
                    <a:pt x="40917" y="16223"/>
                    <a:pt x="39803" y="16233"/>
                    <a:pt x="38013" y="16652"/>
                  </a:cubicBezTo>
                  <a:cubicBezTo>
                    <a:pt x="34101" y="17565"/>
                    <a:pt x="31664" y="16918"/>
                    <a:pt x="27760" y="17927"/>
                  </a:cubicBezTo>
                  <a:cubicBezTo>
                    <a:pt x="24943" y="18659"/>
                    <a:pt x="23048" y="18688"/>
                    <a:pt x="20725" y="20486"/>
                  </a:cubicBezTo>
                  <a:cubicBezTo>
                    <a:pt x="18764" y="22018"/>
                    <a:pt x="18202" y="23502"/>
                    <a:pt x="16879" y="25615"/>
                  </a:cubicBezTo>
                  <a:cubicBezTo>
                    <a:pt x="15385" y="27984"/>
                    <a:pt x="15270" y="29725"/>
                    <a:pt x="13680" y="32019"/>
                  </a:cubicBezTo>
                  <a:cubicBezTo>
                    <a:pt x="11672" y="34930"/>
                    <a:pt x="9767" y="35929"/>
                    <a:pt x="7273" y="38422"/>
                  </a:cubicBezTo>
                  <a:lnTo>
                    <a:pt x="0" y="46510"/>
                  </a:lnTo>
                  <a:cubicBezTo>
                    <a:pt x="209" y="46824"/>
                    <a:pt x="514" y="47119"/>
                    <a:pt x="847" y="47395"/>
                  </a:cubicBezTo>
                  <a:cubicBezTo>
                    <a:pt x="2466" y="48613"/>
                    <a:pt x="4122" y="47252"/>
                    <a:pt x="5988" y="48033"/>
                  </a:cubicBezTo>
                  <a:cubicBezTo>
                    <a:pt x="8111" y="48917"/>
                    <a:pt x="9044" y="50059"/>
                    <a:pt x="10482" y="51877"/>
                  </a:cubicBezTo>
                  <a:cubicBezTo>
                    <a:pt x="11358" y="53028"/>
                    <a:pt x="11652" y="53827"/>
                    <a:pt x="12395" y="55083"/>
                  </a:cubicBezTo>
                  <a:cubicBezTo>
                    <a:pt x="14175" y="58062"/>
                    <a:pt x="14032" y="60773"/>
                    <a:pt x="16879" y="62772"/>
                  </a:cubicBezTo>
                  <a:cubicBezTo>
                    <a:pt x="18831" y="64132"/>
                    <a:pt x="20516" y="63647"/>
                    <a:pt x="22648" y="64694"/>
                  </a:cubicBezTo>
                  <a:cubicBezTo>
                    <a:pt x="23962" y="65331"/>
                    <a:pt x="24466" y="66111"/>
                    <a:pt x="25856" y="66606"/>
                  </a:cubicBezTo>
                  <a:cubicBezTo>
                    <a:pt x="28893" y="67738"/>
                    <a:pt x="30921" y="66083"/>
                    <a:pt x="34186" y="65969"/>
                  </a:cubicBezTo>
                  <a:cubicBezTo>
                    <a:pt x="36938" y="65873"/>
                    <a:pt x="38518" y="65645"/>
                    <a:pt x="41222" y="65969"/>
                  </a:cubicBezTo>
                  <a:cubicBezTo>
                    <a:pt x="43506" y="66245"/>
                    <a:pt x="44810" y="66511"/>
                    <a:pt x="46991" y="67253"/>
                  </a:cubicBezTo>
                  <a:cubicBezTo>
                    <a:pt x="49628" y="68157"/>
                    <a:pt x="51979" y="68043"/>
                    <a:pt x="53407" y="70450"/>
                  </a:cubicBezTo>
                  <a:cubicBezTo>
                    <a:pt x="54426" y="72192"/>
                    <a:pt x="52465" y="74342"/>
                    <a:pt x="54045" y="75579"/>
                  </a:cubicBezTo>
                  <a:cubicBezTo>
                    <a:pt x="55045" y="76359"/>
                    <a:pt x="55968" y="76216"/>
                    <a:pt x="57253" y="76216"/>
                  </a:cubicBezTo>
                  <a:cubicBezTo>
                    <a:pt x="58538" y="76216"/>
                    <a:pt x="59186" y="75465"/>
                    <a:pt x="60461" y="75579"/>
                  </a:cubicBezTo>
                  <a:cubicBezTo>
                    <a:pt x="63137" y="75817"/>
                    <a:pt x="63079" y="79261"/>
                    <a:pt x="65612" y="8007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0" name="任意形状 265"/>
            <p:cNvSpPr/>
            <p:nvPr/>
          </p:nvSpPr>
          <p:spPr>
            <a:xfrm>
              <a:off x="14273896" y="3954893"/>
              <a:ext cx="186911" cy="164497"/>
            </a:xfrm>
            <a:custGeom>
              <a:avLst/>
              <a:gdLst>
                <a:gd name="connsiteX0" fmla="*/ 75608 w 186911"/>
                <a:gd name="connsiteY0" fmla="*/ 153460 h 164497"/>
                <a:gd name="connsiteX1" fmla="*/ 82034 w 186911"/>
                <a:gd name="connsiteY1" fmla="*/ 154107 h 164497"/>
                <a:gd name="connsiteX2" fmla="*/ 88441 w 186911"/>
                <a:gd name="connsiteY2" fmla="*/ 154745 h 164497"/>
                <a:gd name="connsiteX3" fmla="*/ 93562 w 186911"/>
                <a:gd name="connsiteY3" fmla="*/ 158589 h 164497"/>
                <a:gd name="connsiteX4" fmla="*/ 98694 w 186911"/>
                <a:gd name="connsiteY4" fmla="*/ 161796 h 164497"/>
                <a:gd name="connsiteX5" fmla="*/ 105738 w 186911"/>
                <a:gd name="connsiteY5" fmla="*/ 162433 h 164497"/>
                <a:gd name="connsiteX6" fmla="*/ 109594 w 186911"/>
                <a:gd name="connsiteY6" fmla="*/ 164355 h 164497"/>
                <a:gd name="connsiteX7" fmla="*/ 117924 w 186911"/>
                <a:gd name="connsiteY7" fmla="*/ 161796 h 164497"/>
                <a:gd name="connsiteX8" fmla="*/ 119295 w 186911"/>
                <a:gd name="connsiteY8" fmla="*/ 160825 h 164497"/>
                <a:gd name="connsiteX9" fmla="*/ 117924 w 186911"/>
                <a:gd name="connsiteY9" fmla="*/ 156667 h 164497"/>
                <a:gd name="connsiteX10" fmla="*/ 119838 w 186911"/>
                <a:gd name="connsiteY10" fmla="*/ 147694 h 164497"/>
                <a:gd name="connsiteX11" fmla="*/ 126902 w 186911"/>
                <a:gd name="connsiteY11" fmla="*/ 144497 h 164497"/>
                <a:gd name="connsiteX12" fmla="*/ 137135 w 186911"/>
                <a:gd name="connsiteY12" fmla="*/ 143212 h 164497"/>
                <a:gd name="connsiteX13" fmla="*/ 144846 w 186911"/>
                <a:gd name="connsiteY13" fmla="*/ 144497 h 164497"/>
                <a:gd name="connsiteX14" fmla="*/ 149321 w 186911"/>
                <a:gd name="connsiteY14" fmla="*/ 148341 h 164497"/>
                <a:gd name="connsiteX15" fmla="*/ 156375 w 186911"/>
                <a:gd name="connsiteY15" fmla="*/ 150901 h 164497"/>
                <a:gd name="connsiteX16" fmla="*/ 162782 w 186911"/>
                <a:gd name="connsiteY16" fmla="*/ 151538 h 164497"/>
                <a:gd name="connsiteX17" fmla="*/ 169827 w 186911"/>
                <a:gd name="connsiteY17" fmla="*/ 148341 h 164497"/>
                <a:gd name="connsiteX18" fmla="*/ 176881 w 186911"/>
                <a:gd name="connsiteY18" fmla="*/ 143212 h 164497"/>
                <a:gd name="connsiteX19" fmla="*/ 184583 w 186911"/>
                <a:gd name="connsiteY19" fmla="*/ 140015 h 164497"/>
                <a:gd name="connsiteX20" fmla="*/ 185849 w 186911"/>
                <a:gd name="connsiteY20" fmla="*/ 139368 h 164497"/>
                <a:gd name="connsiteX21" fmla="*/ 185230 w 186911"/>
                <a:gd name="connsiteY21" fmla="*/ 129121 h 164497"/>
                <a:gd name="connsiteX22" fmla="*/ 176891 w 186911"/>
                <a:gd name="connsiteY22" fmla="*/ 128473 h 164497"/>
                <a:gd name="connsiteX23" fmla="*/ 176263 w 186911"/>
                <a:gd name="connsiteY23" fmla="*/ 124639 h 164497"/>
                <a:gd name="connsiteX24" fmla="*/ 178186 w 186911"/>
                <a:gd name="connsiteY24" fmla="*/ 117598 h 164497"/>
                <a:gd name="connsiteX25" fmla="*/ 182013 w 186911"/>
                <a:gd name="connsiteY25" fmla="*/ 114382 h 164497"/>
                <a:gd name="connsiteX26" fmla="*/ 180089 w 186911"/>
                <a:gd name="connsiteY26" fmla="*/ 109262 h 164497"/>
                <a:gd name="connsiteX27" fmla="*/ 178804 w 186911"/>
                <a:gd name="connsiteY27" fmla="*/ 104781 h 164497"/>
                <a:gd name="connsiteX28" fmla="*/ 182660 w 186911"/>
                <a:gd name="connsiteY28" fmla="*/ 100299 h 164497"/>
                <a:gd name="connsiteX29" fmla="*/ 183298 w 186911"/>
                <a:gd name="connsiteY29" fmla="*/ 99662 h 164497"/>
                <a:gd name="connsiteX30" fmla="*/ 181384 w 186911"/>
                <a:gd name="connsiteY30" fmla="*/ 91973 h 164497"/>
                <a:gd name="connsiteX31" fmla="*/ 174330 w 186911"/>
                <a:gd name="connsiteY31" fmla="*/ 86845 h 164497"/>
                <a:gd name="connsiteX32" fmla="*/ 171617 w 186911"/>
                <a:gd name="connsiteY32" fmla="*/ 82363 h 164497"/>
                <a:gd name="connsiteX33" fmla="*/ 171112 w 186911"/>
                <a:gd name="connsiteY33" fmla="*/ 74037 h 164497"/>
                <a:gd name="connsiteX34" fmla="*/ 174330 w 186911"/>
                <a:gd name="connsiteY34" fmla="*/ 67624 h 164497"/>
                <a:gd name="connsiteX35" fmla="*/ 180080 w 186911"/>
                <a:gd name="connsiteY35" fmla="*/ 63142 h 164497"/>
                <a:gd name="connsiteX36" fmla="*/ 182660 w 186911"/>
                <a:gd name="connsiteY36" fmla="*/ 55464 h 164497"/>
                <a:gd name="connsiteX37" fmla="*/ 183945 w 186911"/>
                <a:gd name="connsiteY37" fmla="*/ 43284 h 164497"/>
                <a:gd name="connsiteX38" fmla="*/ 186506 w 186911"/>
                <a:gd name="connsiteY38" fmla="*/ 32399 h 164497"/>
                <a:gd name="connsiteX39" fmla="*/ 180737 w 186911"/>
                <a:gd name="connsiteY39" fmla="*/ 26633 h 164497"/>
                <a:gd name="connsiteX40" fmla="*/ 173045 w 186911"/>
                <a:gd name="connsiteY40" fmla="*/ 20219 h 164497"/>
                <a:gd name="connsiteX41" fmla="*/ 163429 w 186911"/>
                <a:gd name="connsiteY41" fmla="*/ 18307 h 164497"/>
                <a:gd name="connsiteX42" fmla="*/ 158317 w 186911"/>
                <a:gd name="connsiteY42" fmla="*/ 15738 h 164497"/>
                <a:gd name="connsiteX43" fmla="*/ 157936 w 186911"/>
                <a:gd name="connsiteY43" fmla="*/ 13283 h 164497"/>
                <a:gd name="connsiteX44" fmla="*/ 157737 w 186911"/>
                <a:gd name="connsiteY44" fmla="*/ 13578 h 164497"/>
                <a:gd name="connsiteX45" fmla="*/ 147407 w 186911"/>
                <a:gd name="connsiteY45" fmla="*/ 14463 h 164497"/>
                <a:gd name="connsiteX46" fmla="*/ 133318 w 186911"/>
                <a:gd name="connsiteY46" fmla="*/ 12541 h 164497"/>
                <a:gd name="connsiteX47" fmla="*/ 121151 w 186911"/>
                <a:gd name="connsiteY47" fmla="*/ 11903 h 164497"/>
                <a:gd name="connsiteX48" fmla="*/ 116011 w 186911"/>
                <a:gd name="connsiteY48" fmla="*/ 8049 h 164497"/>
                <a:gd name="connsiteX49" fmla="*/ 108337 w 186911"/>
                <a:gd name="connsiteY49" fmla="*/ 6774 h 164497"/>
                <a:gd name="connsiteX50" fmla="*/ 107052 w 186911"/>
                <a:gd name="connsiteY50" fmla="*/ 1646 h 164497"/>
                <a:gd name="connsiteX51" fmla="*/ 107052 w 186911"/>
                <a:gd name="connsiteY51" fmla="*/ 371 h 164497"/>
                <a:gd name="connsiteX52" fmla="*/ 98713 w 186911"/>
                <a:gd name="connsiteY52" fmla="*/ 371 h 164497"/>
                <a:gd name="connsiteX53" fmla="*/ 94867 w 186911"/>
                <a:gd name="connsiteY53" fmla="*/ 2940 h 164497"/>
                <a:gd name="connsiteX54" fmla="*/ 94229 w 186911"/>
                <a:gd name="connsiteY54" fmla="*/ 8697 h 164497"/>
                <a:gd name="connsiteX55" fmla="*/ 92306 w 186911"/>
                <a:gd name="connsiteY55" fmla="*/ 15100 h 164497"/>
                <a:gd name="connsiteX56" fmla="*/ 88460 w 186911"/>
                <a:gd name="connsiteY56" fmla="*/ 20866 h 164497"/>
                <a:gd name="connsiteX57" fmla="*/ 84604 w 186911"/>
                <a:gd name="connsiteY57" fmla="*/ 22141 h 164497"/>
                <a:gd name="connsiteX58" fmla="*/ 77559 w 186911"/>
                <a:gd name="connsiteY58" fmla="*/ 24073 h 164497"/>
                <a:gd name="connsiteX59" fmla="*/ 78854 w 186911"/>
                <a:gd name="connsiteY59" fmla="*/ 29183 h 164497"/>
                <a:gd name="connsiteX60" fmla="*/ 78207 w 186911"/>
                <a:gd name="connsiteY60" fmla="*/ 33036 h 164497"/>
                <a:gd name="connsiteX61" fmla="*/ 73075 w 186911"/>
                <a:gd name="connsiteY61" fmla="*/ 31114 h 164497"/>
                <a:gd name="connsiteX62" fmla="*/ 67306 w 186911"/>
                <a:gd name="connsiteY62" fmla="*/ 31752 h 164497"/>
                <a:gd name="connsiteX63" fmla="*/ 61537 w 186911"/>
                <a:gd name="connsiteY63" fmla="*/ 31752 h 164497"/>
                <a:gd name="connsiteX64" fmla="*/ 57053 w 186911"/>
                <a:gd name="connsiteY64" fmla="*/ 31114 h 164497"/>
                <a:gd name="connsiteX65" fmla="*/ 53207 w 186911"/>
                <a:gd name="connsiteY65" fmla="*/ 27280 h 164497"/>
                <a:gd name="connsiteX66" fmla="*/ 50627 w 186911"/>
                <a:gd name="connsiteY66" fmla="*/ 24073 h 164497"/>
                <a:gd name="connsiteX67" fmla="*/ 45506 w 186911"/>
                <a:gd name="connsiteY67" fmla="*/ 24073 h 164497"/>
                <a:gd name="connsiteX68" fmla="*/ 41660 w 186911"/>
                <a:gd name="connsiteY68" fmla="*/ 29183 h 164497"/>
                <a:gd name="connsiteX69" fmla="*/ 44868 w 186911"/>
                <a:gd name="connsiteY69" fmla="*/ 34321 h 164497"/>
                <a:gd name="connsiteX70" fmla="*/ 46153 w 186911"/>
                <a:gd name="connsiteY70" fmla="*/ 38803 h 164497"/>
                <a:gd name="connsiteX71" fmla="*/ 46153 w 186911"/>
                <a:gd name="connsiteY71" fmla="*/ 43931 h 164497"/>
                <a:gd name="connsiteX72" fmla="*/ 41660 w 186911"/>
                <a:gd name="connsiteY72" fmla="*/ 44569 h 164497"/>
                <a:gd name="connsiteX73" fmla="*/ 37823 w 186911"/>
                <a:gd name="connsiteY73" fmla="*/ 45206 h 164497"/>
                <a:gd name="connsiteX74" fmla="*/ 32692 w 186911"/>
                <a:gd name="connsiteY74" fmla="*/ 44569 h 164497"/>
                <a:gd name="connsiteX75" fmla="*/ 30121 w 186911"/>
                <a:gd name="connsiteY75" fmla="*/ 42647 h 164497"/>
                <a:gd name="connsiteX76" fmla="*/ 22429 w 186911"/>
                <a:gd name="connsiteY76" fmla="*/ 41372 h 164497"/>
                <a:gd name="connsiteX77" fmla="*/ 16660 w 186911"/>
                <a:gd name="connsiteY77" fmla="*/ 45844 h 164497"/>
                <a:gd name="connsiteX78" fmla="*/ 5779 w 186911"/>
                <a:gd name="connsiteY78" fmla="*/ 45844 h 164497"/>
                <a:gd name="connsiteX79" fmla="*/ 0 w 186911"/>
                <a:gd name="connsiteY79" fmla="*/ 47766 h 164497"/>
                <a:gd name="connsiteX80" fmla="*/ 2561 w 186911"/>
                <a:gd name="connsiteY80" fmla="*/ 50972 h 164497"/>
                <a:gd name="connsiteX81" fmla="*/ 5131 w 186911"/>
                <a:gd name="connsiteY81" fmla="*/ 53542 h 164497"/>
                <a:gd name="connsiteX82" fmla="*/ 3856 w 186911"/>
                <a:gd name="connsiteY82" fmla="*/ 56101 h 164497"/>
                <a:gd name="connsiteX83" fmla="*/ 6417 w 186911"/>
                <a:gd name="connsiteY83" fmla="*/ 61220 h 164497"/>
                <a:gd name="connsiteX84" fmla="*/ 11548 w 186911"/>
                <a:gd name="connsiteY84" fmla="*/ 61220 h 164497"/>
                <a:gd name="connsiteX85" fmla="*/ 17955 w 186911"/>
                <a:gd name="connsiteY85" fmla="*/ 62505 h 164497"/>
                <a:gd name="connsiteX86" fmla="*/ 22429 w 186911"/>
                <a:gd name="connsiteY86" fmla="*/ 63142 h 164497"/>
                <a:gd name="connsiteX87" fmla="*/ 28846 w 186911"/>
                <a:gd name="connsiteY87" fmla="*/ 65702 h 164497"/>
                <a:gd name="connsiteX88" fmla="*/ 33330 w 186911"/>
                <a:gd name="connsiteY88" fmla="*/ 71468 h 164497"/>
                <a:gd name="connsiteX89" fmla="*/ 38451 w 186911"/>
                <a:gd name="connsiteY89" fmla="*/ 72115 h 164497"/>
                <a:gd name="connsiteX90" fmla="*/ 38451 w 186911"/>
                <a:gd name="connsiteY90" fmla="*/ 78509 h 164497"/>
                <a:gd name="connsiteX91" fmla="*/ 41488 w 186911"/>
                <a:gd name="connsiteY91" fmla="*/ 82363 h 164497"/>
                <a:gd name="connsiteX92" fmla="*/ 42945 w 186911"/>
                <a:gd name="connsiteY92" fmla="*/ 83638 h 164497"/>
                <a:gd name="connsiteX93" fmla="*/ 46791 w 186911"/>
                <a:gd name="connsiteY93" fmla="*/ 86845 h 164497"/>
                <a:gd name="connsiteX94" fmla="*/ 51275 w 186911"/>
                <a:gd name="connsiteY94" fmla="*/ 88767 h 164497"/>
                <a:gd name="connsiteX95" fmla="*/ 52560 w 186911"/>
                <a:gd name="connsiteY95" fmla="*/ 97092 h 164497"/>
                <a:gd name="connsiteX96" fmla="*/ 53845 w 186911"/>
                <a:gd name="connsiteY96" fmla="*/ 105428 h 164497"/>
                <a:gd name="connsiteX97" fmla="*/ 53198 w 186911"/>
                <a:gd name="connsiteY97" fmla="*/ 112469 h 164497"/>
                <a:gd name="connsiteX98" fmla="*/ 51275 w 186911"/>
                <a:gd name="connsiteY98" fmla="*/ 122717 h 164497"/>
                <a:gd name="connsiteX99" fmla="*/ 47429 w 186911"/>
                <a:gd name="connsiteY99" fmla="*/ 132327 h 164497"/>
                <a:gd name="connsiteX100" fmla="*/ 45506 w 186911"/>
                <a:gd name="connsiteY100" fmla="*/ 139368 h 164497"/>
                <a:gd name="connsiteX101" fmla="*/ 46153 w 186911"/>
                <a:gd name="connsiteY101" fmla="*/ 141290 h 164497"/>
                <a:gd name="connsiteX102" fmla="*/ 48714 w 186911"/>
                <a:gd name="connsiteY102" fmla="*/ 145135 h 164497"/>
                <a:gd name="connsiteX103" fmla="*/ 53845 w 186911"/>
                <a:gd name="connsiteY103" fmla="*/ 147694 h 164497"/>
                <a:gd name="connsiteX104" fmla="*/ 60243 w 186911"/>
                <a:gd name="connsiteY104" fmla="*/ 149626 h 164497"/>
                <a:gd name="connsiteX105" fmla="*/ 64736 w 186911"/>
                <a:gd name="connsiteY105" fmla="*/ 153460 h 164497"/>
                <a:gd name="connsiteX106" fmla="*/ 70505 w 186911"/>
                <a:gd name="connsiteY106" fmla="*/ 153460 h 164497"/>
                <a:gd name="connsiteX107" fmla="*/ 75608 w 186911"/>
                <a:gd name="connsiteY107" fmla="*/ 153460 h 16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86911" h="164497">
                  <a:moveTo>
                    <a:pt x="75608" y="153460"/>
                  </a:moveTo>
                  <a:cubicBezTo>
                    <a:pt x="78121" y="153575"/>
                    <a:pt x="79530" y="153850"/>
                    <a:pt x="82034" y="154107"/>
                  </a:cubicBezTo>
                  <a:cubicBezTo>
                    <a:pt x="84528" y="154355"/>
                    <a:pt x="86089" y="153831"/>
                    <a:pt x="88441" y="154745"/>
                  </a:cubicBezTo>
                  <a:cubicBezTo>
                    <a:pt x="90773" y="155649"/>
                    <a:pt x="91497" y="157181"/>
                    <a:pt x="93562" y="158589"/>
                  </a:cubicBezTo>
                  <a:cubicBezTo>
                    <a:pt x="95514" y="159912"/>
                    <a:pt x="96476" y="160996"/>
                    <a:pt x="98694" y="161796"/>
                  </a:cubicBezTo>
                  <a:cubicBezTo>
                    <a:pt x="101302" y="162728"/>
                    <a:pt x="103130" y="161558"/>
                    <a:pt x="105738" y="162433"/>
                  </a:cubicBezTo>
                  <a:cubicBezTo>
                    <a:pt x="107338" y="162956"/>
                    <a:pt x="107957" y="163984"/>
                    <a:pt x="109594" y="164355"/>
                  </a:cubicBezTo>
                  <a:cubicBezTo>
                    <a:pt x="112916" y="165088"/>
                    <a:pt x="114668" y="162795"/>
                    <a:pt x="117924" y="161796"/>
                  </a:cubicBezTo>
                  <a:lnTo>
                    <a:pt x="119295" y="160825"/>
                  </a:lnTo>
                  <a:cubicBezTo>
                    <a:pt x="118667" y="159588"/>
                    <a:pt x="118010" y="158370"/>
                    <a:pt x="117924" y="156667"/>
                  </a:cubicBezTo>
                  <a:cubicBezTo>
                    <a:pt x="117753" y="153089"/>
                    <a:pt x="117486" y="150387"/>
                    <a:pt x="119838" y="147694"/>
                  </a:cubicBezTo>
                  <a:cubicBezTo>
                    <a:pt x="121827" y="145430"/>
                    <a:pt x="124007" y="145382"/>
                    <a:pt x="126902" y="144497"/>
                  </a:cubicBezTo>
                  <a:cubicBezTo>
                    <a:pt x="130728" y="143317"/>
                    <a:pt x="133118" y="143051"/>
                    <a:pt x="137135" y="143212"/>
                  </a:cubicBezTo>
                  <a:cubicBezTo>
                    <a:pt x="140163" y="143336"/>
                    <a:pt x="142133" y="143108"/>
                    <a:pt x="144846" y="144497"/>
                  </a:cubicBezTo>
                  <a:cubicBezTo>
                    <a:pt x="146884" y="145553"/>
                    <a:pt x="147369" y="147133"/>
                    <a:pt x="149321" y="148341"/>
                  </a:cubicBezTo>
                  <a:cubicBezTo>
                    <a:pt x="151825" y="149864"/>
                    <a:pt x="153519" y="150273"/>
                    <a:pt x="156375" y="150901"/>
                  </a:cubicBezTo>
                  <a:cubicBezTo>
                    <a:pt x="158822" y="151434"/>
                    <a:pt x="160298" y="151890"/>
                    <a:pt x="162782" y="151538"/>
                  </a:cubicBezTo>
                  <a:cubicBezTo>
                    <a:pt x="165762" y="151129"/>
                    <a:pt x="167209" y="149845"/>
                    <a:pt x="169827" y="148341"/>
                  </a:cubicBezTo>
                  <a:cubicBezTo>
                    <a:pt x="172778" y="146647"/>
                    <a:pt x="173921" y="144878"/>
                    <a:pt x="176881" y="143212"/>
                  </a:cubicBezTo>
                  <a:cubicBezTo>
                    <a:pt x="179728" y="141633"/>
                    <a:pt x="181508" y="141148"/>
                    <a:pt x="184583" y="140015"/>
                  </a:cubicBezTo>
                  <a:lnTo>
                    <a:pt x="185849" y="139368"/>
                  </a:lnTo>
                  <a:cubicBezTo>
                    <a:pt x="185611" y="135372"/>
                    <a:pt x="188267" y="131709"/>
                    <a:pt x="185230" y="129121"/>
                  </a:cubicBezTo>
                  <a:cubicBezTo>
                    <a:pt x="182717" y="127018"/>
                    <a:pt x="178604" y="131261"/>
                    <a:pt x="176891" y="128473"/>
                  </a:cubicBezTo>
                  <a:cubicBezTo>
                    <a:pt x="176091" y="127189"/>
                    <a:pt x="176272" y="126152"/>
                    <a:pt x="176263" y="124639"/>
                  </a:cubicBezTo>
                  <a:cubicBezTo>
                    <a:pt x="176205" y="121784"/>
                    <a:pt x="176491" y="119891"/>
                    <a:pt x="178186" y="117598"/>
                  </a:cubicBezTo>
                  <a:cubicBezTo>
                    <a:pt x="179318" y="116018"/>
                    <a:pt x="181441" y="116256"/>
                    <a:pt x="182013" y="114382"/>
                  </a:cubicBezTo>
                  <a:cubicBezTo>
                    <a:pt x="182622" y="112345"/>
                    <a:pt x="180746" y="111289"/>
                    <a:pt x="180089" y="109262"/>
                  </a:cubicBezTo>
                  <a:cubicBezTo>
                    <a:pt x="179528" y="107531"/>
                    <a:pt x="178547" y="106579"/>
                    <a:pt x="178804" y="104781"/>
                  </a:cubicBezTo>
                  <a:cubicBezTo>
                    <a:pt x="179147" y="102507"/>
                    <a:pt x="181137" y="102040"/>
                    <a:pt x="182660" y="100299"/>
                  </a:cubicBezTo>
                  <a:lnTo>
                    <a:pt x="183298" y="99662"/>
                  </a:lnTo>
                  <a:cubicBezTo>
                    <a:pt x="182555" y="96655"/>
                    <a:pt x="183050" y="94561"/>
                    <a:pt x="181384" y="91973"/>
                  </a:cubicBezTo>
                  <a:cubicBezTo>
                    <a:pt x="179518" y="89119"/>
                    <a:pt x="176415" y="89518"/>
                    <a:pt x="174330" y="86845"/>
                  </a:cubicBezTo>
                  <a:cubicBezTo>
                    <a:pt x="173121" y="85332"/>
                    <a:pt x="172236" y="83866"/>
                    <a:pt x="171617" y="82363"/>
                  </a:cubicBezTo>
                  <a:cubicBezTo>
                    <a:pt x="170608" y="79832"/>
                    <a:pt x="170408" y="77187"/>
                    <a:pt x="171112" y="74037"/>
                  </a:cubicBezTo>
                  <a:cubicBezTo>
                    <a:pt x="171721" y="71306"/>
                    <a:pt x="172550" y="69784"/>
                    <a:pt x="174330" y="67624"/>
                  </a:cubicBezTo>
                  <a:cubicBezTo>
                    <a:pt x="176120" y="65416"/>
                    <a:pt x="178405" y="65435"/>
                    <a:pt x="180080" y="63142"/>
                  </a:cubicBezTo>
                  <a:cubicBezTo>
                    <a:pt x="181936" y="60592"/>
                    <a:pt x="181908" y="58527"/>
                    <a:pt x="182660" y="55464"/>
                  </a:cubicBezTo>
                  <a:cubicBezTo>
                    <a:pt x="183764" y="50820"/>
                    <a:pt x="183117" y="47985"/>
                    <a:pt x="183945" y="43284"/>
                  </a:cubicBezTo>
                  <a:cubicBezTo>
                    <a:pt x="184669" y="38993"/>
                    <a:pt x="188067" y="36471"/>
                    <a:pt x="186506" y="32399"/>
                  </a:cubicBezTo>
                  <a:cubicBezTo>
                    <a:pt x="185373" y="29421"/>
                    <a:pt x="183079" y="28783"/>
                    <a:pt x="180737" y="26633"/>
                  </a:cubicBezTo>
                  <a:cubicBezTo>
                    <a:pt x="177862" y="23987"/>
                    <a:pt x="176577" y="21904"/>
                    <a:pt x="173045" y="20219"/>
                  </a:cubicBezTo>
                  <a:cubicBezTo>
                    <a:pt x="169598" y="18592"/>
                    <a:pt x="167009" y="19668"/>
                    <a:pt x="163429" y="18307"/>
                  </a:cubicBezTo>
                  <a:cubicBezTo>
                    <a:pt x="161335" y="17508"/>
                    <a:pt x="159403" y="17679"/>
                    <a:pt x="158317" y="15738"/>
                  </a:cubicBezTo>
                  <a:cubicBezTo>
                    <a:pt x="157803" y="14872"/>
                    <a:pt x="157803" y="14092"/>
                    <a:pt x="157936" y="13283"/>
                  </a:cubicBezTo>
                  <a:lnTo>
                    <a:pt x="157737" y="13578"/>
                  </a:lnTo>
                  <a:cubicBezTo>
                    <a:pt x="153243" y="14073"/>
                    <a:pt x="151958" y="14463"/>
                    <a:pt x="147407" y="14463"/>
                  </a:cubicBezTo>
                  <a:cubicBezTo>
                    <a:pt x="141857" y="14463"/>
                    <a:pt x="138858" y="13045"/>
                    <a:pt x="133318" y="12541"/>
                  </a:cubicBezTo>
                  <a:cubicBezTo>
                    <a:pt x="128577" y="12112"/>
                    <a:pt x="125454" y="13939"/>
                    <a:pt x="121151" y="11903"/>
                  </a:cubicBezTo>
                  <a:cubicBezTo>
                    <a:pt x="118886" y="10837"/>
                    <a:pt x="118295" y="9096"/>
                    <a:pt x="116011" y="8049"/>
                  </a:cubicBezTo>
                  <a:cubicBezTo>
                    <a:pt x="113250" y="6793"/>
                    <a:pt x="110299" y="9106"/>
                    <a:pt x="108337" y="6774"/>
                  </a:cubicBezTo>
                  <a:cubicBezTo>
                    <a:pt x="106986" y="5204"/>
                    <a:pt x="107547" y="3653"/>
                    <a:pt x="107052" y="1646"/>
                  </a:cubicBezTo>
                  <a:lnTo>
                    <a:pt x="107052" y="371"/>
                  </a:lnTo>
                  <a:cubicBezTo>
                    <a:pt x="103939" y="1351"/>
                    <a:pt x="101721" y="-828"/>
                    <a:pt x="98713" y="371"/>
                  </a:cubicBezTo>
                  <a:cubicBezTo>
                    <a:pt x="97037" y="1037"/>
                    <a:pt x="95876" y="1436"/>
                    <a:pt x="94867" y="2940"/>
                  </a:cubicBezTo>
                  <a:cubicBezTo>
                    <a:pt x="93582" y="4805"/>
                    <a:pt x="94657" y="6470"/>
                    <a:pt x="94229" y="8697"/>
                  </a:cubicBezTo>
                  <a:cubicBezTo>
                    <a:pt x="93724" y="11256"/>
                    <a:pt x="93410" y="12731"/>
                    <a:pt x="92306" y="15100"/>
                  </a:cubicBezTo>
                  <a:cubicBezTo>
                    <a:pt x="91164" y="17546"/>
                    <a:pt x="90745" y="19430"/>
                    <a:pt x="88460" y="20866"/>
                  </a:cubicBezTo>
                  <a:cubicBezTo>
                    <a:pt x="87117" y="21713"/>
                    <a:pt x="86127" y="21675"/>
                    <a:pt x="84604" y="22141"/>
                  </a:cubicBezTo>
                  <a:cubicBezTo>
                    <a:pt x="81891" y="22998"/>
                    <a:pt x="78597" y="21418"/>
                    <a:pt x="77559" y="24073"/>
                  </a:cubicBezTo>
                  <a:cubicBezTo>
                    <a:pt x="76817" y="25986"/>
                    <a:pt x="78826" y="27137"/>
                    <a:pt x="78854" y="29183"/>
                  </a:cubicBezTo>
                  <a:cubicBezTo>
                    <a:pt x="78854" y="30715"/>
                    <a:pt x="79340" y="32028"/>
                    <a:pt x="78207" y="33036"/>
                  </a:cubicBezTo>
                  <a:cubicBezTo>
                    <a:pt x="76598" y="34454"/>
                    <a:pt x="75189" y="31400"/>
                    <a:pt x="73075" y="31114"/>
                  </a:cubicBezTo>
                  <a:cubicBezTo>
                    <a:pt x="70829" y="30819"/>
                    <a:pt x="69563" y="31628"/>
                    <a:pt x="67306" y="31752"/>
                  </a:cubicBezTo>
                  <a:cubicBezTo>
                    <a:pt x="65060" y="31885"/>
                    <a:pt x="63784" y="31933"/>
                    <a:pt x="61537" y="31752"/>
                  </a:cubicBezTo>
                  <a:cubicBezTo>
                    <a:pt x="59776" y="31609"/>
                    <a:pt x="58662" y="31856"/>
                    <a:pt x="57053" y="31114"/>
                  </a:cubicBezTo>
                  <a:cubicBezTo>
                    <a:pt x="55121" y="30220"/>
                    <a:pt x="54616" y="28869"/>
                    <a:pt x="53207" y="27280"/>
                  </a:cubicBezTo>
                  <a:cubicBezTo>
                    <a:pt x="52151" y="26071"/>
                    <a:pt x="52046" y="24844"/>
                    <a:pt x="50627" y="24073"/>
                  </a:cubicBezTo>
                  <a:cubicBezTo>
                    <a:pt x="48885" y="23102"/>
                    <a:pt x="47343" y="23283"/>
                    <a:pt x="45506" y="24073"/>
                  </a:cubicBezTo>
                  <a:cubicBezTo>
                    <a:pt x="43211" y="25063"/>
                    <a:pt x="41717" y="26699"/>
                    <a:pt x="41660" y="29183"/>
                  </a:cubicBezTo>
                  <a:cubicBezTo>
                    <a:pt x="41602" y="31552"/>
                    <a:pt x="43954" y="32142"/>
                    <a:pt x="44868" y="34321"/>
                  </a:cubicBezTo>
                  <a:cubicBezTo>
                    <a:pt x="45572" y="35996"/>
                    <a:pt x="45877" y="37004"/>
                    <a:pt x="46153" y="38803"/>
                  </a:cubicBezTo>
                  <a:cubicBezTo>
                    <a:pt x="46439" y="40782"/>
                    <a:pt x="47543" y="42485"/>
                    <a:pt x="46153" y="43931"/>
                  </a:cubicBezTo>
                  <a:cubicBezTo>
                    <a:pt x="44925" y="45197"/>
                    <a:pt x="43402" y="44302"/>
                    <a:pt x="41660" y="44569"/>
                  </a:cubicBezTo>
                  <a:cubicBezTo>
                    <a:pt x="40156" y="44797"/>
                    <a:pt x="39337" y="45149"/>
                    <a:pt x="37823" y="45206"/>
                  </a:cubicBezTo>
                  <a:cubicBezTo>
                    <a:pt x="35795" y="45292"/>
                    <a:pt x="34510" y="45435"/>
                    <a:pt x="32692" y="44569"/>
                  </a:cubicBezTo>
                  <a:cubicBezTo>
                    <a:pt x="31559" y="44026"/>
                    <a:pt x="31216" y="43246"/>
                    <a:pt x="30121" y="42647"/>
                  </a:cubicBezTo>
                  <a:cubicBezTo>
                    <a:pt x="27465" y="41172"/>
                    <a:pt x="25371" y="40582"/>
                    <a:pt x="22429" y="41372"/>
                  </a:cubicBezTo>
                  <a:cubicBezTo>
                    <a:pt x="19687" y="42104"/>
                    <a:pt x="19297" y="44749"/>
                    <a:pt x="16660" y="45844"/>
                  </a:cubicBezTo>
                  <a:cubicBezTo>
                    <a:pt x="12757" y="47499"/>
                    <a:pt x="9929" y="44978"/>
                    <a:pt x="5779" y="45844"/>
                  </a:cubicBezTo>
                  <a:cubicBezTo>
                    <a:pt x="3456" y="46339"/>
                    <a:pt x="38" y="45397"/>
                    <a:pt x="0" y="47766"/>
                  </a:cubicBezTo>
                  <a:cubicBezTo>
                    <a:pt x="-19" y="49374"/>
                    <a:pt x="1505" y="49783"/>
                    <a:pt x="2561" y="50972"/>
                  </a:cubicBezTo>
                  <a:cubicBezTo>
                    <a:pt x="3513" y="52019"/>
                    <a:pt x="5027" y="52124"/>
                    <a:pt x="5131" y="53542"/>
                  </a:cubicBezTo>
                  <a:cubicBezTo>
                    <a:pt x="5217" y="54655"/>
                    <a:pt x="4027" y="54988"/>
                    <a:pt x="3856" y="56101"/>
                  </a:cubicBezTo>
                  <a:cubicBezTo>
                    <a:pt x="3484" y="58299"/>
                    <a:pt x="4475" y="60117"/>
                    <a:pt x="6417" y="61220"/>
                  </a:cubicBezTo>
                  <a:cubicBezTo>
                    <a:pt x="8149" y="62210"/>
                    <a:pt x="9549" y="61049"/>
                    <a:pt x="11548" y="61220"/>
                  </a:cubicBezTo>
                  <a:cubicBezTo>
                    <a:pt x="14071" y="61449"/>
                    <a:pt x="15432" y="62086"/>
                    <a:pt x="17955" y="62505"/>
                  </a:cubicBezTo>
                  <a:cubicBezTo>
                    <a:pt x="19687" y="62790"/>
                    <a:pt x="20716" y="62733"/>
                    <a:pt x="22429" y="63142"/>
                  </a:cubicBezTo>
                  <a:cubicBezTo>
                    <a:pt x="25047" y="63780"/>
                    <a:pt x="26675" y="64103"/>
                    <a:pt x="28846" y="65702"/>
                  </a:cubicBezTo>
                  <a:cubicBezTo>
                    <a:pt x="31131" y="67396"/>
                    <a:pt x="30759" y="70241"/>
                    <a:pt x="33330" y="71468"/>
                  </a:cubicBezTo>
                  <a:cubicBezTo>
                    <a:pt x="35148" y="72343"/>
                    <a:pt x="36985" y="70735"/>
                    <a:pt x="38451" y="72115"/>
                  </a:cubicBezTo>
                  <a:cubicBezTo>
                    <a:pt x="40279" y="73818"/>
                    <a:pt x="37604" y="76169"/>
                    <a:pt x="38451" y="78509"/>
                  </a:cubicBezTo>
                  <a:cubicBezTo>
                    <a:pt x="39127" y="80355"/>
                    <a:pt x="40203" y="81278"/>
                    <a:pt x="41488" y="82363"/>
                  </a:cubicBezTo>
                  <a:cubicBezTo>
                    <a:pt x="41945" y="82744"/>
                    <a:pt x="42431" y="83162"/>
                    <a:pt x="42945" y="83638"/>
                  </a:cubicBezTo>
                  <a:cubicBezTo>
                    <a:pt x="44354" y="84989"/>
                    <a:pt x="45125" y="85826"/>
                    <a:pt x="46791" y="86845"/>
                  </a:cubicBezTo>
                  <a:cubicBezTo>
                    <a:pt x="48409" y="87834"/>
                    <a:pt x="49894" y="87444"/>
                    <a:pt x="51275" y="88767"/>
                  </a:cubicBezTo>
                  <a:cubicBezTo>
                    <a:pt x="53645" y="91041"/>
                    <a:pt x="52065" y="93848"/>
                    <a:pt x="52560" y="97092"/>
                  </a:cubicBezTo>
                  <a:cubicBezTo>
                    <a:pt x="53055" y="100337"/>
                    <a:pt x="53769" y="102136"/>
                    <a:pt x="53845" y="105428"/>
                  </a:cubicBezTo>
                  <a:cubicBezTo>
                    <a:pt x="53893" y="108178"/>
                    <a:pt x="53550" y="109729"/>
                    <a:pt x="53198" y="112469"/>
                  </a:cubicBezTo>
                  <a:cubicBezTo>
                    <a:pt x="52674" y="116503"/>
                    <a:pt x="52417" y="118806"/>
                    <a:pt x="51275" y="122717"/>
                  </a:cubicBezTo>
                  <a:cubicBezTo>
                    <a:pt x="50142" y="126590"/>
                    <a:pt x="48666" y="128483"/>
                    <a:pt x="47429" y="132327"/>
                  </a:cubicBezTo>
                  <a:cubicBezTo>
                    <a:pt x="46543" y="135029"/>
                    <a:pt x="47153" y="137047"/>
                    <a:pt x="45506" y="139368"/>
                  </a:cubicBezTo>
                  <a:lnTo>
                    <a:pt x="46153" y="141290"/>
                  </a:lnTo>
                  <a:cubicBezTo>
                    <a:pt x="47143" y="142794"/>
                    <a:pt x="47391" y="143907"/>
                    <a:pt x="48714" y="145135"/>
                  </a:cubicBezTo>
                  <a:cubicBezTo>
                    <a:pt x="50342" y="146667"/>
                    <a:pt x="51770" y="146857"/>
                    <a:pt x="53845" y="147694"/>
                  </a:cubicBezTo>
                  <a:cubicBezTo>
                    <a:pt x="56254" y="148674"/>
                    <a:pt x="57967" y="148341"/>
                    <a:pt x="60243" y="149626"/>
                  </a:cubicBezTo>
                  <a:cubicBezTo>
                    <a:pt x="62251" y="150748"/>
                    <a:pt x="62575" y="152671"/>
                    <a:pt x="64736" y="153460"/>
                  </a:cubicBezTo>
                  <a:cubicBezTo>
                    <a:pt x="66840" y="154231"/>
                    <a:pt x="68249" y="153460"/>
                    <a:pt x="70505" y="153460"/>
                  </a:cubicBezTo>
                  <a:cubicBezTo>
                    <a:pt x="72495" y="153460"/>
                    <a:pt x="73618" y="153375"/>
                    <a:pt x="75608" y="15346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1" name="任意形状 266"/>
            <p:cNvSpPr/>
            <p:nvPr/>
          </p:nvSpPr>
          <p:spPr>
            <a:xfrm>
              <a:off x="14669567" y="4197279"/>
              <a:ext cx="35307" cy="33615"/>
            </a:xfrm>
            <a:custGeom>
              <a:avLst/>
              <a:gdLst>
                <a:gd name="connsiteX0" fmla="*/ 34936 w 35307"/>
                <a:gd name="connsiteY0" fmla="*/ 14209 h 33615"/>
                <a:gd name="connsiteX1" fmla="*/ 32375 w 35307"/>
                <a:gd name="connsiteY1" fmla="*/ 9090 h 33615"/>
                <a:gd name="connsiteX2" fmla="*/ 27891 w 35307"/>
                <a:gd name="connsiteY2" fmla="*/ 3951 h 33615"/>
                <a:gd name="connsiteX3" fmla="*/ 22122 w 35307"/>
                <a:gd name="connsiteY3" fmla="*/ 3323 h 33615"/>
                <a:gd name="connsiteX4" fmla="*/ 14439 w 35307"/>
                <a:gd name="connsiteY4" fmla="*/ 117 h 33615"/>
                <a:gd name="connsiteX5" fmla="*/ 8023 w 35307"/>
                <a:gd name="connsiteY5" fmla="*/ 754 h 33615"/>
                <a:gd name="connsiteX6" fmla="*/ 3539 w 35307"/>
                <a:gd name="connsiteY6" fmla="*/ 2676 h 33615"/>
                <a:gd name="connsiteX7" fmla="*/ 321 w 35307"/>
                <a:gd name="connsiteY7" fmla="*/ 9090 h 33615"/>
                <a:gd name="connsiteX8" fmla="*/ 3539 w 35307"/>
                <a:gd name="connsiteY8" fmla="*/ 11640 h 33615"/>
                <a:gd name="connsiteX9" fmla="*/ 8651 w 35307"/>
                <a:gd name="connsiteY9" fmla="*/ 13562 h 33615"/>
                <a:gd name="connsiteX10" fmla="*/ 10584 w 35307"/>
                <a:gd name="connsiteY10" fmla="*/ 22534 h 33615"/>
                <a:gd name="connsiteX11" fmla="*/ 13154 w 35307"/>
                <a:gd name="connsiteY11" fmla="*/ 25741 h 33615"/>
                <a:gd name="connsiteX12" fmla="*/ 18923 w 35307"/>
                <a:gd name="connsiteY12" fmla="*/ 24457 h 33615"/>
                <a:gd name="connsiteX13" fmla="*/ 22113 w 35307"/>
                <a:gd name="connsiteY13" fmla="*/ 29576 h 33615"/>
                <a:gd name="connsiteX14" fmla="*/ 23398 w 35307"/>
                <a:gd name="connsiteY14" fmla="*/ 33420 h 33615"/>
                <a:gd name="connsiteX15" fmla="*/ 24692 w 35307"/>
                <a:gd name="connsiteY15" fmla="*/ 28301 h 33615"/>
                <a:gd name="connsiteX16" fmla="*/ 27891 w 35307"/>
                <a:gd name="connsiteY16" fmla="*/ 28938 h 33615"/>
                <a:gd name="connsiteX17" fmla="*/ 32375 w 35307"/>
                <a:gd name="connsiteY17" fmla="*/ 33420 h 33615"/>
                <a:gd name="connsiteX18" fmla="*/ 32375 w 35307"/>
                <a:gd name="connsiteY18" fmla="*/ 27654 h 33615"/>
                <a:gd name="connsiteX19" fmla="*/ 31737 w 35307"/>
                <a:gd name="connsiteY19" fmla="*/ 20612 h 33615"/>
                <a:gd name="connsiteX20" fmla="*/ 29814 w 35307"/>
                <a:gd name="connsiteY20" fmla="*/ 14209 h 33615"/>
                <a:gd name="connsiteX21" fmla="*/ 34936 w 35307"/>
                <a:gd name="connsiteY21" fmla="*/ 14209 h 3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07" h="33615">
                  <a:moveTo>
                    <a:pt x="34936" y="14209"/>
                  </a:moveTo>
                  <a:cubicBezTo>
                    <a:pt x="36288" y="12420"/>
                    <a:pt x="33613" y="10945"/>
                    <a:pt x="32375" y="9090"/>
                  </a:cubicBezTo>
                  <a:cubicBezTo>
                    <a:pt x="30918" y="6863"/>
                    <a:pt x="30290" y="5112"/>
                    <a:pt x="27891" y="3951"/>
                  </a:cubicBezTo>
                  <a:cubicBezTo>
                    <a:pt x="25835" y="2971"/>
                    <a:pt x="24340" y="3818"/>
                    <a:pt x="22122" y="3323"/>
                  </a:cubicBezTo>
                  <a:cubicBezTo>
                    <a:pt x="18961" y="2581"/>
                    <a:pt x="17667" y="488"/>
                    <a:pt x="14439" y="117"/>
                  </a:cubicBezTo>
                  <a:cubicBezTo>
                    <a:pt x="11926" y="-169"/>
                    <a:pt x="10441" y="79"/>
                    <a:pt x="8023" y="754"/>
                  </a:cubicBezTo>
                  <a:cubicBezTo>
                    <a:pt x="6195" y="1268"/>
                    <a:pt x="5024" y="1468"/>
                    <a:pt x="3539" y="2676"/>
                  </a:cubicBezTo>
                  <a:cubicBezTo>
                    <a:pt x="1359" y="4446"/>
                    <a:pt x="-840" y="6539"/>
                    <a:pt x="321" y="9090"/>
                  </a:cubicBezTo>
                  <a:cubicBezTo>
                    <a:pt x="997" y="10536"/>
                    <a:pt x="2168" y="10821"/>
                    <a:pt x="3539" y="11640"/>
                  </a:cubicBezTo>
                  <a:cubicBezTo>
                    <a:pt x="5376" y="12743"/>
                    <a:pt x="7042" y="12153"/>
                    <a:pt x="8651" y="13562"/>
                  </a:cubicBezTo>
                  <a:cubicBezTo>
                    <a:pt x="11355" y="15921"/>
                    <a:pt x="8765" y="19461"/>
                    <a:pt x="10584" y="22534"/>
                  </a:cubicBezTo>
                  <a:cubicBezTo>
                    <a:pt x="11383" y="23905"/>
                    <a:pt x="11707" y="25037"/>
                    <a:pt x="13154" y="25741"/>
                  </a:cubicBezTo>
                  <a:cubicBezTo>
                    <a:pt x="15230" y="26740"/>
                    <a:pt x="16791" y="23581"/>
                    <a:pt x="18923" y="24457"/>
                  </a:cubicBezTo>
                  <a:cubicBezTo>
                    <a:pt x="21094" y="25351"/>
                    <a:pt x="21170" y="27416"/>
                    <a:pt x="22113" y="29576"/>
                  </a:cubicBezTo>
                  <a:cubicBezTo>
                    <a:pt x="22760" y="31022"/>
                    <a:pt x="21932" y="32830"/>
                    <a:pt x="23398" y="33420"/>
                  </a:cubicBezTo>
                  <a:cubicBezTo>
                    <a:pt x="25292" y="34200"/>
                    <a:pt x="22760" y="28986"/>
                    <a:pt x="24692" y="28301"/>
                  </a:cubicBezTo>
                  <a:cubicBezTo>
                    <a:pt x="25902" y="27873"/>
                    <a:pt x="26720" y="28453"/>
                    <a:pt x="27891" y="28938"/>
                  </a:cubicBezTo>
                  <a:cubicBezTo>
                    <a:pt x="30166" y="29890"/>
                    <a:pt x="30223" y="34628"/>
                    <a:pt x="32375" y="33420"/>
                  </a:cubicBezTo>
                  <a:cubicBezTo>
                    <a:pt x="34346" y="32335"/>
                    <a:pt x="32470" y="29909"/>
                    <a:pt x="32375" y="27654"/>
                  </a:cubicBezTo>
                  <a:cubicBezTo>
                    <a:pt x="32261" y="24894"/>
                    <a:pt x="32261" y="23315"/>
                    <a:pt x="31737" y="20612"/>
                  </a:cubicBezTo>
                  <a:cubicBezTo>
                    <a:pt x="31233" y="18053"/>
                    <a:pt x="27920" y="15998"/>
                    <a:pt x="29814" y="14209"/>
                  </a:cubicBezTo>
                  <a:cubicBezTo>
                    <a:pt x="31271" y="12839"/>
                    <a:pt x="33736" y="15798"/>
                    <a:pt x="34936" y="1420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2" name="任意形状 267"/>
            <p:cNvSpPr/>
            <p:nvPr/>
          </p:nvSpPr>
          <p:spPr>
            <a:xfrm>
              <a:off x="14721577" y="4197349"/>
              <a:ext cx="10836" cy="8660"/>
            </a:xfrm>
            <a:custGeom>
              <a:avLst/>
              <a:gdLst>
                <a:gd name="connsiteX0" fmla="*/ 9868 w 10836"/>
                <a:gd name="connsiteY0" fmla="*/ 8373 h 8660"/>
                <a:gd name="connsiteX1" fmla="*/ 10505 w 10836"/>
                <a:gd name="connsiteY1" fmla="*/ 4529 h 8660"/>
                <a:gd name="connsiteX2" fmla="*/ 5384 w 10836"/>
                <a:gd name="connsiteY2" fmla="*/ 1960 h 8660"/>
                <a:gd name="connsiteX3" fmla="*/ 252 w 10836"/>
                <a:gd name="connsiteY3" fmla="*/ 685 h 8660"/>
                <a:gd name="connsiteX4" fmla="*/ 890 w 10836"/>
                <a:gd name="connsiteY4" fmla="*/ 3882 h 8660"/>
                <a:gd name="connsiteX5" fmla="*/ 5384 w 10836"/>
                <a:gd name="connsiteY5" fmla="*/ 5166 h 8660"/>
                <a:gd name="connsiteX6" fmla="*/ 9868 w 10836"/>
                <a:gd name="connsiteY6" fmla="*/ 8373 h 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6" h="8660">
                  <a:moveTo>
                    <a:pt x="9868" y="8373"/>
                  </a:moveTo>
                  <a:cubicBezTo>
                    <a:pt x="11067" y="7441"/>
                    <a:pt x="10991" y="5966"/>
                    <a:pt x="10505" y="4529"/>
                  </a:cubicBezTo>
                  <a:cubicBezTo>
                    <a:pt x="9772" y="2417"/>
                    <a:pt x="7459" y="2730"/>
                    <a:pt x="5384" y="1960"/>
                  </a:cubicBezTo>
                  <a:cubicBezTo>
                    <a:pt x="3432" y="1256"/>
                    <a:pt x="1138" y="-1171"/>
                    <a:pt x="252" y="685"/>
                  </a:cubicBezTo>
                  <a:cubicBezTo>
                    <a:pt x="-309" y="1827"/>
                    <a:pt x="138" y="2873"/>
                    <a:pt x="890" y="3882"/>
                  </a:cubicBezTo>
                  <a:cubicBezTo>
                    <a:pt x="1957" y="5347"/>
                    <a:pt x="3727" y="4405"/>
                    <a:pt x="5384" y="5166"/>
                  </a:cubicBezTo>
                  <a:cubicBezTo>
                    <a:pt x="7326" y="6080"/>
                    <a:pt x="8163" y="9696"/>
                    <a:pt x="9868" y="837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3" name="任意形状 268"/>
            <p:cNvSpPr/>
            <p:nvPr/>
          </p:nvSpPr>
          <p:spPr>
            <a:xfrm>
              <a:off x="14721031" y="4218231"/>
              <a:ext cx="9689" cy="5397"/>
            </a:xfrm>
            <a:custGeom>
              <a:avLst/>
              <a:gdLst>
                <a:gd name="connsiteX0" fmla="*/ 5273 w 9689"/>
                <a:gd name="connsiteY0" fmla="*/ 945 h 5397"/>
                <a:gd name="connsiteX1" fmla="*/ 161 w 9689"/>
                <a:gd name="connsiteY1" fmla="*/ 4142 h 5397"/>
                <a:gd name="connsiteX2" fmla="*/ 5273 w 9689"/>
                <a:gd name="connsiteY2" fmla="*/ 4789 h 5397"/>
                <a:gd name="connsiteX3" fmla="*/ 9119 w 9689"/>
                <a:gd name="connsiteY3" fmla="*/ 298 h 5397"/>
                <a:gd name="connsiteX4" fmla="*/ 5273 w 9689"/>
                <a:gd name="connsiteY4" fmla="*/ 945 h 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9" h="5397">
                  <a:moveTo>
                    <a:pt x="5273" y="945"/>
                  </a:moveTo>
                  <a:cubicBezTo>
                    <a:pt x="3055" y="1678"/>
                    <a:pt x="-839" y="2002"/>
                    <a:pt x="161" y="4142"/>
                  </a:cubicBezTo>
                  <a:cubicBezTo>
                    <a:pt x="1008" y="5969"/>
                    <a:pt x="3388" y="5446"/>
                    <a:pt x="5273" y="4789"/>
                  </a:cubicBezTo>
                  <a:cubicBezTo>
                    <a:pt x="7463" y="4038"/>
                    <a:pt x="11099" y="1488"/>
                    <a:pt x="9119" y="298"/>
                  </a:cubicBezTo>
                  <a:cubicBezTo>
                    <a:pt x="7825" y="-482"/>
                    <a:pt x="6720" y="460"/>
                    <a:pt x="5273" y="94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4" name="任意形状 269"/>
            <p:cNvSpPr/>
            <p:nvPr/>
          </p:nvSpPr>
          <p:spPr>
            <a:xfrm>
              <a:off x="14736878" y="4228452"/>
              <a:ext cx="6135" cy="3626"/>
            </a:xfrm>
            <a:custGeom>
              <a:avLst/>
              <a:gdLst>
                <a:gd name="connsiteX0" fmla="*/ 374 w 6135"/>
                <a:gd name="connsiteY0" fmla="*/ 334 h 3626"/>
                <a:gd name="connsiteX1" fmla="*/ 2906 w 6135"/>
                <a:gd name="connsiteY1" fmla="*/ 3531 h 3626"/>
                <a:gd name="connsiteX2" fmla="*/ 6114 w 6135"/>
                <a:gd name="connsiteY2" fmla="*/ 2247 h 3626"/>
                <a:gd name="connsiteX3" fmla="*/ 2906 w 6135"/>
                <a:gd name="connsiteY3" fmla="*/ 334 h 3626"/>
                <a:gd name="connsiteX4" fmla="*/ 374 w 6135"/>
                <a:gd name="connsiteY4" fmla="*/ 334 h 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5" h="3626">
                  <a:moveTo>
                    <a:pt x="374" y="334"/>
                  </a:moveTo>
                  <a:cubicBezTo>
                    <a:pt x="-892" y="1324"/>
                    <a:pt x="1336" y="3227"/>
                    <a:pt x="2906" y="3531"/>
                  </a:cubicBezTo>
                  <a:cubicBezTo>
                    <a:pt x="4249" y="3788"/>
                    <a:pt x="5915" y="3579"/>
                    <a:pt x="6114" y="2247"/>
                  </a:cubicBezTo>
                  <a:cubicBezTo>
                    <a:pt x="6362" y="810"/>
                    <a:pt x="4353" y="639"/>
                    <a:pt x="2906" y="334"/>
                  </a:cubicBezTo>
                  <a:cubicBezTo>
                    <a:pt x="1954" y="116"/>
                    <a:pt x="1136" y="-294"/>
                    <a:pt x="374" y="33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5" name="任意形状 270"/>
            <p:cNvSpPr/>
            <p:nvPr/>
          </p:nvSpPr>
          <p:spPr>
            <a:xfrm>
              <a:off x="14709548" y="4242132"/>
              <a:ext cx="40732" cy="19792"/>
            </a:xfrm>
            <a:custGeom>
              <a:avLst/>
              <a:gdLst>
                <a:gd name="connsiteX0" fmla="*/ 7141 w 40732"/>
                <a:gd name="connsiteY0" fmla="*/ 10348 h 19792"/>
                <a:gd name="connsiteX1" fmla="*/ 14833 w 40732"/>
                <a:gd name="connsiteY1" fmla="*/ 11632 h 19792"/>
                <a:gd name="connsiteX2" fmla="*/ 19974 w 40732"/>
                <a:gd name="connsiteY2" fmla="*/ 13545 h 19792"/>
                <a:gd name="connsiteX3" fmla="*/ 25743 w 40732"/>
                <a:gd name="connsiteY3" fmla="*/ 17398 h 19792"/>
                <a:gd name="connsiteX4" fmla="*/ 32131 w 40732"/>
                <a:gd name="connsiteY4" fmla="*/ 18683 h 19792"/>
                <a:gd name="connsiteX5" fmla="*/ 39832 w 40732"/>
                <a:gd name="connsiteY5" fmla="*/ 18683 h 19792"/>
                <a:gd name="connsiteX6" fmla="*/ 40461 w 40732"/>
                <a:gd name="connsiteY6" fmla="*/ 13545 h 19792"/>
                <a:gd name="connsiteX7" fmla="*/ 39185 w 40732"/>
                <a:gd name="connsiteY7" fmla="*/ 9710 h 19792"/>
                <a:gd name="connsiteX8" fmla="*/ 35348 w 40732"/>
                <a:gd name="connsiteY8" fmla="*/ 5866 h 19792"/>
                <a:gd name="connsiteX9" fmla="*/ 27019 w 40732"/>
                <a:gd name="connsiteY9" fmla="*/ 5866 h 19792"/>
                <a:gd name="connsiteX10" fmla="*/ 21259 w 40732"/>
                <a:gd name="connsiteY10" fmla="*/ 5866 h 19792"/>
                <a:gd name="connsiteX11" fmla="*/ 18051 w 40732"/>
                <a:gd name="connsiteY11" fmla="*/ 6513 h 19792"/>
                <a:gd name="connsiteX12" fmla="*/ 14214 w 40732"/>
                <a:gd name="connsiteY12" fmla="*/ 5229 h 19792"/>
                <a:gd name="connsiteX13" fmla="*/ 7788 w 40732"/>
                <a:gd name="connsiteY13" fmla="*/ 737 h 19792"/>
                <a:gd name="connsiteX14" fmla="*/ 2019 w 40732"/>
                <a:gd name="connsiteY14" fmla="*/ 737 h 19792"/>
                <a:gd name="connsiteX15" fmla="*/ 106 w 40732"/>
                <a:gd name="connsiteY15" fmla="*/ 3944 h 19792"/>
                <a:gd name="connsiteX16" fmla="*/ 2019 w 40732"/>
                <a:gd name="connsiteY16" fmla="*/ 9073 h 19792"/>
                <a:gd name="connsiteX17" fmla="*/ 7141 w 40732"/>
                <a:gd name="connsiteY17" fmla="*/ 1034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732" h="19792">
                  <a:moveTo>
                    <a:pt x="7141" y="10348"/>
                  </a:moveTo>
                  <a:cubicBezTo>
                    <a:pt x="10121" y="10995"/>
                    <a:pt x="11920" y="10795"/>
                    <a:pt x="14833" y="11632"/>
                  </a:cubicBezTo>
                  <a:cubicBezTo>
                    <a:pt x="16899" y="12222"/>
                    <a:pt x="18070" y="12612"/>
                    <a:pt x="19974" y="13545"/>
                  </a:cubicBezTo>
                  <a:cubicBezTo>
                    <a:pt x="22392" y="14753"/>
                    <a:pt x="23239" y="16380"/>
                    <a:pt x="25743" y="17398"/>
                  </a:cubicBezTo>
                  <a:cubicBezTo>
                    <a:pt x="28094" y="18359"/>
                    <a:pt x="29608" y="18407"/>
                    <a:pt x="32131" y="18683"/>
                  </a:cubicBezTo>
                  <a:cubicBezTo>
                    <a:pt x="35129" y="18997"/>
                    <a:pt x="37957" y="21014"/>
                    <a:pt x="39832" y="18683"/>
                  </a:cubicBezTo>
                  <a:cubicBezTo>
                    <a:pt x="41108" y="17104"/>
                    <a:pt x="40737" y="15553"/>
                    <a:pt x="40461" y="13545"/>
                  </a:cubicBezTo>
                  <a:cubicBezTo>
                    <a:pt x="40280" y="11984"/>
                    <a:pt x="39985" y="11080"/>
                    <a:pt x="39185" y="9710"/>
                  </a:cubicBezTo>
                  <a:cubicBezTo>
                    <a:pt x="38138" y="7874"/>
                    <a:pt x="37233" y="6846"/>
                    <a:pt x="35348" y="5866"/>
                  </a:cubicBezTo>
                  <a:cubicBezTo>
                    <a:pt x="32473" y="4372"/>
                    <a:pt x="30274" y="5866"/>
                    <a:pt x="27019" y="5866"/>
                  </a:cubicBezTo>
                  <a:cubicBezTo>
                    <a:pt x="24753" y="5866"/>
                    <a:pt x="23477" y="5581"/>
                    <a:pt x="21259" y="5866"/>
                  </a:cubicBezTo>
                  <a:cubicBezTo>
                    <a:pt x="19983" y="6028"/>
                    <a:pt x="19336" y="6551"/>
                    <a:pt x="18051" y="6513"/>
                  </a:cubicBezTo>
                  <a:cubicBezTo>
                    <a:pt x="16470" y="6456"/>
                    <a:pt x="15642" y="5876"/>
                    <a:pt x="14214" y="5229"/>
                  </a:cubicBezTo>
                  <a:cubicBezTo>
                    <a:pt x="11415" y="3973"/>
                    <a:pt x="10739" y="1518"/>
                    <a:pt x="7788" y="737"/>
                  </a:cubicBezTo>
                  <a:cubicBezTo>
                    <a:pt x="5618" y="176"/>
                    <a:pt x="3847" y="-595"/>
                    <a:pt x="2019" y="737"/>
                  </a:cubicBezTo>
                  <a:cubicBezTo>
                    <a:pt x="848" y="1603"/>
                    <a:pt x="391" y="2517"/>
                    <a:pt x="106" y="3944"/>
                  </a:cubicBezTo>
                  <a:cubicBezTo>
                    <a:pt x="-285" y="6047"/>
                    <a:pt x="420" y="7664"/>
                    <a:pt x="2019" y="9073"/>
                  </a:cubicBezTo>
                  <a:cubicBezTo>
                    <a:pt x="3561" y="10433"/>
                    <a:pt x="5132" y="9910"/>
                    <a:pt x="7141" y="1034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6" name="任意形状 271"/>
            <p:cNvSpPr/>
            <p:nvPr/>
          </p:nvSpPr>
          <p:spPr>
            <a:xfrm>
              <a:off x="14901238" y="4212059"/>
              <a:ext cx="106561" cy="96211"/>
            </a:xfrm>
            <a:custGeom>
              <a:avLst/>
              <a:gdLst>
                <a:gd name="connsiteX0" fmla="*/ 709 w 106561"/>
                <a:gd name="connsiteY0" fmla="*/ 71811 h 96211"/>
                <a:gd name="connsiteX1" fmla="*/ 709 w 106561"/>
                <a:gd name="connsiteY1" fmla="*/ 76930 h 96211"/>
                <a:gd name="connsiteX2" fmla="*/ 1985 w 106561"/>
                <a:gd name="connsiteY2" fmla="*/ 78852 h 96211"/>
                <a:gd name="connsiteX3" fmla="*/ 7116 w 106561"/>
                <a:gd name="connsiteY3" fmla="*/ 82696 h 96211"/>
                <a:gd name="connsiteX4" fmla="*/ 9049 w 106561"/>
                <a:gd name="connsiteY4" fmla="*/ 86540 h 96211"/>
                <a:gd name="connsiteX5" fmla="*/ 14171 w 106561"/>
                <a:gd name="connsiteY5" fmla="*/ 87187 h 96211"/>
                <a:gd name="connsiteX6" fmla="*/ 19940 w 106561"/>
                <a:gd name="connsiteY6" fmla="*/ 92944 h 96211"/>
                <a:gd name="connsiteX7" fmla="*/ 27632 w 106561"/>
                <a:gd name="connsiteY7" fmla="*/ 96150 h 96211"/>
                <a:gd name="connsiteX8" fmla="*/ 34677 w 106561"/>
                <a:gd name="connsiteY8" fmla="*/ 89747 h 96211"/>
                <a:gd name="connsiteX9" fmla="*/ 41712 w 106561"/>
                <a:gd name="connsiteY9" fmla="*/ 85903 h 96211"/>
                <a:gd name="connsiteX10" fmla="*/ 50689 w 106561"/>
                <a:gd name="connsiteY10" fmla="*/ 79499 h 96211"/>
                <a:gd name="connsiteX11" fmla="*/ 58372 w 106561"/>
                <a:gd name="connsiteY11" fmla="*/ 74370 h 96211"/>
                <a:gd name="connsiteX12" fmla="*/ 58372 w 106561"/>
                <a:gd name="connsiteY12" fmla="*/ 73095 h 96211"/>
                <a:gd name="connsiteX13" fmla="*/ 64798 w 106561"/>
                <a:gd name="connsiteY13" fmla="*/ 68604 h 96211"/>
                <a:gd name="connsiteX14" fmla="*/ 69920 w 106561"/>
                <a:gd name="connsiteY14" fmla="*/ 68604 h 96211"/>
                <a:gd name="connsiteX15" fmla="*/ 75051 w 106561"/>
                <a:gd name="connsiteY15" fmla="*/ 62200 h 96211"/>
                <a:gd name="connsiteX16" fmla="*/ 84675 w 106561"/>
                <a:gd name="connsiteY16" fmla="*/ 60916 h 96211"/>
                <a:gd name="connsiteX17" fmla="*/ 89159 w 106561"/>
                <a:gd name="connsiteY17" fmla="*/ 51953 h 96211"/>
                <a:gd name="connsiteX18" fmla="*/ 89159 w 106561"/>
                <a:gd name="connsiteY18" fmla="*/ 37214 h 96211"/>
                <a:gd name="connsiteX19" fmla="*/ 87227 w 106561"/>
                <a:gd name="connsiteY19" fmla="*/ 30810 h 96211"/>
                <a:gd name="connsiteX20" fmla="*/ 86608 w 106561"/>
                <a:gd name="connsiteY20" fmla="*/ 19924 h 96211"/>
                <a:gd name="connsiteX21" fmla="*/ 94291 w 106561"/>
                <a:gd name="connsiteY21" fmla="*/ 14158 h 96211"/>
                <a:gd name="connsiteX22" fmla="*/ 102630 w 106561"/>
                <a:gd name="connsiteY22" fmla="*/ 9677 h 96211"/>
                <a:gd name="connsiteX23" fmla="*/ 105829 w 106561"/>
                <a:gd name="connsiteY23" fmla="*/ 3910 h 96211"/>
                <a:gd name="connsiteX24" fmla="*/ 105829 w 106561"/>
                <a:gd name="connsiteY24" fmla="*/ 4548 h 96211"/>
                <a:gd name="connsiteX25" fmla="*/ 106476 w 106561"/>
                <a:gd name="connsiteY25" fmla="*/ 1351 h 96211"/>
                <a:gd name="connsiteX26" fmla="*/ 99431 w 106561"/>
                <a:gd name="connsiteY26" fmla="*/ 1351 h 96211"/>
                <a:gd name="connsiteX27" fmla="*/ 93024 w 106561"/>
                <a:gd name="connsiteY27" fmla="*/ 5185 h 96211"/>
                <a:gd name="connsiteX28" fmla="*/ 84028 w 106561"/>
                <a:gd name="connsiteY28" fmla="*/ 7117 h 96211"/>
                <a:gd name="connsiteX29" fmla="*/ 75698 w 106561"/>
                <a:gd name="connsiteY29" fmla="*/ 3910 h 96211"/>
                <a:gd name="connsiteX30" fmla="*/ 73137 w 106561"/>
                <a:gd name="connsiteY30" fmla="*/ 7117 h 96211"/>
                <a:gd name="connsiteX31" fmla="*/ 68644 w 106561"/>
                <a:gd name="connsiteY31" fmla="*/ 9039 h 96211"/>
                <a:gd name="connsiteX32" fmla="*/ 62237 w 106561"/>
                <a:gd name="connsiteY32" fmla="*/ 12874 h 96211"/>
                <a:gd name="connsiteX33" fmla="*/ 53907 w 106561"/>
                <a:gd name="connsiteY33" fmla="*/ 12236 h 96211"/>
                <a:gd name="connsiteX34" fmla="*/ 44939 w 106561"/>
                <a:gd name="connsiteY34" fmla="*/ 10961 h 96211"/>
                <a:gd name="connsiteX35" fmla="*/ 40446 w 106561"/>
                <a:gd name="connsiteY35" fmla="*/ 9039 h 96211"/>
                <a:gd name="connsiteX36" fmla="*/ 28927 w 106561"/>
                <a:gd name="connsiteY36" fmla="*/ 13521 h 96211"/>
                <a:gd name="connsiteX37" fmla="*/ 21863 w 106561"/>
                <a:gd name="connsiteY37" fmla="*/ 12874 h 96211"/>
                <a:gd name="connsiteX38" fmla="*/ 16741 w 106561"/>
                <a:gd name="connsiteY38" fmla="*/ 9039 h 96211"/>
                <a:gd name="connsiteX39" fmla="*/ 15446 w 106561"/>
                <a:gd name="connsiteY39" fmla="*/ 14796 h 96211"/>
                <a:gd name="connsiteX40" fmla="*/ 15446 w 106561"/>
                <a:gd name="connsiteY40" fmla="*/ 18640 h 96211"/>
                <a:gd name="connsiteX41" fmla="*/ 7764 w 106561"/>
                <a:gd name="connsiteY41" fmla="*/ 25053 h 96211"/>
                <a:gd name="connsiteX42" fmla="*/ 2642 w 106561"/>
                <a:gd name="connsiteY42" fmla="*/ 26328 h 96211"/>
                <a:gd name="connsiteX43" fmla="*/ 1985 w 106561"/>
                <a:gd name="connsiteY43" fmla="*/ 26975 h 96211"/>
                <a:gd name="connsiteX44" fmla="*/ 1357 w 106561"/>
                <a:gd name="connsiteY44" fmla="*/ 33379 h 96211"/>
                <a:gd name="connsiteX45" fmla="*/ 1985 w 106561"/>
                <a:gd name="connsiteY45" fmla="*/ 37214 h 96211"/>
                <a:gd name="connsiteX46" fmla="*/ 1985 w 106561"/>
                <a:gd name="connsiteY46" fmla="*/ 44902 h 96211"/>
                <a:gd name="connsiteX47" fmla="*/ 3270 w 106561"/>
                <a:gd name="connsiteY47" fmla="*/ 53875 h 96211"/>
                <a:gd name="connsiteX48" fmla="*/ 71 w 106561"/>
                <a:gd name="connsiteY48" fmla="*/ 63485 h 96211"/>
                <a:gd name="connsiteX49" fmla="*/ 709 w 106561"/>
                <a:gd name="connsiteY49" fmla="*/ 71811 h 9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561" h="96211">
                  <a:moveTo>
                    <a:pt x="709" y="71811"/>
                  </a:moveTo>
                  <a:cubicBezTo>
                    <a:pt x="776" y="73809"/>
                    <a:pt x="1005" y="74960"/>
                    <a:pt x="709" y="76930"/>
                  </a:cubicBezTo>
                  <a:lnTo>
                    <a:pt x="1985" y="78852"/>
                  </a:lnTo>
                  <a:cubicBezTo>
                    <a:pt x="3994" y="80355"/>
                    <a:pt x="5612" y="80707"/>
                    <a:pt x="7116" y="82696"/>
                  </a:cubicBezTo>
                  <a:cubicBezTo>
                    <a:pt x="8145" y="84028"/>
                    <a:pt x="7716" y="85513"/>
                    <a:pt x="9049" y="86540"/>
                  </a:cubicBezTo>
                  <a:cubicBezTo>
                    <a:pt x="10629" y="87787"/>
                    <a:pt x="12295" y="86436"/>
                    <a:pt x="14171" y="87187"/>
                  </a:cubicBezTo>
                  <a:cubicBezTo>
                    <a:pt x="17122" y="88358"/>
                    <a:pt x="17293" y="91174"/>
                    <a:pt x="19940" y="92944"/>
                  </a:cubicBezTo>
                  <a:cubicBezTo>
                    <a:pt x="22624" y="94761"/>
                    <a:pt x="24414" y="96569"/>
                    <a:pt x="27632" y="96150"/>
                  </a:cubicBezTo>
                  <a:cubicBezTo>
                    <a:pt x="31307" y="95675"/>
                    <a:pt x="31630" y="91869"/>
                    <a:pt x="34677" y="89747"/>
                  </a:cubicBezTo>
                  <a:cubicBezTo>
                    <a:pt x="37256" y="87958"/>
                    <a:pt x="39056" y="87549"/>
                    <a:pt x="41712" y="85903"/>
                  </a:cubicBezTo>
                  <a:cubicBezTo>
                    <a:pt x="45396" y="83657"/>
                    <a:pt x="47157" y="81935"/>
                    <a:pt x="50689" y="79499"/>
                  </a:cubicBezTo>
                  <a:cubicBezTo>
                    <a:pt x="53669" y="77453"/>
                    <a:pt x="55392" y="76368"/>
                    <a:pt x="58372" y="74370"/>
                  </a:cubicBezTo>
                  <a:lnTo>
                    <a:pt x="58372" y="73095"/>
                  </a:lnTo>
                  <a:cubicBezTo>
                    <a:pt x="60885" y="71344"/>
                    <a:pt x="61818" y="69327"/>
                    <a:pt x="64798" y="68604"/>
                  </a:cubicBezTo>
                  <a:cubicBezTo>
                    <a:pt x="66740" y="68128"/>
                    <a:pt x="68044" y="69270"/>
                    <a:pt x="69920" y="68604"/>
                  </a:cubicBezTo>
                  <a:cubicBezTo>
                    <a:pt x="72947" y="67548"/>
                    <a:pt x="72328" y="63866"/>
                    <a:pt x="75051" y="62200"/>
                  </a:cubicBezTo>
                  <a:cubicBezTo>
                    <a:pt x="78278" y="60231"/>
                    <a:pt x="81572" y="63085"/>
                    <a:pt x="84675" y="60916"/>
                  </a:cubicBezTo>
                  <a:cubicBezTo>
                    <a:pt x="87874" y="58680"/>
                    <a:pt x="88065" y="55711"/>
                    <a:pt x="89159" y="51953"/>
                  </a:cubicBezTo>
                  <a:cubicBezTo>
                    <a:pt x="90721" y="46434"/>
                    <a:pt x="90292" y="42856"/>
                    <a:pt x="89159" y="37214"/>
                  </a:cubicBezTo>
                  <a:cubicBezTo>
                    <a:pt x="88636" y="34663"/>
                    <a:pt x="87751" y="33369"/>
                    <a:pt x="87227" y="30810"/>
                  </a:cubicBezTo>
                  <a:cubicBezTo>
                    <a:pt x="86380" y="26652"/>
                    <a:pt x="84675" y="23721"/>
                    <a:pt x="86608" y="19924"/>
                  </a:cubicBezTo>
                  <a:cubicBezTo>
                    <a:pt x="88293" y="16585"/>
                    <a:pt x="91130" y="16175"/>
                    <a:pt x="94291" y="14158"/>
                  </a:cubicBezTo>
                  <a:cubicBezTo>
                    <a:pt x="97404" y="12170"/>
                    <a:pt x="100136" y="12398"/>
                    <a:pt x="102630" y="9677"/>
                  </a:cubicBezTo>
                  <a:cubicBezTo>
                    <a:pt x="104353" y="7783"/>
                    <a:pt x="104582" y="6156"/>
                    <a:pt x="105829" y="3910"/>
                  </a:cubicBezTo>
                  <a:lnTo>
                    <a:pt x="105829" y="4548"/>
                  </a:lnTo>
                  <a:cubicBezTo>
                    <a:pt x="106076" y="3301"/>
                    <a:pt x="106809" y="2578"/>
                    <a:pt x="106476" y="1351"/>
                  </a:cubicBezTo>
                  <a:cubicBezTo>
                    <a:pt x="105753" y="-1294"/>
                    <a:pt x="102078" y="637"/>
                    <a:pt x="99431" y="1351"/>
                  </a:cubicBezTo>
                  <a:cubicBezTo>
                    <a:pt x="96614" y="2103"/>
                    <a:pt x="95700" y="4082"/>
                    <a:pt x="93024" y="5185"/>
                  </a:cubicBezTo>
                  <a:cubicBezTo>
                    <a:pt x="89692" y="6556"/>
                    <a:pt x="87598" y="7412"/>
                    <a:pt x="84028" y="7117"/>
                  </a:cubicBezTo>
                  <a:cubicBezTo>
                    <a:pt x="80572" y="6822"/>
                    <a:pt x="78706" y="2150"/>
                    <a:pt x="75698" y="3910"/>
                  </a:cubicBezTo>
                  <a:cubicBezTo>
                    <a:pt x="74327" y="4719"/>
                    <a:pt x="74384" y="6118"/>
                    <a:pt x="73137" y="7117"/>
                  </a:cubicBezTo>
                  <a:cubicBezTo>
                    <a:pt x="71652" y="8297"/>
                    <a:pt x="70357" y="8192"/>
                    <a:pt x="68644" y="9039"/>
                  </a:cubicBezTo>
                  <a:cubicBezTo>
                    <a:pt x="66045" y="10324"/>
                    <a:pt x="65074" y="12160"/>
                    <a:pt x="62237" y="12874"/>
                  </a:cubicBezTo>
                  <a:cubicBezTo>
                    <a:pt x="59076" y="13683"/>
                    <a:pt x="57153" y="12588"/>
                    <a:pt x="53907" y="12236"/>
                  </a:cubicBezTo>
                  <a:cubicBezTo>
                    <a:pt x="50385" y="11856"/>
                    <a:pt x="48290" y="12046"/>
                    <a:pt x="44939" y="10961"/>
                  </a:cubicBezTo>
                  <a:cubicBezTo>
                    <a:pt x="43130" y="10371"/>
                    <a:pt x="42331" y="9401"/>
                    <a:pt x="40446" y="9039"/>
                  </a:cubicBezTo>
                  <a:cubicBezTo>
                    <a:pt x="35705" y="8116"/>
                    <a:pt x="33725" y="13150"/>
                    <a:pt x="28927" y="13521"/>
                  </a:cubicBezTo>
                  <a:cubicBezTo>
                    <a:pt x="26156" y="13730"/>
                    <a:pt x="24424" y="13901"/>
                    <a:pt x="21863" y="12874"/>
                  </a:cubicBezTo>
                  <a:cubicBezTo>
                    <a:pt x="19568" y="11951"/>
                    <a:pt x="19016" y="8021"/>
                    <a:pt x="16741" y="9039"/>
                  </a:cubicBezTo>
                  <a:cubicBezTo>
                    <a:pt x="14618" y="9972"/>
                    <a:pt x="15665" y="12512"/>
                    <a:pt x="15446" y="14796"/>
                  </a:cubicBezTo>
                  <a:cubicBezTo>
                    <a:pt x="15342" y="16290"/>
                    <a:pt x="15789" y="17184"/>
                    <a:pt x="15446" y="18640"/>
                  </a:cubicBezTo>
                  <a:cubicBezTo>
                    <a:pt x="14561" y="22436"/>
                    <a:pt x="11372" y="23531"/>
                    <a:pt x="7764" y="25053"/>
                  </a:cubicBezTo>
                  <a:cubicBezTo>
                    <a:pt x="5869" y="25852"/>
                    <a:pt x="4632" y="25833"/>
                    <a:pt x="2642" y="26328"/>
                  </a:cubicBezTo>
                  <a:lnTo>
                    <a:pt x="1985" y="26975"/>
                  </a:lnTo>
                  <a:cubicBezTo>
                    <a:pt x="1861" y="29478"/>
                    <a:pt x="1185" y="30876"/>
                    <a:pt x="1357" y="33379"/>
                  </a:cubicBezTo>
                  <a:cubicBezTo>
                    <a:pt x="1471" y="34892"/>
                    <a:pt x="1852" y="35710"/>
                    <a:pt x="1985" y="37214"/>
                  </a:cubicBezTo>
                  <a:cubicBezTo>
                    <a:pt x="2318" y="40192"/>
                    <a:pt x="1804" y="41914"/>
                    <a:pt x="1985" y="44902"/>
                  </a:cubicBezTo>
                  <a:cubicBezTo>
                    <a:pt x="2213" y="48432"/>
                    <a:pt x="3546" y="50354"/>
                    <a:pt x="3270" y="53875"/>
                  </a:cubicBezTo>
                  <a:cubicBezTo>
                    <a:pt x="2985" y="57814"/>
                    <a:pt x="481" y="59555"/>
                    <a:pt x="71" y="63485"/>
                  </a:cubicBezTo>
                  <a:cubicBezTo>
                    <a:pt x="-252" y="66720"/>
                    <a:pt x="624" y="68556"/>
                    <a:pt x="709" y="7181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7" name="任意形状 272"/>
            <p:cNvSpPr/>
            <p:nvPr/>
          </p:nvSpPr>
          <p:spPr>
            <a:xfrm>
              <a:off x="14693180" y="3518106"/>
              <a:ext cx="1995827" cy="618764"/>
            </a:xfrm>
            <a:custGeom>
              <a:avLst/>
              <a:gdLst>
                <a:gd name="connsiteX0" fmla="*/ 1834017 w 1995827"/>
                <a:gd name="connsiteY0" fmla="*/ 378221 h 618764"/>
                <a:gd name="connsiteX1" fmla="*/ 1846183 w 1995827"/>
                <a:gd name="connsiteY1" fmla="*/ 387831 h 618764"/>
                <a:gd name="connsiteX2" fmla="*/ 1855798 w 1995827"/>
                <a:gd name="connsiteY2" fmla="*/ 397441 h 618764"/>
                <a:gd name="connsiteX3" fmla="*/ 1863500 w 1995827"/>
                <a:gd name="connsiteY3" fmla="*/ 407052 h 618764"/>
                <a:gd name="connsiteX4" fmla="*/ 1872468 w 1995827"/>
                <a:gd name="connsiteY4" fmla="*/ 411533 h 618764"/>
                <a:gd name="connsiteX5" fmla="*/ 1881436 w 1995827"/>
                <a:gd name="connsiteY5" fmla="*/ 417937 h 618764"/>
                <a:gd name="connsiteX6" fmla="*/ 1894897 w 1995827"/>
                <a:gd name="connsiteY6" fmla="*/ 429470 h 618764"/>
                <a:gd name="connsiteX7" fmla="*/ 1903845 w 1995827"/>
                <a:gd name="connsiteY7" fmla="*/ 440355 h 618764"/>
                <a:gd name="connsiteX8" fmla="*/ 1910272 w 1995827"/>
                <a:gd name="connsiteY8" fmla="*/ 444199 h 618764"/>
                <a:gd name="connsiteX9" fmla="*/ 1912832 w 1995827"/>
                <a:gd name="connsiteY9" fmla="*/ 438433 h 618764"/>
                <a:gd name="connsiteX10" fmla="*/ 1913489 w 1995827"/>
                <a:gd name="connsiteY10" fmla="*/ 431392 h 618764"/>
                <a:gd name="connsiteX11" fmla="*/ 1910909 w 1995827"/>
                <a:gd name="connsiteY11" fmla="*/ 419212 h 618764"/>
                <a:gd name="connsiteX12" fmla="*/ 1905778 w 1995827"/>
                <a:gd name="connsiteY12" fmla="*/ 411533 h 618764"/>
                <a:gd name="connsiteX13" fmla="*/ 1903217 w 1995827"/>
                <a:gd name="connsiteY13" fmla="*/ 406414 h 618764"/>
                <a:gd name="connsiteX14" fmla="*/ 1910909 w 1995827"/>
                <a:gd name="connsiteY14" fmla="*/ 405767 h 618764"/>
                <a:gd name="connsiteX15" fmla="*/ 1913489 w 1995827"/>
                <a:gd name="connsiteY15" fmla="*/ 400648 h 618764"/>
                <a:gd name="connsiteX16" fmla="*/ 1910272 w 1995827"/>
                <a:gd name="connsiteY16" fmla="*/ 392313 h 618764"/>
                <a:gd name="connsiteX17" fmla="*/ 1905159 w 1995827"/>
                <a:gd name="connsiteY17" fmla="*/ 388478 h 618764"/>
                <a:gd name="connsiteX18" fmla="*/ 1905159 w 1995827"/>
                <a:gd name="connsiteY18" fmla="*/ 382074 h 618764"/>
                <a:gd name="connsiteX19" fmla="*/ 1910272 w 1995827"/>
                <a:gd name="connsiteY19" fmla="*/ 381437 h 618764"/>
                <a:gd name="connsiteX20" fmla="*/ 1914774 w 1995827"/>
                <a:gd name="connsiteY20" fmla="*/ 381437 h 618764"/>
                <a:gd name="connsiteX21" fmla="*/ 1919887 w 1995827"/>
                <a:gd name="connsiteY21" fmla="*/ 380143 h 618764"/>
                <a:gd name="connsiteX22" fmla="*/ 1920524 w 1995827"/>
                <a:gd name="connsiteY22" fmla="*/ 373102 h 618764"/>
                <a:gd name="connsiteX23" fmla="*/ 1916031 w 1995827"/>
                <a:gd name="connsiteY23" fmla="*/ 371817 h 618764"/>
                <a:gd name="connsiteX24" fmla="*/ 1907710 w 1995827"/>
                <a:gd name="connsiteY24" fmla="*/ 367335 h 618764"/>
                <a:gd name="connsiteX25" fmla="*/ 1902579 w 1995827"/>
                <a:gd name="connsiteY25" fmla="*/ 361569 h 618764"/>
                <a:gd name="connsiteX26" fmla="*/ 1895534 w 1995827"/>
                <a:gd name="connsiteY26" fmla="*/ 354519 h 618764"/>
                <a:gd name="connsiteX27" fmla="*/ 1899380 w 1995827"/>
                <a:gd name="connsiteY27" fmla="*/ 353243 h 618764"/>
                <a:gd name="connsiteX28" fmla="*/ 1904493 w 1995827"/>
                <a:gd name="connsiteY28" fmla="*/ 353243 h 618764"/>
                <a:gd name="connsiteX29" fmla="*/ 1910262 w 1995827"/>
                <a:gd name="connsiteY29" fmla="*/ 348115 h 618764"/>
                <a:gd name="connsiteX30" fmla="*/ 1904493 w 1995827"/>
                <a:gd name="connsiteY30" fmla="*/ 343633 h 618764"/>
                <a:gd name="connsiteX31" fmla="*/ 1898743 w 1995827"/>
                <a:gd name="connsiteY31" fmla="*/ 338504 h 618764"/>
                <a:gd name="connsiteX32" fmla="*/ 1892326 w 1995827"/>
                <a:gd name="connsiteY32" fmla="*/ 339152 h 618764"/>
                <a:gd name="connsiteX33" fmla="*/ 1887833 w 1995827"/>
                <a:gd name="connsiteY33" fmla="*/ 335307 h 618764"/>
                <a:gd name="connsiteX34" fmla="*/ 1881426 w 1995827"/>
                <a:gd name="connsiteY34" fmla="*/ 325060 h 618764"/>
                <a:gd name="connsiteX35" fmla="*/ 1874372 w 1995827"/>
                <a:gd name="connsiteY35" fmla="*/ 318646 h 618764"/>
                <a:gd name="connsiteX36" fmla="*/ 1862833 w 1995827"/>
                <a:gd name="connsiteY36" fmla="*/ 318018 h 618764"/>
                <a:gd name="connsiteX37" fmla="*/ 1855789 w 1995827"/>
                <a:gd name="connsiteY37" fmla="*/ 314812 h 618764"/>
                <a:gd name="connsiteX38" fmla="*/ 1850486 w 1995827"/>
                <a:gd name="connsiteY38" fmla="*/ 309369 h 618764"/>
                <a:gd name="connsiteX39" fmla="*/ 1850038 w 1995827"/>
                <a:gd name="connsiteY39" fmla="*/ 308398 h 618764"/>
                <a:gd name="connsiteX40" fmla="*/ 1849382 w 1995827"/>
                <a:gd name="connsiteY40" fmla="*/ 299435 h 618764"/>
                <a:gd name="connsiteX41" fmla="*/ 1843632 w 1995827"/>
                <a:gd name="connsiteY41" fmla="*/ 294954 h 618764"/>
                <a:gd name="connsiteX42" fmla="*/ 1839776 w 1995827"/>
                <a:gd name="connsiteY42" fmla="*/ 288550 h 618764"/>
                <a:gd name="connsiteX43" fmla="*/ 1844279 w 1995827"/>
                <a:gd name="connsiteY43" fmla="*/ 283421 h 618764"/>
                <a:gd name="connsiteX44" fmla="*/ 1847468 w 1995827"/>
                <a:gd name="connsiteY44" fmla="*/ 285343 h 618764"/>
                <a:gd name="connsiteX45" fmla="*/ 1854513 w 1995827"/>
                <a:gd name="connsiteY45" fmla="*/ 287265 h 618764"/>
                <a:gd name="connsiteX46" fmla="*/ 1858378 w 1995827"/>
                <a:gd name="connsiteY46" fmla="*/ 282784 h 618764"/>
                <a:gd name="connsiteX47" fmla="*/ 1859663 w 1995827"/>
                <a:gd name="connsiteY47" fmla="*/ 276380 h 618764"/>
                <a:gd name="connsiteX48" fmla="*/ 1866051 w 1995827"/>
                <a:gd name="connsiteY48" fmla="*/ 276380 h 618764"/>
                <a:gd name="connsiteX49" fmla="*/ 1868631 w 1995827"/>
                <a:gd name="connsiteY49" fmla="*/ 278940 h 618764"/>
                <a:gd name="connsiteX50" fmla="*/ 1870554 w 1995827"/>
                <a:gd name="connsiteY50" fmla="*/ 284706 h 618764"/>
                <a:gd name="connsiteX51" fmla="*/ 1875666 w 1995827"/>
                <a:gd name="connsiteY51" fmla="*/ 285343 h 618764"/>
                <a:gd name="connsiteX52" fmla="*/ 1878246 w 1995827"/>
                <a:gd name="connsiteY52" fmla="*/ 282146 h 618764"/>
                <a:gd name="connsiteX53" fmla="*/ 1878874 w 1995827"/>
                <a:gd name="connsiteY53" fmla="*/ 277017 h 618764"/>
                <a:gd name="connsiteX54" fmla="*/ 1881436 w 1995827"/>
                <a:gd name="connsiteY54" fmla="*/ 273811 h 618764"/>
                <a:gd name="connsiteX55" fmla="*/ 1889766 w 1995827"/>
                <a:gd name="connsiteY55" fmla="*/ 272536 h 618764"/>
                <a:gd name="connsiteX56" fmla="*/ 1898114 w 1995827"/>
                <a:gd name="connsiteY56" fmla="*/ 272536 h 618764"/>
                <a:gd name="connsiteX57" fmla="*/ 1904502 w 1995827"/>
                <a:gd name="connsiteY57" fmla="*/ 273811 h 618764"/>
                <a:gd name="connsiteX58" fmla="*/ 1912204 w 1995827"/>
                <a:gd name="connsiteY58" fmla="*/ 278302 h 618764"/>
                <a:gd name="connsiteX59" fmla="*/ 1916040 w 1995827"/>
                <a:gd name="connsiteY59" fmla="*/ 282784 h 618764"/>
                <a:gd name="connsiteX60" fmla="*/ 1922467 w 1995827"/>
                <a:gd name="connsiteY60" fmla="*/ 284068 h 618764"/>
                <a:gd name="connsiteX61" fmla="*/ 1929511 w 1995827"/>
                <a:gd name="connsiteY61" fmla="*/ 284068 h 618764"/>
                <a:gd name="connsiteX62" fmla="*/ 1927579 w 1995827"/>
                <a:gd name="connsiteY62" fmla="*/ 277655 h 618764"/>
                <a:gd name="connsiteX63" fmla="*/ 1925665 w 1995827"/>
                <a:gd name="connsiteY63" fmla="*/ 272536 h 618764"/>
                <a:gd name="connsiteX64" fmla="*/ 1927912 w 1995827"/>
                <a:gd name="connsiteY64" fmla="*/ 270728 h 618764"/>
                <a:gd name="connsiteX65" fmla="*/ 1928864 w 1995827"/>
                <a:gd name="connsiteY65" fmla="*/ 269967 h 618764"/>
                <a:gd name="connsiteX66" fmla="*/ 1930797 w 1995827"/>
                <a:gd name="connsiteY66" fmla="*/ 259719 h 618764"/>
                <a:gd name="connsiteX67" fmla="*/ 1935290 w 1995827"/>
                <a:gd name="connsiteY67" fmla="*/ 255237 h 618764"/>
                <a:gd name="connsiteX68" fmla="*/ 1939774 w 1995827"/>
                <a:gd name="connsiteY68" fmla="*/ 254600 h 618764"/>
                <a:gd name="connsiteX69" fmla="*/ 1944248 w 1995827"/>
                <a:gd name="connsiteY69" fmla="*/ 253962 h 618764"/>
                <a:gd name="connsiteX70" fmla="*/ 1944248 w 1995827"/>
                <a:gd name="connsiteY70" fmla="*/ 250109 h 618764"/>
                <a:gd name="connsiteX71" fmla="*/ 1949379 w 1995827"/>
                <a:gd name="connsiteY71" fmla="*/ 245627 h 618764"/>
                <a:gd name="connsiteX72" fmla="*/ 1953235 w 1995827"/>
                <a:gd name="connsiteY72" fmla="*/ 243067 h 618764"/>
                <a:gd name="connsiteX73" fmla="*/ 1953235 w 1995827"/>
                <a:gd name="connsiteY73" fmla="*/ 237948 h 618764"/>
                <a:gd name="connsiteX74" fmla="*/ 1957062 w 1995827"/>
                <a:gd name="connsiteY74" fmla="*/ 236026 h 618764"/>
                <a:gd name="connsiteX75" fmla="*/ 1960280 w 1995827"/>
                <a:gd name="connsiteY75" fmla="*/ 239861 h 618764"/>
                <a:gd name="connsiteX76" fmla="*/ 1967315 w 1995827"/>
                <a:gd name="connsiteY76" fmla="*/ 240508 h 618764"/>
                <a:gd name="connsiteX77" fmla="*/ 1976293 w 1995827"/>
                <a:gd name="connsiteY77" fmla="*/ 240508 h 618764"/>
                <a:gd name="connsiteX78" fmla="*/ 1987193 w 1995827"/>
                <a:gd name="connsiteY78" fmla="*/ 243067 h 618764"/>
                <a:gd name="connsiteX79" fmla="*/ 1995828 w 1995827"/>
                <a:gd name="connsiteY79" fmla="*/ 240527 h 618764"/>
                <a:gd name="connsiteX80" fmla="*/ 1984679 w 1995827"/>
                <a:gd name="connsiteY80" fmla="*/ 232096 h 618764"/>
                <a:gd name="connsiteX81" fmla="*/ 1873286 w 1995827"/>
                <a:gd name="connsiteY81" fmla="*/ 154833 h 618764"/>
                <a:gd name="connsiteX82" fmla="*/ 1823002 w 1995827"/>
                <a:gd name="connsiteY82" fmla="*/ 123319 h 618764"/>
                <a:gd name="connsiteX83" fmla="*/ 1819936 w 1995827"/>
                <a:gd name="connsiteY83" fmla="*/ 125203 h 618764"/>
                <a:gd name="connsiteX84" fmla="*/ 1802619 w 1995827"/>
                <a:gd name="connsiteY84" fmla="*/ 126487 h 618764"/>
                <a:gd name="connsiteX85" fmla="*/ 1784037 w 1995827"/>
                <a:gd name="connsiteY85" fmla="*/ 123281 h 618764"/>
                <a:gd name="connsiteX86" fmla="*/ 1775078 w 1995827"/>
                <a:gd name="connsiteY86" fmla="*/ 118799 h 618764"/>
                <a:gd name="connsiteX87" fmla="*/ 1766748 w 1995827"/>
                <a:gd name="connsiteY87" fmla="*/ 118799 h 618764"/>
                <a:gd name="connsiteX88" fmla="*/ 1750070 w 1995827"/>
                <a:gd name="connsiteY88" fmla="*/ 120084 h 618764"/>
                <a:gd name="connsiteX89" fmla="*/ 1737903 w 1995827"/>
                <a:gd name="connsiteY89" fmla="*/ 121996 h 618764"/>
                <a:gd name="connsiteX90" fmla="*/ 1722518 w 1995827"/>
                <a:gd name="connsiteY90" fmla="*/ 118162 h 618764"/>
                <a:gd name="connsiteX91" fmla="*/ 1706496 w 1995827"/>
                <a:gd name="connsiteY91" fmla="*/ 116877 h 618764"/>
                <a:gd name="connsiteX92" fmla="*/ 1701375 w 1995827"/>
                <a:gd name="connsiteY92" fmla="*/ 117515 h 618764"/>
                <a:gd name="connsiteX93" fmla="*/ 1704583 w 1995827"/>
                <a:gd name="connsiteY93" fmla="*/ 123281 h 618764"/>
                <a:gd name="connsiteX94" fmla="*/ 1710352 w 1995827"/>
                <a:gd name="connsiteY94" fmla="*/ 125850 h 618764"/>
                <a:gd name="connsiteX95" fmla="*/ 1718682 w 1995827"/>
                <a:gd name="connsiteY95" fmla="*/ 125850 h 618764"/>
                <a:gd name="connsiteX96" fmla="*/ 1727631 w 1995827"/>
                <a:gd name="connsiteY96" fmla="*/ 129047 h 618764"/>
                <a:gd name="connsiteX97" fmla="*/ 1730839 w 1995827"/>
                <a:gd name="connsiteY97" fmla="*/ 135451 h 618764"/>
                <a:gd name="connsiteX98" fmla="*/ 1718682 w 1995827"/>
                <a:gd name="connsiteY98" fmla="*/ 136088 h 618764"/>
                <a:gd name="connsiteX99" fmla="*/ 1709705 w 1995827"/>
                <a:gd name="connsiteY99" fmla="*/ 131607 h 618764"/>
                <a:gd name="connsiteX100" fmla="*/ 1700718 w 1995827"/>
                <a:gd name="connsiteY100" fmla="*/ 131607 h 618764"/>
                <a:gd name="connsiteX101" fmla="*/ 1686638 w 1995827"/>
                <a:gd name="connsiteY101" fmla="*/ 125203 h 618764"/>
                <a:gd name="connsiteX102" fmla="*/ 1682144 w 1995827"/>
                <a:gd name="connsiteY102" fmla="*/ 121359 h 618764"/>
                <a:gd name="connsiteX103" fmla="*/ 1685658 w 1995827"/>
                <a:gd name="connsiteY103" fmla="*/ 116202 h 618764"/>
                <a:gd name="connsiteX104" fmla="*/ 1685343 w 1995827"/>
                <a:gd name="connsiteY104" fmla="*/ 115602 h 618764"/>
                <a:gd name="connsiteX105" fmla="*/ 1679650 w 1995827"/>
                <a:gd name="connsiteY105" fmla="*/ 116202 h 618764"/>
                <a:gd name="connsiteX106" fmla="*/ 1679584 w 1995827"/>
                <a:gd name="connsiteY106" fmla="*/ 116240 h 618764"/>
                <a:gd name="connsiteX107" fmla="*/ 1675100 w 1995827"/>
                <a:gd name="connsiteY107" fmla="*/ 120721 h 618764"/>
                <a:gd name="connsiteX108" fmla="*/ 1667398 w 1995827"/>
                <a:gd name="connsiteY108" fmla="*/ 123928 h 618764"/>
                <a:gd name="connsiteX109" fmla="*/ 1649443 w 1995827"/>
                <a:gd name="connsiteY109" fmla="*/ 122643 h 618764"/>
                <a:gd name="connsiteX110" fmla="*/ 1628309 w 1995827"/>
                <a:gd name="connsiteY110" fmla="*/ 120721 h 618764"/>
                <a:gd name="connsiteX111" fmla="*/ 1613553 w 1995827"/>
                <a:gd name="connsiteY111" fmla="*/ 119437 h 618764"/>
                <a:gd name="connsiteX112" fmla="*/ 1605861 w 1995827"/>
                <a:gd name="connsiteY112" fmla="*/ 122643 h 618764"/>
                <a:gd name="connsiteX113" fmla="*/ 1590467 w 1995827"/>
                <a:gd name="connsiteY113" fmla="*/ 122643 h 618764"/>
                <a:gd name="connsiteX114" fmla="*/ 1580243 w 1995827"/>
                <a:gd name="connsiteY114" fmla="*/ 120084 h 618764"/>
                <a:gd name="connsiteX115" fmla="*/ 1576806 w 1995827"/>
                <a:gd name="connsiteY115" fmla="*/ 116202 h 618764"/>
                <a:gd name="connsiteX116" fmla="*/ 1575102 w 1995827"/>
                <a:gd name="connsiteY116" fmla="*/ 114318 h 618764"/>
                <a:gd name="connsiteX117" fmla="*/ 1566772 w 1995827"/>
                <a:gd name="connsiteY117" fmla="*/ 109189 h 618764"/>
                <a:gd name="connsiteX118" fmla="*/ 1547542 w 1995827"/>
                <a:gd name="connsiteY118" fmla="*/ 104070 h 618764"/>
                <a:gd name="connsiteX119" fmla="*/ 1536641 w 1995827"/>
                <a:gd name="connsiteY119" fmla="*/ 101501 h 618764"/>
                <a:gd name="connsiteX120" fmla="*/ 1522533 w 1995827"/>
                <a:gd name="connsiteY120" fmla="*/ 98941 h 618764"/>
                <a:gd name="connsiteX121" fmla="*/ 1506520 w 1995827"/>
                <a:gd name="connsiteY121" fmla="*/ 98941 h 618764"/>
                <a:gd name="connsiteX122" fmla="*/ 1485357 w 1995827"/>
                <a:gd name="connsiteY122" fmla="*/ 98304 h 618764"/>
                <a:gd name="connsiteX123" fmla="*/ 1471277 w 1995827"/>
                <a:gd name="connsiteY123" fmla="*/ 102148 h 618764"/>
                <a:gd name="connsiteX124" fmla="*/ 1457178 w 1995827"/>
                <a:gd name="connsiteY124" fmla="*/ 101501 h 618764"/>
                <a:gd name="connsiteX125" fmla="*/ 1446839 w 1995827"/>
                <a:gd name="connsiteY125" fmla="*/ 96876 h 618764"/>
                <a:gd name="connsiteX126" fmla="*/ 1443717 w 1995827"/>
                <a:gd name="connsiteY126" fmla="*/ 95734 h 618764"/>
                <a:gd name="connsiteX127" fmla="*/ 1433483 w 1995827"/>
                <a:gd name="connsiteY127" fmla="*/ 93812 h 618764"/>
                <a:gd name="connsiteX128" fmla="*/ 1427704 w 1995827"/>
                <a:gd name="connsiteY128" fmla="*/ 93812 h 618764"/>
                <a:gd name="connsiteX129" fmla="*/ 1420012 w 1995827"/>
                <a:gd name="connsiteY129" fmla="*/ 91890 h 618764"/>
                <a:gd name="connsiteX130" fmla="*/ 1411682 w 1995827"/>
                <a:gd name="connsiteY130" fmla="*/ 89978 h 618764"/>
                <a:gd name="connsiteX131" fmla="*/ 1405266 w 1995827"/>
                <a:gd name="connsiteY131" fmla="*/ 88684 h 618764"/>
                <a:gd name="connsiteX132" fmla="*/ 1407827 w 1995827"/>
                <a:gd name="connsiteY132" fmla="*/ 84849 h 618764"/>
                <a:gd name="connsiteX133" fmla="*/ 1398211 w 1995827"/>
                <a:gd name="connsiteY133" fmla="*/ 81642 h 618764"/>
                <a:gd name="connsiteX134" fmla="*/ 1389891 w 1995827"/>
                <a:gd name="connsiteY134" fmla="*/ 81005 h 618764"/>
                <a:gd name="connsiteX135" fmla="*/ 1374507 w 1995827"/>
                <a:gd name="connsiteY135" fmla="*/ 79720 h 618764"/>
                <a:gd name="connsiteX136" fmla="*/ 1371946 w 1995827"/>
                <a:gd name="connsiteY136" fmla="*/ 87409 h 618764"/>
                <a:gd name="connsiteX137" fmla="*/ 1366186 w 1995827"/>
                <a:gd name="connsiteY137" fmla="*/ 88684 h 618764"/>
                <a:gd name="connsiteX138" fmla="*/ 1366824 w 1995827"/>
                <a:gd name="connsiteY138" fmla="*/ 80367 h 618764"/>
                <a:gd name="connsiteX139" fmla="*/ 1364235 w 1995827"/>
                <a:gd name="connsiteY139" fmla="*/ 77560 h 618764"/>
                <a:gd name="connsiteX140" fmla="*/ 1363625 w 1995827"/>
                <a:gd name="connsiteY140" fmla="*/ 77170 h 618764"/>
                <a:gd name="connsiteX141" fmla="*/ 1353372 w 1995827"/>
                <a:gd name="connsiteY141" fmla="*/ 77170 h 618764"/>
                <a:gd name="connsiteX142" fmla="*/ 1340549 w 1995827"/>
                <a:gd name="connsiteY142" fmla="*/ 75239 h 618764"/>
                <a:gd name="connsiteX143" fmla="*/ 1324527 w 1995827"/>
                <a:gd name="connsiteY143" fmla="*/ 75239 h 618764"/>
                <a:gd name="connsiteX144" fmla="*/ 1309143 w 1995827"/>
                <a:gd name="connsiteY144" fmla="*/ 73317 h 618764"/>
                <a:gd name="connsiteX145" fmla="*/ 1294396 w 1995827"/>
                <a:gd name="connsiteY145" fmla="*/ 71404 h 618764"/>
                <a:gd name="connsiteX146" fmla="*/ 1287999 w 1995827"/>
                <a:gd name="connsiteY146" fmla="*/ 71404 h 618764"/>
                <a:gd name="connsiteX147" fmla="*/ 1286713 w 1995827"/>
                <a:gd name="connsiteY147" fmla="*/ 75876 h 618764"/>
                <a:gd name="connsiteX148" fmla="*/ 1278393 w 1995827"/>
                <a:gd name="connsiteY148" fmla="*/ 76523 h 618764"/>
                <a:gd name="connsiteX149" fmla="*/ 1277803 w 1995827"/>
                <a:gd name="connsiteY149" fmla="*/ 77560 h 618764"/>
                <a:gd name="connsiteX150" fmla="*/ 1278393 w 1995827"/>
                <a:gd name="connsiteY150" fmla="*/ 82280 h 618764"/>
                <a:gd name="connsiteX151" fmla="*/ 1283496 w 1995827"/>
                <a:gd name="connsiteY151" fmla="*/ 83565 h 618764"/>
                <a:gd name="connsiteX152" fmla="*/ 1291826 w 1995827"/>
                <a:gd name="connsiteY152" fmla="*/ 85487 h 618764"/>
                <a:gd name="connsiteX153" fmla="*/ 1293120 w 1995827"/>
                <a:gd name="connsiteY153" fmla="*/ 89978 h 618764"/>
                <a:gd name="connsiteX154" fmla="*/ 1299537 w 1995827"/>
                <a:gd name="connsiteY154" fmla="*/ 92537 h 618764"/>
                <a:gd name="connsiteX155" fmla="*/ 1293120 w 1995827"/>
                <a:gd name="connsiteY155" fmla="*/ 93175 h 618764"/>
                <a:gd name="connsiteX156" fmla="*/ 1285428 w 1995827"/>
                <a:gd name="connsiteY156" fmla="*/ 91890 h 618764"/>
                <a:gd name="connsiteX157" fmla="*/ 1276460 w 1995827"/>
                <a:gd name="connsiteY157" fmla="*/ 93175 h 618764"/>
                <a:gd name="connsiteX158" fmla="*/ 1269416 w 1995827"/>
                <a:gd name="connsiteY158" fmla="*/ 90615 h 618764"/>
                <a:gd name="connsiteX159" fmla="*/ 1255954 w 1995827"/>
                <a:gd name="connsiteY159" fmla="*/ 90615 h 618764"/>
                <a:gd name="connsiteX160" fmla="*/ 1246968 w 1995827"/>
                <a:gd name="connsiteY160" fmla="*/ 91890 h 618764"/>
                <a:gd name="connsiteX161" fmla="*/ 1235439 w 1995827"/>
                <a:gd name="connsiteY161" fmla="*/ 94450 h 618764"/>
                <a:gd name="connsiteX162" fmla="*/ 1225814 w 1995827"/>
                <a:gd name="connsiteY162" fmla="*/ 93175 h 618764"/>
                <a:gd name="connsiteX163" fmla="*/ 1216218 w 1995827"/>
                <a:gd name="connsiteY163" fmla="*/ 88046 h 618764"/>
                <a:gd name="connsiteX164" fmla="*/ 1210439 w 1995827"/>
                <a:gd name="connsiteY164" fmla="*/ 86124 h 618764"/>
                <a:gd name="connsiteX165" fmla="*/ 1211087 w 1995827"/>
                <a:gd name="connsiteY165" fmla="*/ 91253 h 618764"/>
                <a:gd name="connsiteX166" fmla="*/ 1214961 w 1995827"/>
                <a:gd name="connsiteY166" fmla="*/ 96876 h 618764"/>
                <a:gd name="connsiteX167" fmla="*/ 1214933 w 1995827"/>
                <a:gd name="connsiteY167" fmla="*/ 97019 h 618764"/>
                <a:gd name="connsiteX168" fmla="*/ 1211706 w 1995827"/>
                <a:gd name="connsiteY168" fmla="*/ 100216 h 618764"/>
                <a:gd name="connsiteX169" fmla="*/ 1205955 w 1995827"/>
                <a:gd name="connsiteY169" fmla="*/ 99579 h 618764"/>
                <a:gd name="connsiteX170" fmla="*/ 1198901 w 1995827"/>
                <a:gd name="connsiteY170" fmla="*/ 98941 h 618764"/>
                <a:gd name="connsiteX171" fmla="*/ 1185573 w 1995827"/>
                <a:gd name="connsiteY171" fmla="*/ 96876 h 618764"/>
                <a:gd name="connsiteX172" fmla="*/ 1184821 w 1995827"/>
                <a:gd name="connsiteY172" fmla="*/ 96381 h 618764"/>
                <a:gd name="connsiteX173" fmla="*/ 1180966 w 1995827"/>
                <a:gd name="connsiteY173" fmla="*/ 92537 h 618764"/>
                <a:gd name="connsiteX174" fmla="*/ 1173921 w 1995827"/>
                <a:gd name="connsiteY174" fmla="*/ 90615 h 618764"/>
                <a:gd name="connsiteX175" fmla="*/ 1164953 w 1995827"/>
                <a:gd name="connsiteY175" fmla="*/ 87409 h 618764"/>
                <a:gd name="connsiteX176" fmla="*/ 1157908 w 1995827"/>
                <a:gd name="connsiteY176" fmla="*/ 82927 h 618764"/>
                <a:gd name="connsiteX177" fmla="*/ 1150854 w 1995827"/>
                <a:gd name="connsiteY177" fmla="*/ 81005 h 618764"/>
                <a:gd name="connsiteX178" fmla="*/ 1146380 w 1995827"/>
                <a:gd name="connsiteY178" fmla="*/ 79083 h 618764"/>
                <a:gd name="connsiteX179" fmla="*/ 1138050 w 1995827"/>
                <a:gd name="connsiteY179" fmla="*/ 79083 h 618764"/>
                <a:gd name="connsiteX180" fmla="*/ 1131643 w 1995827"/>
                <a:gd name="connsiteY180" fmla="*/ 81005 h 618764"/>
                <a:gd name="connsiteX181" fmla="*/ 1128482 w 1995827"/>
                <a:gd name="connsiteY181" fmla="*/ 77560 h 618764"/>
                <a:gd name="connsiteX182" fmla="*/ 1128425 w 1995827"/>
                <a:gd name="connsiteY182" fmla="*/ 76523 h 618764"/>
                <a:gd name="connsiteX183" fmla="*/ 1134184 w 1995827"/>
                <a:gd name="connsiteY183" fmla="*/ 72679 h 618764"/>
                <a:gd name="connsiteX184" fmla="*/ 1139963 w 1995827"/>
                <a:gd name="connsiteY184" fmla="*/ 70757 h 618764"/>
                <a:gd name="connsiteX185" fmla="*/ 1141857 w 1995827"/>
                <a:gd name="connsiteY185" fmla="*/ 66275 h 618764"/>
                <a:gd name="connsiteX186" fmla="*/ 1136745 w 1995827"/>
                <a:gd name="connsiteY186" fmla="*/ 64353 h 618764"/>
                <a:gd name="connsiteX187" fmla="*/ 1130348 w 1995827"/>
                <a:gd name="connsiteY187" fmla="*/ 63716 h 618764"/>
                <a:gd name="connsiteX188" fmla="*/ 1125845 w 1995827"/>
                <a:gd name="connsiteY188" fmla="*/ 64353 h 618764"/>
                <a:gd name="connsiteX189" fmla="*/ 1121371 w 1995827"/>
                <a:gd name="connsiteY189" fmla="*/ 61784 h 618764"/>
                <a:gd name="connsiteX190" fmla="*/ 1112384 w 1995827"/>
                <a:gd name="connsiteY190" fmla="*/ 61784 h 618764"/>
                <a:gd name="connsiteX191" fmla="*/ 1107909 w 1995827"/>
                <a:gd name="connsiteY191" fmla="*/ 64991 h 618764"/>
                <a:gd name="connsiteX192" fmla="*/ 1101503 w 1995827"/>
                <a:gd name="connsiteY192" fmla="*/ 63069 h 618764"/>
                <a:gd name="connsiteX193" fmla="*/ 1088650 w 1995827"/>
                <a:gd name="connsiteY193" fmla="*/ 60509 h 618764"/>
                <a:gd name="connsiteX194" fmla="*/ 1080321 w 1995827"/>
                <a:gd name="connsiteY194" fmla="*/ 58578 h 618764"/>
                <a:gd name="connsiteX195" fmla="*/ 1073285 w 1995827"/>
                <a:gd name="connsiteY195" fmla="*/ 57303 h 618764"/>
                <a:gd name="connsiteX196" fmla="*/ 1067516 w 1995827"/>
                <a:gd name="connsiteY196" fmla="*/ 60509 h 618764"/>
                <a:gd name="connsiteX197" fmla="*/ 1080987 w 1995827"/>
                <a:gd name="connsiteY197" fmla="*/ 67550 h 618764"/>
                <a:gd name="connsiteX198" fmla="*/ 1089317 w 1995827"/>
                <a:gd name="connsiteY198" fmla="*/ 68835 h 618764"/>
                <a:gd name="connsiteX199" fmla="*/ 1091878 w 1995827"/>
                <a:gd name="connsiteY199" fmla="*/ 73317 h 618764"/>
                <a:gd name="connsiteX200" fmla="*/ 1085471 w 1995827"/>
                <a:gd name="connsiteY200" fmla="*/ 72032 h 618764"/>
                <a:gd name="connsiteX201" fmla="*/ 1077779 w 1995827"/>
                <a:gd name="connsiteY201" fmla="*/ 70757 h 618764"/>
                <a:gd name="connsiteX202" fmla="*/ 1066240 w 1995827"/>
                <a:gd name="connsiteY202" fmla="*/ 68835 h 618764"/>
                <a:gd name="connsiteX203" fmla="*/ 1057273 w 1995827"/>
                <a:gd name="connsiteY203" fmla="*/ 70757 h 618764"/>
                <a:gd name="connsiteX204" fmla="*/ 1051523 w 1995827"/>
                <a:gd name="connsiteY204" fmla="*/ 69473 h 618764"/>
                <a:gd name="connsiteX205" fmla="*/ 1040613 w 1995827"/>
                <a:gd name="connsiteY205" fmla="*/ 68835 h 618764"/>
                <a:gd name="connsiteX206" fmla="*/ 1027161 w 1995827"/>
                <a:gd name="connsiteY206" fmla="*/ 68835 h 618764"/>
                <a:gd name="connsiteX207" fmla="*/ 1023324 w 1995827"/>
                <a:gd name="connsiteY207" fmla="*/ 65628 h 618764"/>
                <a:gd name="connsiteX208" fmla="*/ 1017555 w 1995827"/>
                <a:gd name="connsiteY208" fmla="*/ 64353 h 618764"/>
                <a:gd name="connsiteX209" fmla="*/ 1012424 w 1995827"/>
                <a:gd name="connsiteY209" fmla="*/ 60509 h 618764"/>
                <a:gd name="connsiteX210" fmla="*/ 1000248 w 1995827"/>
                <a:gd name="connsiteY210" fmla="*/ 59225 h 618764"/>
                <a:gd name="connsiteX211" fmla="*/ 982969 w 1995827"/>
                <a:gd name="connsiteY211" fmla="*/ 59225 h 618764"/>
                <a:gd name="connsiteX212" fmla="*/ 969499 w 1995827"/>
                <a:gd name="connsiteY212" fmla="*/ 57950 h 618764"/>
                <a:gd name="connsiteX213" fmla="*/ 961806 w 1995827"/>
                <a:gd name="connsiteY213" fmla="*/ 59225 h 618764"/>
                <a:gd name="connsiteX214" fmla="*/ 956047 w 1995827"/>
                <a:gd name="connsiteY214" fmla="*/ 61784 h 618764"/>
                <a:gd name="connsiteX215" fmla="*/ 950916 w 1995827"/>
                <a:gd name="connsiteY215" fmla="*/ 57950 h 618764"/>
                <a:gd name="connsiteX216" fmla="*/ 941300 w 1995827"/>
                <a:gd name="connsiteY216" fmla="*/ 54106 h 618764"/>
                <a:gd name="connsiteX217" fmla="*/ 938092 w 1995827"/>
                <a:gd name="connsiteY217" fmla="*/ 58578 h 618764"/>
                <a:gd name="connsiteX218" fmla="*/ 929772 w 1995827"/>
                <a:gd name="connsiteY218" fmla="*/ 57950 h 618764"/>
                <a:gd name="connsiteX219" fmla="*/ 921442 w 1995827"/>
                <a:gd name="connsiteY219" fmla="*/ 52811 h 618764"/>
                <a:gd name="connsiteX220" fmla="*/ 913112 w 1995827"/>
                <a:gd name="connsiteY220" fmla="*/ 53459 h 618764"/>
                <a:gd name="connsiteX221" fmla="*/ 906067 w 1995827"/>
                <a:gd name="connsiteY221" fmla="*/ 56018 h 618764"/>
                <a:gd name="connsiteX222" fmla="*/ 906067 w 1995827"/>
                <a:gd name="connsiteY222" fmla="*/ 59225 h 618764"/>
                <a:gd name="connsiteX223" fmla="*/ 911817 w 1995827"/>
                <a:gd name="connsiteY223" fmla="*/ 61147 h 618764"/>
                <a:gd name="connsiteX224" fmla="*/ 903487 w 1995827"/>
                <a:gd name="connsiteY224" fmla="*/ 61784 h 618764"/>
                <a:gd name="connsiteX225" fmla="*/ 896433 w 1995827"/>
                <a:gd name="connsiteY225" fmla="*/ 64991 h 618764"/>
                <a:gd name="connsiteX226" fmla="*/ 889407 w 1995827"/>
                <a:gd name="connsiteY226" fmla="*/ 66913 h 618764"/>
                <a:gd name="connsiteX227" fmla="*/ 883628 w 1995827"/>
                <a:gd name="connsiteY227" fmla="*/ 66913 h 618764"/>
                <a:gd name="connsiteX228" fmla="*/ 883628 w 1995827"/>
                <a:gd name="connsiteY228" fmla="*/ 59872 h 618764"/>
                <a:gd name="connsiteX229" fmla="*/ 892596 w 1995827"/>
                <a:gd name="connsiteY229" fmla="*/ 57303 h 618764"/>
                <a:gd name="connsiteX230" fmla="*/ 896433 w 1995827"/>
                <a:gd name="connsiteY230" fmla="*/ 52811 h 618764"/>
                <a:gd name="connsiteX231" fmla="*/ 905401 w 1995827"/>
                <a:gd name="connsiteY231" fmla="*/ 47055 h 618764"/>
                <a:gd name="connsiteX232" fmla="*/ 911817 w 1995827"/>
                <a:gd name="connsiteY232" fmla="*/ 45133 h 618764"/>
                <a:gd name="connsiteX233" fmla="*/ 915654 w 1995827"/>
                <a:gd name="connsiteY233" fmla="*/ 41926 h 618764"/>
                <a:gd name="connsiteX234" fmla="*/ 920147 w 1995827"/>
                <a:gd name="connsiteY234" fmla="*/ 40651 h 618764"/>
                <a:gd name="connsiteX235" fmla="*/ 922470 w 1995827"/>
                <a:gd name="connsiteY235" fmla="*/ 38929 h 618764"/>
                <a:gd name="connsiteX236" fmla="*/ 923984 w 1995827"/>
                <a:gd name="connsiteY236" fmla="*/ 34885 h 618764"/>
                <a:gd name="connsiteX237" fmla="*/ 918862 w 1995827"/>
                <a:gd name="connsiteY237" fmla="*/ 31041 h 618764"/>
                <a:gd name="connsiteX238" fmla="*/ 916301 w 1995827"/>
                <a:gd name="connsiteY238" fmla="*/ 24637 h 618764"/>
                <a:gd name="connsiteX239" fmla="*/ 910513 w 1995827"/>
                <a:gd name="connsiteY239" fmla="*/ 22715 h 618764"/>
                <a:gd name="connsiteX240" fmla="*/ 902840 w 1995827"/>
                <a:gd name="connsiteY240" fmla="*/ 22077 h 618764"/>
                <a:gd name="connsiteX241" fmla="*/ 893853 w 1995827"/>
                <a:gd name="connsiteY241" fmla="*/ 19508 h 618764"/>
                <a:gd name="connsiteX242" fmla="*/ 886808 w 1995827"/>
                <a:gd name="connsiteY242" fmla="*/ 16311 h 618764"/>
                <a:gd name="connsiteX243" fmla="*/ 879116 w 1995827"/>
                <a:gd name="connsiteY243" fmla="*/ 14380 h 618764"/>
                <a:gd name="connsiteX244" fmla="*/ 870786 w 1995827"/>
                <a:gd name="connsiteY244" fmla="*/ 13752 h 618764"/>
                <a:gd name="connsiteX245" fmla="*/ 861818 w 1995827"/>
                <a:gd name="connsiteY245" fmla="*/ 13114 h 618764"/>
                <a:gd name="connsiteX246" fmla="*/ 850290 w 1995827"/>
                <a:gd name="connsiteY246" fmla="*/ 15027 h 618764"/>
                <a:gd name="connsiteX247" fmla="*/ 839399 w 1995827"/>
                <a:gd name="connsiteY247" fmla="*/ 15664 h 618764"/>
                <a:gd name="connsiteX248" fmla="*/ 824652 w 1995827"/>
                <a:gd name="connsiteY248" fmla="*/ 16311 h 618764"/>
                <a:gd name="connsiteX249" fmla="*/ 825937 w 1995827"/>
                <a:gd name="connsiteY249" fmla="*/ 9898 h 618764"/>
                <a:gd name="connsiteX250" fmla="*/ 817607 w 1995827"/>
                <a:gd name="connsiteY250" fmla="*/ 9261 h 618764"/>
                <a:gd name="connsiteX251" fmla="*/ 809896 w 1995827"/>
                <a:gd name="connsiteY251" fmla="*/ 9898 h 618764"/>
                <a:gd name="connsiteX252" fmla="*/ 804146 w 1995827"/>
                <a:gd name="connsiteY252" fmla="*/ 8623 h 618764"/>
                <a:gd name="connsiteX253" fmla="*/ 797730 w 1995827"/>
                <a:gd name="connsiteY253" fmla="*/ 7338 h 618764"/>
                <a:gd name="connsiteX254" fmla="*/ 795807 w 1995827"/>
                <a:gd name="connsiteY254" fmla="*/ 935 h 618764"/>
                <a:gd name="connsiteX255" fmla="*/ 787477 w 1995827"/>
                <a:gd name="connsiteY255" fmla="*/ 2219 h 618764"/>
                <a:gd name="connsiteX256" fmla="*/ 779147 w 1995827"/>
                <a:gd name="connsiteY256" fmla="*/ 288 h 618764"/>
                <a:gd name="connsiteX257" fmla="*/ 768237 w 1995827"/>
                <a:gd name="connsiteY257" fmla="*/ 288 h 618764"/>
                <a:gd name="connsiteX258" fmla="*/ 760545 w 1995827"/>
                <a:gd name="connsiteY258" fmla="*/ 935 h 618764"/>
                <a:gd name="connsiteX259" fmla="*/ 757337 w 1995827"/>
                <a:gd name="connsiteY259" fmla="*/ 6701 h 618764"/>
                <a:gd name="connsiteX260" fmla="*/ 759269 w 1995827"/>
                <a:gd name="connsiteY260" fmla="*/ 12467 h 618764"/>
                <a:gd name="connsiteX261" fmla="*/ 759269 w 1995827"/>
                <a:gd name="connsiteY261" fmla="*/ 16949 h 618764"/>
                <a:gd name="connsiteX262" fmla="*/ 752196 w 1995827"/>
                <a:gd name="connsiteY262" fmla="*/ 16311 h 618764"/>
                <a:gd name="connsiteX263" fmla="*/ 745798 w 1995827"/>
                <a:gd name="connsiteY263" fmla="*/ 15664 h 618764"/>
                <a:gd name="connsiteX264" fmla="*/ 744523 w 1995827"/>
                <a:gd name="connsiteY264" fmla="*/ 20793 h 618764"/>
                <a:gd name="connsiteX265" fmla="*/ 735545 w 1995827"/>
                <a:gd name="connsiteY265" fmla="*/ 21430 h 618764"/>
                <a:gd name="connsiteX266" fmla="*/ 725302 w 1995827"/>
                <a:gd name="connsiteY266" fmla="*/ 23353 h 618764"/>
                <a:gd name="connsiteX267" fmla="*/ 715687 w 1995827"/>
                <a:gd name="connsiteY267" fmla="*/ 25275 h 618764"/>
                <a:gd name="connsiteX268" fmla="*/ 704786 w 1995827"/>
                <a:gd name="connsiteY268" fmla="*/ 20793 h 618764"/>
                <a:gd name="connsiteX269" fmla="*/ 692601 w 1995827"/>
                <a:gd name="connsiteY269" fmla="*/ 20793 h 618764"/>
                <a:gd name="connsiteX270" fmla="*/ 684909 w 1995827"/>
                <a:gd name="connsiteY270" fmla="*/ 20793 h 618764"/>
                <a:gd name="connsiteX271" fmla="*/ 683624 w 1995827"/>
                <a:gd name="connsiteY271" fmla="*/ 24637 h 618764"/>
                <a:gd name="connsiteX272" fmla="*/ 677207 w 1995827"/>
                <a:gd name="connsiteY272" fmla="*/ 27197 h 618764"/>
                <a:gd name="connsiteX273" fmla="*/ 665688 w 1995827"/>
                <a:gd name="connsiteY273" fmla="*/ 26559 h 618764"/>
                <a:gd name="connsiteX274" fmla="*/ 654787 w 1995827"/>
                <a:gd name="connsiteY274" fmla="*/ 29119 h 618764"/>
                <a:gd name="connsiteX275" fmla="*/ 645163 w 1995827"/>
                <a:gd name="connsiteY275" fmla="*/ 29766 h 618764"/>
                <a:gd name="connsiteX276" fmla="*/ 638127 w 1995827"/>
                <a:gd name="connsiteY276" fmla="*/ 34247 h 618764"/>
                <a:gd name="connsiteX277" fmla="*/ 631083 w 1995827"/>
                <a:gd name="connsiteY277" fmla="*/ 36169 h 618764"/>
                <a:gd name="connsiteX278" fmla="*/ 624666 w 1995827"/>
                <a:gd name="connsiteY278" fmla="*/ 37444 h 618764"/>
                <a:gd name="connsiteX279" fmla="*/ 624286 w 1995827"/>
                <a:gd name="connsiteY279" fmla="*/ 38929 h 618764"/>
                <a:gd name="connsiteX280" fmla="*/ 630426 w 1995827"/>
                <a:gd name="connsiteY280" fmla="*/ 43858 h 618764"/>
                <a:gd name="connsiteX281" fmla="*/ 636204 w 1995827"/>
                <a:gd name="connsiteY281" fmla="*/ 45770 h 618764"/>
                <a:gd name="connsiteX282" fmla="*/ 640032 w 1995827"/>
                <a:gd name="connsiteY282" fmla="*/ 47692 h 618764"/>
                <a:gd name="connsiteX283" fmla="*/ 646457 w 1995827"/>
                <a:gd name="connsiteY283" fmla="*/ 50899 h 618764"/>
                <a:gd name="connsiteX284" fmla="*/ 650294 w 1995827"/>
                <a:gd name="connsiteY284" fmla="*/ 55381 h 618764"/>
                <a:gd name="connsiteX285" fmla="*/ 640032 w 1995827"/>
                <a:gd name="connsiteY285" fmla="*/ 55381 h 618764"/>
                <a:gd name="connsiteX286" fmla="*/ 634281 w 1995827"/>
                <a:gd name="connsiteY286" fmla="*/ 55381 h 618764"/>
                <a:gd name="connsiteX287" fmla="*/ 629141 w 1995827"/>
                <a:gd name="connsiteY287" fmla="*/ 56656 h 618764"/>
                <a:gd name="connsiteX288" fmla="*/ 620820 w 1995827"/>
                <a:gd name="connsiteY288" fmla="*/ 54743 h 618764"/>
                <a:gd name="connsiteX289" fmla="*/ 616327 w 1995827"/>
                <a:gd name="connsiteY289" fmla="*/ 56656 h 618764"/>
                <a:gd name="connsiteX290" fmla="*/ 607349 w 1995827"/>
                <a:gd name="connsiteY290" fmla="*/ 57950 h 618764"/>
                <a:gd name="connsiteX291" fmla="*/ 597744 w 1995827"/>
                <a:gd name="connsiteY291" fmla="*/ 57950 h 618764"/>
                <a:gd name="connsiteX292" fmla="*/ 584911 w 1995827"/>
                <a:gd name="connsiteY292" fmla="*/ 56656 h 618764"/>
                <a:gd name="connsiteX293" fmla="*/ 579161 w 1995827"/>
                <a:gd name="connsiteY293" fmla="*/ 56656 h 618764"/>
                <a:gd name="connsiteX294" fmla="*/ 581084 w 1995827"/>
                <a:gd name="connsiteY294" fmla="*/ 64991 h 618764"/>
                <a:gd name="connsiteX295" fmla="*/ 588129 w 1995827"/>
                <a:gd name="connsiteY295" fmla="*/ 66913 h 618764"/>
                <a:gd name="connsiteX296" fmla="*/ 590033 w 1995827"/>
                <a:gd name="connsiteY296" fmla="*/ 73954 h 618764"/>
                <a:gd name="connsiteX297" fmla="*/ 597078 w 1995827"/>
                <a:gd name="connsiteY297" fmla="*/ 74601 h 618764"/>
                <a:gd name="connsiteX298" fmla="*/ 602218 w 1995827"/>
                <a:gd name="connsiteY298" fmla="*/ 73954 h 618764"/>
                <a:gd name="connsiteX299" fmla="*/ 609901 w 1995827"/>
                <a:gd name="connsiteY299" fmla="*/ 75876 h 618764"/>
                <a:gd name="connsiteX300" fmla="*/ 612366 w 1995827"/>
                <a:gd name="connsiteY300" fmla="*/ 77560 h 618764"/>
                <a:gd name="connsiteX301" fmla="*/ 613756 w 1995827"/>
                <a:gd name="connsiteY301" fmla="*/ 78445 h 618764"/>
                <a:gd name="connsiteX302" fmla="*/ 620182 w 1995827"/>
                <a:gd name="connsiteY302" fmla="*/ 80367 h 618764"/>
                <a:gd name="connsiteX303" fmla="*/ 624666 w 1995827"/>
                <a:gd name="connsiteY303" fmla="*/ 82927 h 618764"/>
                <a:gd name="connsiteX304" fmla="*/ 632996 w 1995827"/>
                <a:gd name="connsiteY304" fmla="*/ 85487 h 618764"/>
                <a:gd name="connsiteX305" fmla="*/ 625304 w 1995827"/>
                <a:gd name="connsiteY305" fmla="*/ 86124 h 618764"/>
                <a:gd name="connsiteX306" fmla="*/ 616336 w 1995827"/>
                <a:gd name="connsiteY306" fmla="*/ 86124 h 618764"/>
                <a:gd name="connsiteX307" fmla="*/ 609292 w 1995827"/>
                <a:gd name="connsiteY307" fmla="*/ 86771 h 618764"/>
                <a:gd name="connsiteX308" fmla="*/ 600962 w 1995827"/>
                <a:gd name="connsiteY308" fmla="*/ 84212 h 618764"/>
                <a:gd name="connsiteX309" fmla="*/ 594545 w 1995827"/>
                <a:gd name="connsiteY309" fmla="*/ 84212 h 618764"/>
                <a:gd name="connsiteX310" fmla="*/ 590699 w 1995827"/>
                <a:gd name="connsiteY310" fmla="*/ 81642 h 618764"/>
                <a:gd name="connsiteX311" fmla="*/ 582997 w 1995827"/>
                <a:gd name="connsiteY311" fmla="*/ 81642 h 618764"/>
                <a:gd name="connsiteX312" fmla="*/ 574049 w 1995827"/>
                <a:gd name="connsiteY312" fmla="*/ 78445 h 618764"/>
                <a:gd name="connsiteX313" fmla="*/ 571659 w 1995827"/>
                <a:gd name="connsiteY313" fmla="*/ 77560 h 618764"/>
                <a:gd name="connsiteX314" fmla="*/ 568270 w 1995827"/>
                <a:gd name="connsiteY314" fmla="*/ 76523 h 618764"/>
                <a:gd name="connsiteX315" fmla="*/ 561235 w 1995827"/>
                <a:gd name="connsiteY315" fmla="*/ 75876 h 618764"/>
                <a:gd name="connsiteX316" fmla="*/ 561282 w 1995827"/>
                <a:gd name="connsiteY316" fmla="*/ 77560 h 618764"/>
                <a:gd name="connsiteX317" fmla="*/ 561863 w 1995827"/>
                <a:gd name="connsiteY317" fmla="*/ 79083 h 618764"/>
                <a:gd name="connsiteX318" fmla="*/ 566366 w 1995827"/>
                <a:gd name="connsiteY318" fmla="*/ 84849 h 618764"/>
                <a:gd name="connsiteX319" fmla="*/ 559949 w 1995827"/>
                <a:gd name="connsiteY319" fmla="*/ 82927 h 618764"/>
                <a:gd name="connsiteX320" fmla="*/ 554200 w 1995827"/>
                <a:gd name="connsiteY320" fmla="*/ 82927 h 618764"/>
                <a:gd name="connsiteX321" fmla="*/ 547783 w 1995827"/>
                <a:gd name="connsiteY321" fmla="*/ 82927 h 618764"/>
                <a:gd name="connsiteX322" fmla="*/ 550353 w 1995827"/>
                <a:gd name="connsiteY322" fmla="*/ 87409 h 618764"/>
                <a:gd name="connsiteX323" fmla="*/ 554828 w 1995827"/>
                <a:gd name="connsiteY323" fmla="*/ 89978 h 618764"/>
                <a:gd name="connsiteX324" fmla="*/ 559321 w 1995827"/>
                <a:gd name="connsiteY324" fmla="*/ 89978 h 618764"/>
                <a:gd name="connsiteX325" fmla="*/ 565747 w 1995827"/>
                <a:gd name="connsiteY325" fmla="*/ 91253 h 618764"/>
                <a:gd name="connsiteX326" fmla="*/ 575343 w 1995827"/>
                <a:gd name="connsiteY326" fmla="*/ 89978 h 618764"/>
                <a:gd name="connsiteX327" fmla="*/ 578542 w 1995827"/>
                <a:gd name="connsiteY327" fmla="*/ 93812 h 618764"/>
                <a:gd name="connsiteX328" fmla="*/ 583883 w 1995827"/>
                <a:gd name="connsiteY328" fmla="*/ 96876 h 618764"/>
                <a:gd name="connsiteX329" fmla="*/ 584321 w 1995827"/>
                <a:gd name="connsiteY329" fmla="*/ 98941 h 618764"/>
                <a:gd name="connsiteX330" fmla="*/ 578552 w 1995827"/>
                <a:gd name="connsiteY330" fmla="*/ 98941 h 618764"/>
                <a:gd name="connsiteX331" fmla="*/ 572154 w 1995827"/>
                <a:gd name="connsiteY331" fmla="*/ 97656 h 618764"/>
                <a:gd name="connsiteX332" fmla="*/ 568660 w 1995827"/>
                <a:gd name="connsiteY332" fmla="*/ 96876 h 618764"/>
                <a:gd name="connsiteX333" fmla="*/ 566394 w 1995827"/>
                <a:gd name="connsiteY333" fmla="*/ 96381 h 618764"/>
                <a:gd name="connsiteX334" fmla="*/ 556161 w 1995827"/>
                <a:gd name="connsiteY334" fmla="*/ 94450 h 618764"/>
                <a:gd name="connsiteX335" fmla="*/ 548430 w 1995827"/>
                <a:gd name="connsiteY335" fmla="*/ 93175 h 618764"/>
                <a:gd name="connsiteX336" fmla="*/ 542671 w 1995827"/>
                <a:gd name="connsiteY336" fmla="*/ 92537 h 618764"/>
                <a:gd name="connsiteX337" fmla="*/ 535626 w 1995827"/>
                <a:gd name="connsiteY337" fmla="*/ 87409 h 618764"/>
                <a:gd name="connsiteX338" fmla="*/ 534988 w 1995827"/>
                <a:gd name="connsiteY338" fmla="*/ 81642 h 618764"/>
                <a:gd name="connsiteX339" fmla="*/ 533484 w 1995827"/>
                <a:gd name="connsiteY339" fmla="*/ 77560 h 618764"/>
                <a:gd name="connsiteX340" fmla="*/ 531161 w 1995827"/>
                <a:gd name="connsiteY340" fmla="*/ 74601 h 618764"/>
                <a:gd name="connsiteX341" fmla="*/ 525392 w 1995827"/>
                <a:gd name="connsiteY341" fmla="*/ 71404 h 618764"/>
                <a:gd name="connsiteX342" fmla="*/ 518976 w 1995827"/>
                <a:gd name="connsiteY342" fmla="*/ 70757 h 618764"/>
                <a:gd name="connsiteX343" fmla="*/ 521527 w 1995827"/>
                <a:gd name="connsiteY343" fmla="*/ 72679 h 618764"/>
                <a:gd name="connsiteX344" fmla="*/ 525392 w 1995827"/>
                <a:gd name="connsiteY344" fmla="*/ 75876 h 618764"/>
                <a:gd name="connsiteX345" fmla="*/ 526087 w 1995827"/>
                <a:gd name="connsiteY345" fmla="*/ 77560 h 618764"/>
                <a:gd name="connsiteX346" fmla="*/ 525392 w 1995827"/>
                <a:gd name="connsiteY346" fmla="*/ 81005 h 618764"/>
                <a:gd name="connsiteX347" fmla="*/ 522174 w 1995827"/>
                <a:gd name="connsiteY347" fmla="*/ 81005 h 618764"/>
                <a:gd name="connsiteX348" fmla="*/ 516424 w 1995827"/>
                <a:gd name="connsiteY348" fmla="*/ 83565 h 618764"/>
                <a:gd name="connsiteX349" fmla="*/ 516424 w 1995827"/>
                <a:gd name="connsiteY349" fmla="*/ 88684 h 618764"/>
                <a:gd name="connsiteX350" fmla="*/ 522174 w 1995827"/>
                <a:gd name="connsiteY350" fmla="*/ 93175 h 618764"/>
                <a:gd name="connsiteX351" fmla="*/ 526125 w 1995827"/>
                <a:gd name="connsiteY351" fmla="*/ 96876 h 618764"/>
                <a:gd name="connsiteX352" fmla="*/ 527306 w 1995827"/>
                <a:gd name="connsiteY352" fmla="*/ 97656 h 618764"/>
                <a:gd name="connsiteX353" fmla="*/ 533075 w 1995827"/>
                <a:gd name="connsiteY353" fmla="*/ 99579 h 618764"/>
                <a:gd name="connsiteX354" fmla="*/ 535636 w 1995827"/>
                <a:gd name="connsiteY354" fmla="*/ 104707 h 618764"/>
                <a:gd name="connsiteX355" fmla="*/ 536273 w 1995827"/>
                <a:gd name="connsiteY355" fmla="*/ 112395 h 618764"/>
                <a:gd name="connsiteX356" fmla="*/ 539491 w 1995827"/>
                <a:gd name="connsiteY356" fmla="*/ 115602 h 618764"/>
                <a:gd name="connsiteX357" fmla="*/ 540091 w 1995827"/>
                <a:gd name="connsiteY357" fmla="*/ 116202 h 618764"/>
                <a:gd name="connsiteX358" fmla="*/ 543318 w 1995827"/>
                <a:gd name="connsiteY358" fmla="*/ 119437 h 618764"/>
                <a:gd name="connsiteX359" fmla="*/ 547174 w 1995827"/>
                <a:gd name="connsiteY359" fmla="*/ 125850 h 618764"/>
                <a:gd name="connsiteX360" fmla="*/ 555504 w 1995827"/>
                <a:gd name="connsiteY360" fmla="*/ 126487 h 618764"/>
                <a:gd name="connsiteX361" fmla="*/ 562558 w 1995827"/>
                <a:gd name="connsiteY361" fmla="*/ 127762 h 618764"/>
                <a:gd name="connsiteX362" fmla="*/ 568308 w 1995827"/>
                <a:gd name="connsiteY362" fmla="*/ 126487 h 618764"/>
                <a:gd name="connsiteX363" fmla="*/ 573430 w 1995827"/>
                <a:gd name="connsiteY363" fmla="*/ 125203 h 618764"/>
                <a:gd name="connsiteX364" fmla="*/ 581760 w 1995827"/>
                <a:gd name="connsiteY364" fmla="*/ 126487 h 618764"/>
                <a:gd name="connsiteX365" fmla="*/ 586901 w 1995827"/>
                <a:gd name="connsiteY365" fmla="*/ 127762 h 618764"/>
                <a:gd name="connsiteX366" fmla="*/ 591375 w 1995827"/>
                <a:gd name="connsiteY366" fmla="*/ 128400 h 618764"/>
                <a:gd name="connsiteX367" fmla="*/ 595878 w 1995827"/>
                <a:gd name="connsiteY367" fmla="*/ 132244 h 618764"/>
                <a:gd name="connsiteX368" fmla="*/ 605484 w 1995827"/>
                <a:gd name="connsiteY368" fmla="*/ 138010 h 618764"/>
                <a:gd name="connsiteX369" fmla="*/ 607407 w 1995827"/>
                <a:gd name="connsiteY369" fmla="*/ 145699 h 618764"/>
                <a:gd name="connsiteX370" fmla="*/ 612547 w 1995827"/>
                <a:gd name="connsiteY370" fmla="*/ 149543 h 618764"/>
                <a:gd name="connsiteX371" fmla="*/ 618307 w 1995827"/>
                <a:gd name="connsiteY371" fmla="*/ 152102 h 618764"/>
                <a:gd name="connsiteX372" fmla="*/ 610605 w 1995827"/>
                <a:gd name="connsiteY372" fmla="*/ 154671 h 618764"/>
                <a:gd name="connsiteX373" fmla="*/ 606112 w 1995827"/>
                <a:gd name="connsiteY373" fmla="*/ 154034 h 618764"/>
                <a:gd name="connsiteX374" fmla="*/ 601000 w 1995827"/>
                <a:gd name="connsiteY374" fmla="*/ 147621 h 618764"/>
                <a:gd name="connsiteX375" fmla="*/ 597791 w 1995827"/>
                <a:gd name="connsiteY375" fmla="*/ 140579 h 618764"/>
                <a:gd name="connsiteX376" fmla="*/ 593288 w 1995827"/>
                <a:gd name="connsiteY376" fmla="*/ 138648 h 618764"/>
                <a:gd name="connsiteX377" fmla="*/ 584321 w 1995827"/>
                <a:gd name="connsiteY377" fmla="*/ 134166 h 618764"/>
                <a:gd name="connsiteX378" fmla="*/ 579208 w 1995827"/>
                <a:gd name="connsiteY378" fmla="*/ 132244 h 618764"/>
                <a:gd name="connsiteX379" fmla="*/ 573430 w 1995827"/>
                <a:gd name="connsiteY379" fmla="*/ 132891 h 618764"/>
                <a:gd name="connsiteX380" fmla="*/ 565100 w 1995827"/>
                <a:gd name="connsiteY380" fmla="*/ 135451 h 618764"/>
                <a:gd name="connsiteX381" fmla="*/ 566394 w 1995827"/>
                <a:gd name="connsiteY381" fmla="*/ 134166 h 618764"/>
                <a:gd name="connsiteX382" fmla="*/ 561273 w 1995827"/>
                <a:gd name="connsiteY382" fmla="*/ 136088 h 618764"/>
                <a:gd name="connsiteX383" fmla="*/ 559978 w 1995827"/>
                <a:gd name="connsiteY383" fmla="*/ 139295 h 618764"/>
                <a:gd name="connsiteX384" fmla="*/ 567023 w 1995827"/>
                <a:gd name="connsiteY384" fmla="*/ 143777 h 618764"/>
                <a:gd name="connsiteX385" fmla="*/ 567023 w 1995827"/>
                <a:gd name="connsiteY385" fmla="*/ 151465 h 618764"/>
                <a:gd name="connsiteX386" fmla="*/ 567451 w 1995827"/>
                <a:gd name="connsiteY386" fmla="*/ 154833 h 618764"/>
                <a:gd name="connsiteX387" fmla="*/ 567023 w 1995827"/>
                <a:gd name="connsiteY387" fmla="*/ 162997 h 618764"/>
                <a:gd name="connsiteX388" fmla="*/ 563824 w 1995827"/>
                <a:gd name="connsiteY388" fmla="*/ 165557 h 618764"/>
                <a:gd name="connsiteX389" fmla="*/ 557427 w 1995827"/>
                <a:gd name="connsiteY389" fmla="*/ 168126 h 618764"/>
                <a:gd name="connsiteX390" fmla="*/ 552933 w 1995827"/>
                <a:gd name="connsiteY390" fmla="*/ 173245 h 618764"/>
                <a:gd name="connsiteX391" fmla="*/ 542023 w 1995827"/>
                <a:gd name="connsiteY391" fmla="*/ 173245 h 618764"/>
                <a:gd name="connsiteX392" fmla="*/ 531770 w 1995827"/>
                <a:gd name="connsiteY392" fmla="*/ 171960 h 618764"/>
                <a:gd name="connsiteX393" fmla="*/ 518956 w 1995827"/>
                <a:gd name="connsiteY393" fmla="*/ 170038 h 618764"/>
                <a:gd name="connsiteX394" fmla="*/ 514463 w 1995827"/>
                <a:gd name="connsiteY394" fmla="*/ 166841 h 618764"/>
                <a:gd name="connsiteX395" fmla="*/ 508066 w 1995827"/>
                <a:gd name="connsiteY395" fmla="*/ 164282 h 618764"/>
                <a:gd name="connsiteX396" fmla="*/ 517033 w 1995827"/>
                <a:gd name="connsiteY396" fmla="*/ 164282 h 618764"/>
                <a:gd name="connsiteX397" fmla="*/ 520870 w 1995827"/>
                <a:gd name="connsiteY397" fmla="*/ 166204 h 618764"/>
                <a:gd name="connsiteX398" fmla="*/ 526001 w 1995827"/>
                <a:gd name="connsiteY398" fmla="*/ 168126 h 618764"/>
                <a:gd name="connsiteX399" fmla="*/ 533046 w 1995827"/>
                <a:gd name="connsiteY399" fmla="*/ 167479 h 618764"/>
                <a:gd name="connsiteX400" fmla="*/ 539463 w 1995827"/>
                <a:gd name="connsiteY400" fmla="*/ 168763 h 618764"/>
                <a:gd name="connsiteX401" fmla="*/ 542652 w 1995827"/>
                <a:gd name="connsiteY401" fmla="*/ 162997 h 618764"/>
                <a:gd name="connsiteX402" fmla="*/ 547155 w 1995827"/>
                <a:gd name="connsiteY402" fmla="*/ 159800 h 618764"/>
                <a:gd name="connsiteX403" fmla="*/ 547935 w 1995827"/>
                <a:gd name="connsiteY403" fmla="*/ 154833 h 618764"/>
                <a:gd name="connsiteX404" fmla="*/ 548421 w 1995827"/>
                <a:gd name="connsiteY404" fmla="*/ 153387 h 618764"/>
                <a:gd name="connsiteX405" fmla="*/ 552933 w 1995827"/>
                <a:gd name="connsiteY405" fmla="*/ 148905 h 618764"/>
                <a:gd name="connsiteX406" fmla="*/ 547802 w 1995827"/>
                <a:gd name="connsiteY406" fmla="*/ 142492 h 618764"/>
                <a:gd name="connsiteX407" fmla="*/ 547802 w 1995827"/>
                <a:gd name="connsiteY407" fmla="*/ 136735 h 618764"/>
                <a:gd name="connsiteX408" fmla="*/ 542661 w 1995827"/>
                <a:gd name="connsiteY408" fmla="*/ 134166 h 618764"/>
                <a:gd name="connsiteX409" fmla="*/ 534969 w 1995827"/>
                <a:gd name="connsiteY409" fmla="*/ 130322 h 618764"/>
                <a:gd name="connsiteX410" fmla="*/ 529847 w 1995827"/>
                <a:gd name="connsiteY410" fmla="*/ 124565 h 618764"/>
                <a:gd name="connsiteX411" fmla="*/ 526639 w 1995827"/>
                <a:gd name="connsiteY411" fmla="*/ 116877 h 618764"/>
                <a:gd name="connsiteX412" fmla="*/ 521499 w 1995827"/>
                <a:gd name="connsiteY412" fmla="*/ 113671 h 618764"/>
                <a:gd name="connsiteX413" fmla="*/ 519604 w 1995827"/>
                <a:gd name="connsiteY413" fmla="*/ 106629 h 618764"/>
                <a:gd name="connsiteX414" fmla="*/ 516396 w 1995827"/>
                <a:gd name="connsiteY414" fmla="*/ 100216 h 618764"/>
                <a:gd name="connsiteX415" fmla="*/ 511893 w 1995827"/>
                <a:gd name="connsiteY415" fmla="*/ 95734 h 618764"/>
                <a:gd name="connsiteX416" fmla="*/ 507409 w 1995827"/>
                <a:gd name="connsiteY416" fmla="*/ 91890 h 618764"/>
                <a:gd name="connsiteX417" fmla="*/ 502934 w 1995827"/>
                <a:gd name="connsiteY417" fmla="*/ 89978 h 618764"/>
                <a:gd name="connsiteX418" fmla="*/ 502934 w 1995827"/>
                <a:gd name="connsiteY418" fmla="*/ 84849 h 618764"/>
                <a:gd name="connsiteX419" fmla="*/ 501630 w 1995827"/>
                <a:gd name="connsiteY419" fmla="*/ 77798 h 618764"/>
                <a:gd name="connsiteX420" fmla="*/ 495223 w 1995827"/>
                <a:gd name="connsiteY420" fmla="*/ 72032 h 618764"/>
                <a:gd name="connsiteX421" fmla="*/ 488816 w 1995827"/>
                <a:gd name="connsiteY421" fmla="*/ 70757 h 618764"/>
                <a:gd name="connsiteX422" fmla="*/ 479211 w 1995827"/>
                <a:gd name="connsiteY422" fmla="*/ 70110 h 618764"/>
                <a:gd name="connsiteX423" fmla="*/ 474727 w 1995827"/>
                <a:gd name="connsiteY423" fmla="*/ 69473 h 618764"/>
                <a:gd name="connsiteX424" fmla="*/ 467682 w 1995827"/>
                <a:gd name="connsiteY424" fmla="*/ 69473 h 618764"/>
                <a:gd name="connsiteX425" fmla="*/ 458057 w 1995827"/>
                <a:gd name="connsiteY425" fmla="*/ 68835 h 618764"/>
                <a:gd name="connsiteX426" fmla="*/ 454221 w 1995827"/>
                <a:gd name="connsiteY426" fmla="*/ 72679 h 618764"/>
                <a:gd name="connsiteX427" fmla="*/ 456134 w 1995827"/>
                <a:gd name="connsiteY427" fmla="*/ 81005 h 618764"/>
                <a:gd name="connsiteX428" fmla="*/ 454840 w 1995827"/>
                <a:gd name="connsiteY428" fmla="*/ 88046 h 618764"/>
                <a:gd name="connsiteX429" fmla="*/ 447804 w 1995827"/>
                <a:gd name="connsiteY429" fmla="*/ 91890 h 618764"/>
                <a:gd name="connsiteX430" fmla="*/ 443292 w 1995827"/>
                <a:gd name="connsiteY430" fmla="*/ 92537 h 618764"/>
                <a:gd name="connsiteX431" fmla="*/ 443949 w 1995827"/>
                <a:gd name="connsiteY431" fmla="*/ 97656 h 618764"/>
                <a:gd name="connsiteX432" fmla="*/ 450994 w 1995827"/>
                <a:gd name="connsiteY432" fmla="*/ 99579 h 618764"/>
                <a:gd name="connsiteX433" fmla="*/ 452279 w 1995827"/>
                <a:gd name="connsiteY433" fmla="*/ 102785 h 618764"/>
                <a:gd name="connsiteX434" fmla="*/ 456125 w 1995827"/>
                <a:gd name="connsiteY434" fmla="*/ 107267 h 618764"/>
                <a:gd name="connsiteX435" fmla="*/ 457401 w 1995827"/>
                <a:gd name="connsiteY435" fmla="*/ 111748 h 618764"/>
                <a:gd name="connsiteX436" fmla="*/ 457401 w 1995827"/>
                <a:gd name="connsiteY436" fmla="*/ 118162 h 618764"/>
                <a:gd name="connsiteX437" fmla="*/ 461884 w 1995827"/>
                <a:gd name="connsiteY437" fmla="*/ 120084 h 618764"/>
                <a:gd name="connsiteX438" fmla="*/ 468301 w 1995827"/>
                <a:gd name="connsiteY438" fmla="*/ 120721 h 618764"/>
                <a:gd name="connsiteX439" fmla="*/ 474727 w 1995827"/>
                <a:gd name="connsiteY439" fmla="*/ 122643 h 618764"/>
                <a:gd name="connsiteX440" fmla="*/ 479839 w 1995827"/>
                <a:gd name="connsiteY440" fmla="*/ 127762 h 618764"/>
                <a:gd name="connsiteX441" fmla="*/ 487541 w 1995827"/>
                <a:gd name="connsiteY441" fmla="*/ 128400 h 618764"/>
                <a:gd name="connsiteX442" fmla="*/ 491387 w 1995827"/>
                <a:gd name="connsiteY442" fmla="*/ 134166 h 618764"/>
                <a:gd name="connsiteX443" fmla="*/ 491387 w 1995827"/>
                <a:gd name="connsiteY443" fmla="*/ 139295 h 618764"/>
                <a:gd name="connsiteX444" fmla="*/ 486255 w 1995827"/>
                <a:gd name="connsiteY444" fmla="*/ 139932 h 618764"/>
                <a:gd name="connsiteX445" fmla="*/ 478563 w 1995827"/>
                <a:gd name="connsiteY445" fmla="*/ 136088 h 618764"/>
                <a:gd name="connsiteX446" fmla="*/ 471509 w 1995827"/>
                <a:gd name="connsiteY446" fmla="*/ 135451 h 618764"/>
                <a:gd name="connsiteX447" fmla="*/ 459333 w 1995827"/>
                <a:gd name="connsiteY447" fmla="*/ 132244 h 618764"/>
                <a:gd name="connsiteX448" fmla="*/ 448433 w 1995827"/>
                <a:gd name="connsiteY448" fmla="*/ 127762 h 618764"/>
                <a:gd name="connsiteX449" fmla="*/ 438827 w 1995827"/>
                <a:gd name="connsiteY449" fmla="*/ 125850 h 618764"/>
                <a:gd name="connsiteX450" fmla="*/ 430478 w 1995827"/>
                <a:gd name="connsiteY450" fmla="*/ 121996 h 618764"/>
                <a:gd name="connsiteX451" fmla="*/ 419587 w 1995827"/>
                <a:gd name="connsiteY451" fmla="*/ 121359 h 618764"/>
                <a:gd name="connsiteX452" fmla="*/ 406764 w 1995827"/>
                <a:gd name="connsiteY452" fmla="*/ 117515 h 618764"/>
                <a:gd name="connsiteX453" fmla="*/ 397149 w 1995827"/>
                <a:gd name="connsiteY453" fmla="*/ 117515 h 618764"/>
                <a:gd name="connsiteX454" fmla="*/ 387552 w 1995827"/>
                <a:gd name="connsiteY454" fmla="*/ 116877 h 618764"/>
                <a:gd name="connsiteX455" fmla="*/ 381126 w 1995827"/>
                <a:gd name="connsiteY455" fmla="*/ 117515 h 618764"/>
                <a:gd name="connsiteX456" fmla="*/ 381745 w 1995827"/>
                <a:gd name="connsiteY456" fmla="*/ 123281 h 618764"/>
                <a:gd name="connsiteX457" fmla="*/ 388171 w 1995827"/>
                <a:gd name="connsiteY457" fmla="*/ 126487 h 618764"/>
                <a:gd name="connsiteX458" fmla="*/ 390094 w 1995827"/>
                <a:gd name="connsiteY458" fmla="*/ 132244 h 618764"/>
                <a:gd name="connsiteX459" fmla="*/ 384344 w 1995827"/>
                <a:gd name="connsiteY459" fmla="*/ 136735 h 618764"/>
                <a:gd name="connsiteX460" fmla="*/ 380489 w 1995827"/>
                <a:gd name="connsiteY460" fmla="*/ 140579 h 618764"/>
                <a:gd name="connsiteX461" fmla="*/ 374082 w 1995827"/>
                <a:gd name="connsiteY461" fmla="*/ 134813 h 618764"/>
                <a:gd name="connsiteX462" fmla="*/ 368313 w 1995827"/>
                <a:gd name="connsiteY462" fmla="*/ 129047 h 618764"/>
                <a:gd name="connsiteX463" fmla="*/ 365104 w 1995827"/>
                <a:gd name="connsiteY463" fmla="*/ 132244 h 618764"/>
                <a:gd name="connsiteX464" fmla="*/ 358697 w 1995827"/>
                <a:gd name="connsiteY464" fmla="*/ 135451 h 618764"/>
                <a:gd name="connsiteX465" fmla="*/ 349720 w 1995827"/>
                <a:gd name="connsiteY465" fmla="*/ 136088 h 618764"/>
                <a:gd name="connsiteX466" fmla="*/ 338191 w 1995827"/>
                <a:gd name="connsiteY466" fmla="*/ 136735 h 618764"/>
                <a:gd name="connsiteX467" fmla="*/ 327301 w 1995827"/>
                <a:gd name="connsiteY467" fmla="*/ 136088 h 618764"/>
                <a:gd name="connsiteX468" fmla="*/ 318971 w 1995827"/>
                <a:gd name="connsiteY468" fmla="*/ 143139 h 618764"/>
                <a:gd name="connsiteX469" fmla="*/ 311916 w 1995827"/>
                <a:gd name="connsiteY469" fmla="*/ 139932 h 618764"/>
                <a:gd name="connsiteX470" fmla="*/ 309365 w 1995827"/>
                <a:gd name="connsiteY470" fmla="*/ 132891 h 618764"/>
                <a:gd name="connsiteX471" fmla="*/ 306157 w 1995827"/>
                <a:gd name="connsiteY471" fmla="*/ 129685 h 618764"/>
                <a:gd name="connsiteX472" fmla="*/ 297179 w 1995827"/>
                <a:gd name="connsiteY472" fmla="*/ 133529 h 618764"/>
                <a:gd name="connsiteX473" fmla="*/ 286917 w 1995827"/>
                <a:gd name="connsiteY473" fmla="*/ 135451 h 618764"/>
                <a:gd name="connsiteX474" fmla="*/ 281795 w 1995827"/>
                <a:gd name="connsiteY474" fmla="*/ 138648 h 618764"/>
                <a:gd name="connsiteX475" fmla="*/ 273446 w 1995827"/>
                <a:gd name="connsiteY475" fmla="*/ 139932 h 618764"/>
                <a:gd name="connsiteX476" fmla="*/ 264497 w 1995827"/>
                <a:gd name="connsiteY476" fmla="*/ 143777 h 618764"/>
                <a:gd name="connsiteX477" fmla="*/ 255529 w 1995827"/>
                <a:gd name="connsiteY477" fmla="*/ 149543 h 618764"/>
                <a:gd name="connsiteX478" fmla="*/ 244629 w 1995827"/>
                <a:gd name="connsiteY478" fmla="*/ 152102 h 618764"/>
                <a:gd name="connsiteX479" fmla="*/ 243525 w 1995827"/>
                <a:gd name="connsiteY479" fmla="*/ 154833 h 618764"/>
                <a:gd name="connsiteX480" fmla="*/ 242706 w 1995827"/>
                <a:gd name="connsiteY480" fmla="*/ 157231 h 618764"/>
                <a:gd name="connsiteX481" fmla="*/ 238870 w 1995827"/>
                <a:gd name="connsiteY481" fmla="*/ 161713 h 618764"/>
                <a:gd name="connsiteX482" fmla="*/ 226694 w 1995827"/>
                <a:gd name="connsiteY482" fmla="*/ 161713 h 618764"/>
                <a:gd name="connsiteX483" fmla="*/ 219001 w 1995827"/>
                <a:gd name="connsiteY483" fmla="*/ 159153 h 618764"/>
                <a:gd name="connsiteX484" fmla="*/ 213870 w 1995827"/>
                <a:gd name="connsiteY484" fmla="*/ 158506 h 618764"/>
                <a:gd name="connsiteX485" fmla="*/ 212471 w 1995827"/>
                <a:gd name="connsiteY485" fmla="*/ 154833 h 618764"/>
                <a:gd name="connsiteX486" fmla="*/ 212594 w 1995827"/>
                <a:gd name="connsiteY486" fmla="*/ 154034 h 618764"/>
                <a:gd name="connsiteX487" fmla="*/ 216421 w 1995827"/>
                <a:gd name="connsiteY487" fmla="*/ 150180 h 618764"/>
                <a:gd name="connsiteX488" fmla="*/ 226056 w 1995827"/>
                <a:gd name="connsiteY488" fmla="*/ 149543 h 618764"/>
                <a:gd name="connsiteX489" fmla="*/ 226056 w 1995827"/>
                <a:gd name="connsiteY489" fmla="*/ 144414 h 618764"/>
                <a:gd name="connsiteX490" fmla="*/ 220287 w 1995827"/>
                <a:gd name="connsiteY490" fmla="*/ 139932 h 618764"/>
                <a:gd name="connsiteX491" fmla="*/ 210681 w 1995827"/>
                <a:gd name="connsiteY491" fmla="*/ 135451 h 618764"/>
                <a:gd name="connsiteX492" fmla="*/ 202341 w 1995827"/>
                <a:gd name="connsiteY492" fmla="*/ 134166 h 618764"/>
                <a:gd name="connsiteX493" fmla="*/ 188890 w 1995827"/>
                <a:gd name="connsiteY493" fmla="*/ 133529 h 618764"/>
                <a:gd name="connsiteX494" fmla="*/ 184406 w 1995827"/>
                <a:gd name="connsiteY494" fmla="*/ 134166 h 618764"/>
                <a:gd name="connsiteX495" fmla="*/ 190803 w 1995827"/>
                <a:gd name="connsiteY495" fmla="*/ 139932 h 618764"/>
                <a:gd name="connsiteX496" fmla="*/ 194640 w 1995827"/>
                <a:gd name="connsiteY496" fmla="*/ 142492 h 618764"/>
                <a:gd name="connsiteX497" fmla="*/ 194640 w 1995827"/>
                <a:gd name="connsiteY497" fmla="*/ 150180 h 618764"/>
                <a:gd name="connsiteX498" fmla="*/ 192612 w 1995827"/>
                <a:gd name="connsiteY498" fmla="*/ 154833 h 618764"/>
                <a:gd name="connsiteX499" fmla="*/ 192726 w 1995827"/>
                <a:gd name="connsiteY499" fmla="*/ 156593 h 618764"/>
                <a:gd name="connsiteX500" fmla="*/ 200428 w 1995827"/>
                <a:gd name="connsiteY500" fmla="*/ 159800 h 618764"/>
                <a:gd name="connsiteX501" fmla="*/ 207482 w 1995827"/>
                <a:gd name="connsiteY501" fmla="*/ 162997 h 618764"/>
                <a:gd name="connsiteX502" fmla="*/ 204264 w 1995827"/>
                <a:gd name="connsiteY502" fmla="*/ 170038 h 618764"/>
                <a:gd name="connsiteX503" fmla="*/ 206178 w 1995827"/>
                <a:gd name="connsiteY503" fmla="*/ 175805 h 618764"/>
                <a:gd name="connsiteX504" fmla="*/ 198486 w 1995827"/>
                <a:gd name="connsiteY504" fmla="*/ 175805 h 618764"/>
                <a:gd name="connsiteX505" fmla="*/ 190156 w 1995827"/>
                <a:gd name="connsiteY505" fmla="*/ 172607 h 618764"/>
                <a:gd name="connsiteX506" fmla="*/ 180550 w 1995827"/>
                <a:gd name="connsiteY506" fmla="*/ 171323 h 618764"/>
                <a:gd name="connsiteX507" fmla="*/ 172220 w 1995827"/>
                <a:gd name="connsiteY507" fmla="*/ 170038 h 618764"/>
                <a:gd name="connsiteX508" fmla="*/ 169012 w 1995827"/>
                <a:gd name="connsiteY508" fmla="*/ 164919 h 618764"/>
                <a:gd name="connsiteX509" fmla="*/ 161958 w 1995827"/>
                <a:gd name="connsiteY509" fmla="*/ 157231 h 618764"/>
                <a:gd name="connsiteX510" fmla="*/ 161396 w 1995827"/>
                <a:gd name="connsiteY510" fmla="*/ 154833 h 618764"/>
                <a:gd name="connsiteX511" fmla="*/ 160025 w 1995827"/>
                <a:gd name="connsiteY511" fmla="*/ 150827 h 618764"/>
                <a:gd name="connsiteX512" fmla="*/ 156827 w 1995827"/>
                <a:gd name="connsiteY512" fmla="*/ 149543 h 618764"/>
                <a:gd name="connsiteX513" fmla="*/ 149134 w 1995827"/>
                <a:gd name="connsiteY513" fmla="*/ 148268 h 618764"/>
                <a:gd name="connsiteX514" fmla="*/ 142070 w 1995827"/>
                <a:gd name="connsiteY514" fmla="*/ 143139 h 618764"/>
                <a:gd name="connsiteX515" fmla="*/ 137606 w 1995827"/>
                <a:gd name="connsiteY515" fmla="*/ 141217 h 618764"/>
                <a:gd name="connsiteX516" fmla="*/ 128619 w 1995827"/>
                <a:gd name="connsiteY516" fmla="*/ 140579 h 618764"/>
                <a:gd name="connsiteX517" fmla="*/ 122221 w 1995827"/>
                <a:gd name="connsiteY517" fmla="*/ 139295 h 618764"/>
                <a:gd name="connsiteX518" fmla="*/ 113882 w 1995827"/>
                <a:gd name="connsiteY518" fmla="*/ 134813 h 618764"/>
                <a:gd name="connsiteX519" fmla="*/ 108122 w 1995827"/>
                <a:gd name="connsiteY519" fmla="*/ 131607 h 618764"/>
                <a:gd name="connsiteX520" fmla="*/ 99154 w 1995827"/>
                <a:gd name="connsiteY520" fmla="*/ 130969 h 618764"/>
                <a:gd name="connsiteX521" fmla="*/ 88902 w 1995827"/>
                <a:gd name="connsiteY521" fmla="*/ 127762 h 618764"/>
                <a:gd name="connsiteX522" fmla="*/ 83132 w 1995827"/>
                <a:gd name="connsiteY522" fmla="*/ 125850 h 618764"/>
                <a:gd name="connsiteX523" fmla="*/ 74802 w 1995827"/>
                <a:gd name="connsiteY523" fmla="*/ 125850 h 618764"/>
                <a:gd name="connsiteX524" fmla="*/ 68396 w 1995827"/>
                <a:gd name="connsiteY524" fmla="*/ 122643 h 618764"/>
                <a:gd name="connsiteX525" fmla="*/ 61332 w 1995827"/>
                <a:gd name="connsiteY525" fmla="*/ 125203 h 618764"/>
                <a:gd name="connsiteX526" fmla="*/ 55572 w 1995827"/>
                <a:gd name="connsiteY526" fmla="*/ 125203 h 618764"/>
                <a:gd name="connsiteX527" fmla="*/ 51107 w 1995827"/>
                <a:gd name="connsiteY527" fmla="*/ 118162 h 618764"/>
                <a:gd name="connsiteX528" fmla="*/ 45966 w 1995827"/>
                <a:gd name="connsiteY528" fmla="*/ 116240 h 618764"/>
                <a:gd name="connsiteX529" fmla="*/ 39541 w 1995827"/>
                <a:gd name="connsiteY529" fmla="*/ 114318 h 618764"/>
                <a:gd name="connsiteX530" fmla="*/ 32496 w 1995827"/>
                <a:gd name="connsiteY530" fmla="*/ 118162 h 618764"/>
                <a:gd name="connsiteX531" fmla="*/ 27936 w 1995827"/>
                <a:gd name="connsiteY531" fmla="*/ 119323 h 618764"/>
                <a:gd name="connsiteX532" fmla="*/ 28754 w 1995827"/>
                <a:gd name="connsiteY532" fmla="*/ 120721 h 618764"/>
                <a:gd name="connsiteX533" fmla="*/ 24175 w 1995827"/>
                <a:gd name="connsiteY533" fmla="*/ 123928 h 618764"/>
                <a:gd name="connsiteX534" fmla="*/ 17130 w 1995827"/>
                <a:gd name="connsiteY534" fmla="*/ 122643 h 618764"/>
                <a:gd name="connsiteX535" fmla="*/ 11361 w 1995827"/>
                <a:gd name="connsiteY535" fmla="*/ 127125 h 618764"/>
                <a:gd name="connsiteX536" fmla="*/ 6240 w 1995827"/>
                <a:gd name="connsiteY536" fmla="*/ 131607 h 618764"/>
                <a:gd name="connsiteX537" fmla="*/ 1127 w 1995827"/>
                <a:gd name="connsiteY537" fmla="*/ 134813 h 618764"/>
                <a:gd name="connsiteX538" fmla="*/ 3050 w 1995827"/>
                <a:gd name="connsiteY538" fmla="*/ 144414 h 618764"/>
                <a:gd name="connsiteX539" fmla="*/ 11361 w 1995827"/>
                <a:gd name="connsiteY539" fmla="*/ 144414 h 618764"/>
                <a:gd name="connsiteX540" fmla="*/ 17787 w 1995827"/>
                <a:gd name="connsiteY540" fmla="*/ 148905 h 618764"/>
                <a:gd name="connsiteX541" fmla="*/ 21624 w 1995827"/>
                <a:gd name="connsiteY541" fmla="*/ 154671 h 618764"/>
                <a:gd name="connsiteX542" fmla="*/ 21624 w 1995827"/>
                <a:gd name="connsiteY542" fmla="*/ 154833 h 618764"/>
                <a:gd name="connsiteX543" fmla="*/ 14569 w 1995827"/>
                <a:gd name="connsiteY543" fmla="*/ 161713 h 618764"/>
                <a:gd name="connsiteX544" fmla="*/ 15217 w 1995827"/>
                <a:gd name="connsiteY544" fmla="*/ 168126 h 618764"/>
                <a:gd name="connsiteX545" fmla="*/ 17130 w 1995827"/>
                <a:gd name="connsiteY545" fmla="*/ 175805 h 618764"/>
                <a:gd name="connsiteX546" fmla="*/ 18406 w 1995827"/>
                <a:gd name="connsiteY546" fmla="*/ 185415 h 618764"/>
                <a:gd name="connsiteX547" fmla="*/ 24175 w 1995827"/>
                <a:gd name="connsiteY547" fmla="*/ 191181 h 618764"/>
                <a:gd name="connsiteX548" fmla="*/ 26755 w 1995827"/>
                <a:gd name="connsiteY548" fmla="*/ 198869 h 618764"/>
                <a:gd name="connsiteX549" fmla="*/ 33152 w 1995827"/>
                <a:gd name="connsiteY549" fmla="*/ 200791 h 618764"/>
                <a:gd name="connsiteX550" fmla="*/ 33809 w 1995827"/>
                <a:gd name="connsiteY550" fmla="*/ 207833 h 618764"/>
                <a:gd name="connsiteX551" fmla="*/ 40197 w 1995827"/>
                <a:gd name="connsiteY551" fmla="*/ 207195 h 618764"/>
                <a:gd name="connsiteX552" fmla="*/ 41482 w 1995827"/>
                <a:gd name="connsiteY552" fmla="*/ 213599 h 618764"/>
                <a:gd name="connsiteX553" fmla="*/ 36370 w 1995827"/>
                <a:gd name="connsiteY553" fmla="*/ 216805 h 618764"/>
                <a:gd name="connsiteX554" fmla="*/ 41482 w 1995827"/>
                <a:gd name="connsiteY554" fmla="*/ 220003 h 618764"/>
                <a:gd name="connsiteX555" fmla="*/ 49194 w 1995827"/>
                <a:gd name="connsiteY555" fmla="*/ 221287 h 618764"/>
                <a:gd name="connsiteX556" fmla="*/ 53021 w 1995827"/>
                <a:gd name="connsiteY556" fmla="*/ 225769 h 618764"/>
                <a:gd name="connsiteX557" fmla="*/ 58162 w 1995827"/>
                <a:gd name="connsiteY557" fmla="*/ 227691 h 618764"/>
                <a:gd name="connsiteX558" fmla="*/ 59437 w 1995827"/>
                <a:gd name="connsiteY558" fmla="*/ 232096 h 618764"/>
                <a:gd name="connsiteX559" fmla="*/ 57524 w 1995827"/>
                <a:gd name="connsiteY559" fmla="*/ 237301 h 618764"/>
                <a:gd name="connsiteX560" fmla="*/ 47899 w 1995827"/>
                <a:gd name="connsiteY560" fmla="*/ 244989 h 618764"/>
                <a:gd name="connsiteX561" fmla="*/ 44081 w 1995827"/>
                <a:gd name="connsiteY561" fmla="*/ 250109 h 618764"/>
                <a:gd name="connsiteX562" fmla="*/ 39559 w 1995827"/>
                <a:gd name="connsiteY562" fmla="*/ 255237 h 618764"/>
                <a:gd name="connsiteX563" fmla="*/ 33809 w 1995827"/>
                <a:gd name="connsiteY563" fmla="*/ 258434 h 618764"/>
                <a:gd name="connsiteX564" fmla="*/ 27393 w 1995827"/>
                <a:gd name="connsiteY564" fmla="*/ 259081 h 618764"/>
                <a:gd name="connsiteX565" fmla="*/ 23537 w 1995827"/>
                <a:gd name="connsiteY565" fmla="*/ 264201 h 618764"/>
                <a:gd name="connsiteX566" fmla="*/ 22899 w 1995827"/>
                <a:gd name="connsiteY566" fmla="*/ 270614 h 618764"/>
                <a:gd name="connsiteX567" fmla="*/ 23033 w 1995827"/>
                <a:gd name="connsiteY567" fmla="*/ 270728 h 618764"/>
                <a:gd name="connsiteX568" fmla="*/ 23547 w 1995827"/>
                <a:gd name="connsiteY568" fmla="*/ 271251 h 618764"/>
                <a:gd name="connsiteX569" fmla="*/ 25689 w 1995827"/>
                <a:gd name="connsiteY569" fmla="*/ 270728 h 618764"/>
                <a:gd name="connsiteX570" fmla="*/ 32524 w 1995827"/>
                <a:gd name="connsiteY570" fmla="*/ 268692 h 618764"/>
                <a:gd name="connsiteX571" fmla="*/ 33571 w 1995827"/>
                <a:gd name="connsiteY571" fmla="*/ 270728 h 618764"/>
                <a:gd name="connsiteX572" fmla="*/ 34457 w 1995827"/>
                <a:gd name="connsiteY572" fmla="*/ 272536 h 618764"/>
                <a:gd name="connsiteX573" fmla="*/ 41492 w 1995827"/>
                <a:gd name="connsiteY573" fmla="*/ 274448 h 618764"/>
                <a:gd name="connsiteX574" fmla="*/ 46614 w 1995827"/>
                <a:gd name="connsiteY574" fmla="*/ 275095 h 618764"/>
                <a:gd name="connsiteX575" fmla="*/ 54325 w 1995827"/>
                <a:gd name="connsiteY575" fmla="*/ 277655 h 618764"/>
                <a:gd name="connsiteX576" fmla="*/ 56876 w 1995827"/>
                <a:gd name="connsiteY576" fmla="*/ 281499 h 618764"/>
                <a:gd name="connsiteX577" fmla="*/ 47918 w 1995827"/>
                <a:gd name="connsiteY577" fmla="*/ 278302 h 618764"/>
                <a:gd name="connsiteX578" fmla="*/ 38960 w 1995827"/>
                <a:gd name="connsiteY578" fmla="*/ 280215 h 618764"/>
                <a:gd name="connsiteX579" fmla="*/ 31896 w 1995827"/>
                <a:gd name="connsiteY579" fmla="*/ 284706 h 618764"/>
                <a:gd name="connsiteX580" fmla="*/ 26784 w 1995827"/>
                <a:gd name="connsiteY580" fmla="*/ 287903 h 618764"/>
                <a:gd name="connsiteX581" fmla="*/ 22804 w 1995827"/>
                <a:gd name="connsiteY581" fmla="*/ 288921 h 618764"/>
                <a:gd name="connsiteX582" fmla="*/ 22928 w 1995827"/>
                <a:gd name="connsiteY582" fmla="*/ 289187 h 618764"/>
                <a:gd name="connsiteX583" fmla="*/ 24851 w 1995827"/>
                <a:gd name="connsiteY583" fmla="*/ 294954 h 618764"/>
                <a:gd name="connsiteX584" fmla="*/ 25489 w 1995827"/>
                <a:gd name="connsiteY584" fmla="*/ 302632 h 618764"/>
                <a:gd name="connsiteX585" fmla="*/ 23566 w 1995827"/>
                <a:gd name="connsiteY585" fmla="*/ 306486 h 618764"/>
                <a:gd name="connsiteX586" fmla="*/ 20396 w 1995827"/>
                <a:gd name="connsiteY586" fmla="*/ 309369 h 618764"/>
                <a:gd name="connsiteX587" fmla="*/ 19720 w 1995827"/>
                <a:gd name="connsiteY587" fmla="*/ 310321 h 618764"/>
                <a:gd name="connsiteX588" fmla="*/ 20367 w 1995827"/>
                <a:gd name="connsiteY588" fmla="*/ 319931 h 618764"/>
                <a:gd name="connsiteX589" fmla="*/ 15883 w 1995827"/>
                <a:gd name="connsiteY589" fmla="*/ 325697 h 618764"/>
                <a:gd name="connsiteX590" fmla="*/ 16512 w 1995827"/>
                <a:gd name="connsiteY590" fmla="*/ 325697 h 618764"/>
                <a:gd name="connsiteX591" fmla="*/ 12037 w 1995827"/>
                <a:gd name="connsiteY591" fmla="*/ 339152 h 618764"/>
                <a:gd name="connsiteX592" fmla="*/ 15236 w 1995827"/>
                <a:gd name="connsiteY592" fmla="*/ 346193 h 618764"/>
                <a:gd name="connsiteX593" fmla="*/ 15874 w 1995827"/>
                <a:gd name="connsiteY593" fmla="*/ 353881 h 618764"/>
                <a:gd name="connsiteX594" fmla="*/ 21633 w 1995827"/>
                <a:gd name="connsiteY594" fmla="*/ 362216 h 618764"/>
                <a:gd name="connsiteX595" fmla="*/ 27403 w 1995827"/>
                <a:gd name="connsiteY595" fmla="*/ 361569 h 618764"/>
                <a:gd name="connsiteX596" fmla="*/ 35095 w 1995827"/>
                <a:gd name="connsiteY596" fmla="*/ 363491 h 618764"/>
                <a:gd name="connsiteX597" fmla="*/ 40864 w 1995827"/>
                <a:gd name="connsiteY597" fmla="*/ 367982 h 618764"/>
                <a:gd name="connsiteX598" fmla="*/ 46614 w 1995827"/>
                <a:gd name="connsiteY598" fmla="*/ 368610 h 618764"/>
                <a:gd name="connsiteX599" fmla="*/ 50479 w 1995827"/>
                <a:gd name="connsiteY599" fmla="*/ 373739 h 618764"/>
                <a:gd name="connsiteX600" fmla="*/ 58171 w 1995827"/>
                <a:gd name="connsiteY600" fmla="*/ 376936 h 618764"/>
                <a:gd name="connsiteX601" fmla="*/ 61360 w 1995827"/>
                <a:gd name="connsiteY601" fmla="*/ 384634 h 618764"/>
                <a:gd name="connsiteX602" fmla="*/ 61494 w 1995827"/>
                <a:gd name="connsiteY602" fmla="*/ 386632 h 618764"/>
                <a:gd name="connsiteX603" fmla="*/ 61360 w 1995827"/>
                <a:gd name="connsiteY603" fmla="*/ 394235 h 618764"/>
                <a:gd name="connsiteX604" fmla="*/ 66501 w 1995827"/>
                <a:gd name="connsiteY604" fmla="*/ 398079 h 618764"/>
                <a:gd name="connsiteX605" fmla="*/ 71613 w 1995827"/>
                <a:gd name="connsiteY605" fmla="*/ 403208 h 618764"/>
                <a:gd name="connsiteX606" fmla="*/ 76754 w 1995827"/>
                <a:gd name="connsiteY606" fmla="*/ 408974 h 618764"/>
                <a:gd name="connsiteX607" fmla="*/ 71613 w 1995827"/>
                <a:gd name="connsiteY607" fmla="*/ 411533 h 618764"/>
                <a:gd name="connsiteX608" fmla="*/ 66501 w 1995827"/>
                <a:gd name="connsiteY608" fmla="*/ 410249 h 618764"/>
                <a:gd name="connsiteX609" fmla="*/ 67148 w 1995827"/>
                <a:gd name="connsiteY609" fmla="*/ 417300 h 618764"/>
                <a:gd name="connsiteX610" fmla="*/ 63921 w 1995827"/>
                <a:gd name="connsiteY610" fmla="*/ 424341 h 618764"/>
                <a:gd name="connsiteX611" fmla="*/ 63921 w 1995827"/>
                <a:gd name="connsiteY611" fmla="*/ 426900 h 618764"/>
                <a:gd name="connsiteX612" fmla="*/ 62645 w 1995827"/>
                <a:gd name="connsiteY612" fmla="*/ 427547 h 618764"/>
                <a:gd name="connsiteX613" fmla="*/ 69062 w 1995827"/>
                <a:gd name="connsiteY613" fmla="*/ 429470 h 618764"/>
                <a:gd name="connsiteX614" fmla="*/ 76107 w 1995827"/>
                <a:gd name="connsiteY614" fmla="*/ 429470 h 618764"/>
                <a:gd name="connsiteX615" fmla="*/ 81866 w 1995827"/>
                <a:gd name="connsiteY615" fmla="*/ 425625 h 618764"/>
                <a:gd name="connsiteX616" fmla="*/ 90196 w 1995827"/>
                <a:gd name="connsiteY616" fmla="*/ 425625 h 618764"/>
                <a:gd name="connsiteX617" fmla="*/ 101097 w 1995827"/>
                <a:gd name="connsiteY617" fmla="*/ 424978 h 618764"/>
                <a:gd name="connsiteX618" fmla="*/ 105590 w 1995827"/>
                <a:gd name="connsiteY618" fmla="*/ 430107 h 618764"/>
                <a:gd name="connsiteX619" fmla="*/ 106866 w 1995827"/>
                <a:gd name="connsiteY619" fmla="*/ 439727 h 618764"/>
                <a:gd name="connsiteX620" fmla="*/ 111350 w 1995827"/>
                <a:gd name="connsiteY620" fmla="*/ 448043 h 618764"/>
                <a:gd name="connsiteX621" fmla="*/ 117775 w 1995827"/>
                <a:gd name="connsiteY621" fmla="*/ 450603 h 618764"/>
                <a:gd name="connsiteX622" fmla="*/ 126105 w 1995827"/>
                <a:gd name="connsiteY622" fmla="*/ 452525 h 618764"/>
                <a:gd name="connsiteX623" fmla="*/ 133141 w 1995827"/>
                <a:gd name="connsiteY623" fmla="*/ 458300 h 618764"/>
                <a:gd name="connsiteX624" fmla="*/ 136358 w 1995827"/>
                <a:gd name="connsiteY624" fmla="*/ 463895 h 618764"/>
                <a:gd name="connsiteX625" fmla="*/ 138272 w 1995827"/>
                <a:gd name="connsiteY625" fmla="*/ 465970 h 618764"/>
                <a:gd name="connsiteX626" fmla="*/ 145326 w 1995827"/>
                <a:gd name="connsiteY626" fmla="*/ 468539 h 618764"/>
                <a:gd name="connsiteX627" fmla="*/ 154941 w 1995827"/>
                <a:gd name="connsiteY627" fmla="*/ 471108 h 618764"/>
                <a:gd name="connsiteX628" fmla="*/ 165842 w 1995827"/>
                <a:gd name="connsiteY628" fmla="*/ 472392 h 618764"/>
                <a:gd name="connsiteX629" fmla="*/ 170973 w 1995827"/>
                <a:gd name="connsiteY629" fmla="*/ 468539 h 618764"/>
                <a:gd name="connsiteX630" fmla="*/ 177999 w 1995827"/>
                <a:gd name="connsiteY630" fmla="*/ 464704 h 618764"/>
                <a:gd name="connsiteX631" fmla="*/ 184434 w 1995827"/>
                <a:gd name="connsiteY631" fmla="*/ 464704 h 618764"/>
                <a:gd name="connsiteX632" fmla="*/ 190185 w 1995827"/>
                <a:gd name="connsiteY632" fmla="*/ 469186 h 618764"/>
                <a:gd name="connsiteX633" fmla="*/ 195297 w 1995827"/>
                <a:gd name="connsiteY633" fmla="*/ 476874 h 618764"/>
                <a:gd name="connsiteX634" fmla="*/ 203646 w 1995827"/>
                <a:gd name="connsiteY634" fmla="*/ 474952 h 618764"/>
                <a:gd name="connsiteX635" fmla="*/ 215822 w 1995827"/>
                <a:gd name="connsiteY635" fmla="*/ 473030 h 618764"/>
                <a:gd name="connsiteX636" fmla="*/ 221581 w 1995827"/>
                <a:gd name="connsiteY636" fmla="*/ 473667 h 618764"/>
                <a:gd name="connsiteX637" fmla="*/ 228626 w 1995827"/>
                <a:gd name="connsiteY637" fmla="*/ 475590 h 618764"/>
                <a:gd name="connsiteX638" fmla="*/ 236975 w 1995827"/>
                <a:gd name="connsiteY638" fmla="*/ 480071 h 618764"/>
                <a:gd name="connsiteX639" fmla="*/ 236975 w 1995827"/>
                <a:gd name="connsiteY639" fmla="*/ 489034 h 618764"/>
                <a:gd name="connsiteX640" fmla="*/ 229911 w 1995827"/>
                <a:gd name="connsiteY640" fmla="*/ 491604 h 618764"/>
                <a:gd name="connsiteX641" fmla="*/ 229293 w 1995827"/>
                <a:gd name="connsiteY641" fmla="*/ 498645 h 618764"/>
                <a:gd name="connsiteX642" fmla="*/ 224152 w 1995827"/>
                <a:gd name="connsiteY642" fmla="*/ 503783 h 618764"/>
                <a:gd name="connsiteX643" fmla="*/ 214546 w 1995827"/>
                <a:gd name="connsiteY643" fmla="*/ 510824 h 618764"/>
                <a:gd name="connsiteX644" fmla="*/ 215165 w 1995827"/>
                <a:gd name="connsiteY644" fmla="*/ 512099 h 618764"/>
                <a:gd name="connsiteX645" fmla="*/ 215165 w 1995827"/>
                <a:gd name="connsiteY645" fmla="*/ 519150 h 618764"/>
                <a:gd name="connsiteX646" fmla="*/ 213889 w 1995827"/>
                <a:gd name="connsiteY646" fmla="*/ 524269 h 618764"/>
                <a:gd name="connsiteX647" fmla="*/ 211966 w 1995827"/>
                <a:gd name="connsiteY647" fmla="*/ 533879 h 618764"/>
                <a:gd name="connsiteX648" fmla="*/ 211966 w 1995827"/>
                <a:gd name="connsiteY648" fmla="*/ 539646 h 618764"/>
                <a:gd name="connsiteX649" fmla="*/ 208758 w 1995827"/>
                <a:gd name="connsiteY649" fmla="*/ 544127 h 618764"/>
                <a:gd name="connsiteX650" fmla="*/ 202989 w 1995827"/>
                <a:gd name="connsiteY650" fmla="*/ 544774 h 618764"/>
                <a:gd name="connsiteX651" fmla="*/ 203636 w 1995827"/>
                <a:gd name="connsiteY651" fmla="*/ 548618 h 618764"/>
                <a:gd name="connsiteX652" fmla="*/ 207492 w 1995827"/>
                <a:gd name="connsiteY652" fmla="*/ 551816 h 618764"/>
                <a:gd name="connsiteX653" fmla="*/ 214536 w 1995827"/>
                <a:gd name="connsiteY653" fmla="*/ 555013 h 618764"/>
                <a:gd name="connsiteX654" fmla="*/ 219658 w 1995827"/>
                <a:gd name="connsiteY654" fmla="*/ 556307 h 618764"/>
                <a:gd name="connsiteX655" fmla="*/ 224142 w 1995827"/>
                <a:gd name="connsiteY655" fmla="*/ 560151 h 618764"/>
                <a:gd name="connsiteX656" fmla="*/ 233757 w 1995827"/>
                <a:gd name="connsiteY656" fmla="*/ 563348 h 618764"/>
                <a:gd name="connsiteX657" fmla="*/ 237613 w 1995827"/>
                <a:gd name="connsiteY657" fmla="*/ 568467 h 618764"/>
                <a:gd name="connsiteX658" fmla="*/ 240812 w 1995827"/>
                <a:gd name="connsiteY658" fmla="*/ 572311 h 618764"/>
                <a:gd name="connsiteX659" fmla="*/ 244972 w 1995827"/>
                <a:gd name="connsiteY659" fmla="*/ 576469 h 618764"/>
                <a:gd name="connsiteX660" fmla="*/ 245286 w 1995827"/>
                <a:gd name="connsiteY660" fmla="*/ 576802 h 618764"/>
                <a:gd name="connsiteX661" fmla="*/ 251702 w 1995827"/>
                <a:gd name="connsiteY661" fmla="*/ 583844 h 618764"/>
                <a:gd name="connsiteX662" fmla="*/ 254911 w 1995827"/>
                <a:gd name="connsiteY662" fmla="*/ 584481 h 618764"/>
                <a:gd name="connsiteX663" fmla="*/ 259537 w 1995827"/>
                <a:gd name="connsiteY663" fmla="*/ 585585 h 618764"/>
                <a:gd name="connsiteX664" fmla="*/ 261318 w 1995827"/>
                <a:gd name="connsiteY664" fmla="*/ 585128 h 618764"/>
                <a:gd name="connsiteX665" fmla="*/ 266430 w 1995827"/>
                <a:gd name="connsiteY665" fmla="*/ 581922 h 618764"/>
                <a:gd name="connsiteX666" fmla="*/ 273475 w 1995827"/>
                <a:gd name="connsiteY666" fmla="*/ 581922 h 618764"/>
                <a:gd name="connsiteX667" fmla="*/ 284394 w 1995827"/>
                <a:gd name="connsiteY667" fmla="*/ 582559 h 618764"/>
                <a:gd name="connsiteX668" fmla="*/ 292724 w 1995827"/>
                <a:gd name="connsiteY668" fmla="*/ 588972 h 618764"/>
                <a:gd name="connsiteX669" fmla="*/ 301673 w 1995827"/>
                <a:gd name="connsiteY669" fmla="*/ 599858 h 618764"/>
                <a:gd name="connsiteX670" fmla="*/ 315153 w 1995827"/>
                <a:gd name="connsiteY670" fmla="*/ 597936 h 618764"/>
                <a:gd name="connsiteX671" fmla="*/ 333089 w 1995827"/>
                <a:gd name="connsiteY671" fmla="*/ 605624 h 618764"/>
                <a:gd name="connsiteX672" fmla="*/ 336278 w 1995827"/>
                <a:gd name="connsiteY672" fmla="*/ 610106 h 618764"/>
                <a:gd name="connsiteX673" fmla="*/ 347188 w 1995827"/>
                <a:gd name="connsiteY673" fmla="*/ 612675 h 618764"/>
                <a:gd name="connsiteX674" fmla="*/ 357441 w 1995827"/>
                <a:gd name="connsiteY674" fmla="*/ 612675 h 618764"/>
                <a:gd name="connsiteX675" fmla="*/ 367684 w 1995827"/>
                <a:gd name="connsiteY675" fmla="*/ 614597 h 618764"/>
                <a:gd name="connsiteX676" fmla="*/ 376014 w 1995827"/>
                <a:gd name="connsiteY676" fmla="*/ 613950 h 618764"/>
                <a:gd name="connsiteX677" fmla="*/ 383706 w 1995827"/>
                <a:gd name="connsiteY677" fmla="*/ 617794 h 618764"/>
                <a:gd name="connsiteX678" fmla="*/ 393978 w 1995827"/>
                <a:gd name="connsiteY678" fmla="*/ 618441 h 618764"/>
                <a:gd name="connsiteX679" fmla="*/ 397167 w 1995827"/>
                <a:gd name="connsiteY679" fmla="*/ 617794 h 618764"/>
                <a:gd name="connsiteX680" fmla="*/ 396282 w 1995827"/>
                <a:gd name="connsiteY680" fmla="*/ 617413 h 618764"/>
                <a:gd name="connsiteX681" fmla="*/ 393331 w 1995827"/>
                <a:gd name="connsiteY681" fmla="*/ 613950 h 618764"/>
                <a:gd name="connsiteX682" fmla="*/ 388190 w 1995827"/>
                <a:gd name="connsiteY682" fmla="*/ 607546 h 618764"/>
                <a:gd name="connsiteX683" fmla="*/ 379860 w 1995827"/>
                <a:gd name="connsiteY683" fmla="*/ 597298 h 618764"/>
                <a:gd name="connsiteX684" fmla="*/ 370255 w 1995827"/>
                <a:gd name="connsiteY684" fmla="*/ 590247 h 618764"/>
                <a:gd name="connsiteX685" fmla="*/ 368960 w 1995827"/>
                <a:gd name="connsiteY685" fmla="*/ 576802 h 618764"/>
                <a:gd name="connsiteX686" fmla="*/ 364486 w 1995827"/>
                <a:gd name="connsiteY686" fmla="*/ 569752 h 618764"/>
                <a:gd name="connsiteX687" fmla="*/ 358707 w 1995827"/>
                <a:gd name="connsiteY687" fmla="*/ 563985 h 618764"/>
                <a:gd name="connsiteX688" fmla="*/ 352957 w 1995827"/>
                <a:gd name="connsiteY688" fmla="*/ 563985 h 618764"/>
                <a:gd name="connsiteX689" fmla="*/ 353576 w 1995827"/>
                <a:gd name="connsiteY689" fmla="*/ 555660 h 618764"/>
                <a:gd name="connsiteX690" fmla="*/ 358059 w 1995827"/>
                <a:gd name="connsiteY690" fmla="*/ 545412 h 618764"/>
                <a:gd name="connsiteX691" fmla="*/ 358707 w 1995827"/>
                <a:gd name="connsiteY691" fmla="*/ 540283 h 618764"/>
                <a:gd name="connsiteX692" fmla="*/ 367037 w 1995827"/>
                <a:gd name="connsiteY692" fmla="*/ 537724 h 618764"/>
                <a:gd name="connsiteX693" fmla="*/ 374215 w 1995827"/>
                <a:gd name="connsiteY693" fmla="*/ 533908 h 618764"/>
                <a:gd name="connsiteX694" fmla="*/ 374091 w 1995827"/>
                <a:gd name="connsiteY694" fmla="*/ 531320 h 618764"/>
                <a:gd name="connsiteX695" fmla="*/ 372159 w 1995827"/>
                <a:gd name="connsiteY695" fmla="*/ 528123 h 618764"/>
                <a:gd name="connsiteX696" fmla="*/ 368960 w 1995827"/>
                <a:gd name="connsiteY696" fmla="*/ 515943 h 618764"/>
                <a:gd name="connsiteX697" fmla="*/ 369607 w 1995827"/>
                <a:gd name="connsiteY697" fmla="*/ 508255 h 618764"/>
                <a:gd name="connsiteX698" fmla="*/ 365104 w 1995827"/>
                <a:gd name="connsiteY698" fmla="*/ 498645 h 618764"/>
                <a:gd name="connsiteX699" fmla="*/ 358697 w 1995827"/>
                <a:gd name="connsiteY699" fmla="*/ 494163 h 618764"/>
                <a:gd name="connsiteX700" fmla="*/ 354223 w 1995827"/>
                <a:gd name="connsiteY700" fmla="*/ 482631 h 618764"/>
                <a:gd name="connsiteX701" fmla="*/ 354842 w 1995827"/>
                <a:gd name="connsiteY701" fmla="*/ 473667 h 618764"/>
                <a:gd name="connsiteX702" fmla="*/ 356765 w 1995827"/>
                <a:gd name="connsiteY702" fmla="*/ 471108 h 618764"/>
                <a:gd name="connsiteX703" fmla="*/ 361268 w 1995827"/>
                <a:gd name="connsiteY703" fmla="*/ 469823 h 618764"/>
                <a:gd name="connsiteX704" fmla="*/ 366370 w 1995827"/>
                <a:gd name="connsiteY704" fmla="*/ 474952 h 618764"/>
                <a:gd name="connsiteX705" fmla="*/ 374700 w 1995827"/>
                <a:gd name="connsiteY705" fmla="*/ 471108 h 618764"/>
                <a:gd name="connsiteX706" fmla="*/ 380184 w 1995827"/>
                <a:gd name="connsiteY706" fmla="*/ 463895 h 618764"/>
                <a:gd name="connsiteX707" fmla="*/ 380479 w 1995827"/>
                <a:gd name="connsiteY707" fmla="*/ 463420 h 618764"/>
                <a:gd name="connsiteX708" fmla="*/ 386258 w 1995827"/>
                <a:gd name="connsiteY708" fmla="*/ 451887 h 618764"/>
                <a:gd name="connsiteX709" fmla="*/ 391370 w 1995827"/>
                <a:gd name="connsiteY709" fmla="*/ 447406 h 618764"/>
                <a:gd name="connsiteX710" fmla="*/ 409325 w 1995827"/>
                <a:gd name="connsiteY710" fmla="*/ 446768 h 618764"/>
                <a:gd name="connsiteX711" fmla="*/ 419568 w 1995827"/>
                <a:gd name="connsiteY711" fmla="*/ 443561 h 618764"/>
                <a:gd name="connsiteX712" fmla="*/ 428536 w 1995827"/>
                <a:gd name="connsiteY712" fmla="*/ 442924 h 618764"/>
                <a:gd name="connsiteX713" fmla="*/ 437504 w 1995827"/>
                <a:gd name="connsiteY713" fmla="*/ 450603 h 618764"/>
                <a:gd name="connsiteX714" fmla="*/ 444567 w 1995827"/>
                <a:gd name="connsiteY714" fmla="*/ 458928 h 618764"/>
                <a:gd name="connsiteX715" fmla="*/ 452250 w 1995827"/>
                <a:gd name="connsiteY715" fmla="*/ 459575 h 618764"/>
                <a:gd name="connsiteX716" fmla="*/ 459942 w 1995827"/>
                <a:gd name="connsiteY716" fmla="*/ 463420 h 618764"/>
                <a:gd name="connsiteX717" fmla="*/ 472775 w 1995827"/>
                <a:gd name="connsiteY717" fmla="*/ 461498 h 618764"/>
                <a:gd name="connsiteX718" fmla="*/ 489426 w 1995827"/>
                <a:gd name="connsiteY718" fmla="*/ 460860 h 618764"/>
                <a:gd name="connsiteX719" fmla="*/ 502258 w 1995827"/>
                <a:gd name="connsiteY719" fmla="*/ 457006 h 618764"/>
                <a:gd name="connsiteX720" fmla="*/ 510579 w 1995827"/>
                <a:gd name="connsiteY720" fmla="*/ 456369 h 618764"/>
                <a:gd name="connsiteX721" fmla="*/ 518909 w 1995827"/>
                <a:gd name="connsiteY721" fmla="*/ 460213 h 618764"/>
                <a:gd name="connsiteX722" fmla="*/ 524678 w 1995827"/>
                <a:gd name="connsiteY722" fmla="*/ 463420 h 618764"/>
                <a:gd name="connsiteX723" fmla="*/ 533646 w 1995827"/>
                <a:gd name="connsiteY723" fmla="*/ 462782 h 618764"/>
                <a:gd name="connsiteX724" fmla="*/ 543889 w 1995827"/>
                <a:gd name="connsiteY724" fmla="*/ 459575 h 618764"/>
                <a:gd name="connsiteX725" fmla="*/ 544527 w 1995827"/>
                <a:gd name="connsiteY725" fmla="*/ 455094 h 618764"/>
                <a:gd name="connsiteX726" fmla="*/ 538758 w 1995827"/>
                <a:gd name="connsiteY726" fmla="*/ 453172 h 618764"/>
                <a:gd name="connsiteX727" fmla="*/ 533646 w 1995827"/>
                <a:gd name="connsiteY727" fmla="*/ 451250 h 618764"/>
                <a:gd name="connsiteX728" fmla="*/ 526591 w 1995827"/>
                <a:gd name="connsiteY728" fmla="*/ 449965 h 618764"/>
                <a:gd name="connsiteX729" fmla="*/ 525316 w 1995827"/>
                <a:gd name="connsiteY729" fmla="*/ 442924 h 618764"/>
                <a:gd name="connsiteX730" fmla="*/ 531713 w 1995827"/>
                <a:gd name="connsiteY730" fmla="*/ 441639 h 618764"/>
                <a:gd name="connsiteX731" fmla="*/ 534293 w 1995827"/>
                <a:gd name="connsiteY731" fmla="*/ 435236 h 618764"/>
                <a:gd name="connsiteX732" fmla="*/ 531713 w 1995827"/>
                <a:gd name="connsiteY732" fmla="*/ 432039 h 618764"/>
                <a:gd name="connsiteX733" fmla="*/ 530428 w 1995827"/>
                <a:gd name="connsiteY733" fmla="*/ 427547 h 618764"/>
                <a:gd name="connsiteX734" fmla="*/ 537482 w 1995827"/>
                <a:gd name="connsiteY734" fmla="*/ 424341 h 618764"/>
                <a:gd name="connsiteX735" fmla="*/ 543889 w 1995827"/>
                <a:gd name="connsiteY735" fmla="*/ 424341 h 618764"/>
                <a:gd name="connsiteX736" fmla="*/ 546460 w 1995827"/>
                <a:gd name="connsiteY736" fmla="*/ 419212 h 618764"/>
                <a:gd name="connsiteX737" fmla="*/ 541966 w 1995827"/>
                <a:gd name="connsiteY737" fmla="*/ 414740 h 618764"/>
                <a:gd name="connsiteX738" fmla="*/ 536207 w 1995827"/>
                <a:gd name="connsiteY738" fmla="*/ 412818 h 618764"/>
                <a:gd name="connsiteX739" fmla="*/ 532380 w 1995827"/>
                <a:gd name="connsiteY739" fmla="*/ 408327 h 618764"/>
                <a:gd name="connsiteX740" fmla="*/ 537492 w 1995827"/>
                <a:gd name="connsiteY740" fmla="*/ 402570 h 618764"/>
                <a:gd name="connsiteX741" fmla="*/ 547117 w 1995827"/>
                <a:gd name="connsiteY741" fmla="*/ 402570 h 618764"/>
                <a:gd name="connsiteX742" fmla="*/ 554171 w 1995827"/>
                <a:gd name="connsiteY742" fmla="*/ 402570 h 618764"/>
                <a:gd name="connsiteX743" fmla="*/ 556103 w 1995827"/>
                <a:gd name="connsiteY743" fmla="*/ 398726 h 618764"/>
                <a:gd name="connsiteX744" fmla="*/ 566337 w 1995827"/>
                <a:gd name="connsiteY744" fmla="*/ 398079 h 618764"/>
                <a:gd name="connsiteX745" fmla="*/ 574039 w 1995827"/>
                <a:gd name="connsiteY745" fmla="*/ 397441 h 618764"/>
                <a:gd name="connsiteX746" fmla="*/ 581712 w 1995827"/>
                <a:gd name="connsiteY746" fmla="*/ 394235 h 618764"/>
                <a:gd name="connsiteX747" fmla="*/ 589423 w 1995827"/>
                <a:gd name="connsiteY747" fmla="*/ 392960 h 618764"/>
                <a:gd name="connsiteX748" fmla="*/ 593250 w 1995827"/>
                <a:gd name="connsiteY748" fmla="*/ 391675 h 618764"/>
                <a:gd name="connsiteX749" fmla="*/ 597087 w 1995827"/>
                <a:gd name="connsiteY749" fmla="*/ 390391 h 618764"/>
                <a:gd name="connsiteX750" fmla="*/ 607349 w 1995827"/>
                <a:gd name="connsiteY750" fmla="*/ 387194 h 618764"/>
                <a:gd name="connsiteX751" fmla="*/ 607921 w 1995827"/>
                <a:gd name="connsiteY751" fmla="*/ 386632 h 618764"/>
                <a:gd name="connsiteX752" fmla="*/ 611215 w 1995827"/>
                <a:gd name="connsiteY752" fmla="*/ 382074 h 618764"/>
                <a:gd name="connsiteX753" fmla="*/ 617622 w 1995827"/>
                <a:gd name="connsiteY753" fmla="*/ 382074 h 618764"/>
                <a:gd name="connsiteX754" fmla="*/ 622096 w 1995827"/>
                <a:gd name="connsiteY754" fmla="*/ 380790 h 618764"/>
                <a:gd name="connsiteX755" fmla="*/ 628512 w 1995827"/>
                <a:gd name="connsiteY755" fmla="*/ 378221 h 618764"/>
                <a:gd name="connsiteX756" fmla="*/ 636842 w 1995827"/>
                <a:gd name="connsiteY756" fmla="*/ 380790 h 618764"/>
                <a:gd name="connsiteX757" fmla="*/ 641355 w 1995827"/>
                <a:gd name="connsiteY757" fmla="*/ 383349 h 618764"/>
                <a:gd name="connsiteX758" fmla="*/ 644373 w 1995827"/>
                <a:gd name="connsiteY758" fmla="*/ 386632 h 618764"/>
                <a:gd name="connsiteX759" fmla="*/ 645810 w 1995827"/>
                <a:gd name="connsiteY759" fmla="*/ 388478 h 618764"/>
                <a:gd name="connsiteX760" fmla="*/ 652217 w 1995827"/>
                <a:gd name="connsiteY760" fmla="*/ 396157 h 618764"/>
                <a:gd name="connsiteX761" fmla="*/ 655435 w 1995827"/>
                <a:gd name="connsiteY761" fmla="*/ 396804 h 618764"/>
                <a:gd name="connsiteX762" fmla="*/ 663765 w 1995827"/>
                <a:gd name="connsiteY762" fmla="*/ 396157 h 618764"/>
                <a:gd name="connsiteX763" fmla="*/ 671457 w 1995827"/>
                <a:gd name="connsiteY763" fmla="*/ 398726 h 618764"/>
                <a:gd name="connsiteX764" fmla="*/ 675941 w 1995827"/>
                <a:gd name="connsiteY764" fmla="*/ 403208 h 618764"/>
                <a:gd name="connsiteX765" fmla="*/ 682357 w 1995827"/>
                <a:gd name="connsiteY765" fmla="*/ 408974 h 618764"/>
                <a:gd name="connsiteX766" fmla="*/ 686832 w 1995827"/>
                <a:gd name="connsiteY766" fmla="*/ 408974 h 618764"/>
                <a:gd name="connsiteX767" fmla="*/ 695181 w 1995827"/>
                <a:gd name="connsiteY767" fmla="*/ 403845 h 618764"/>
                <a:gd name="connsiteX768" fmla="*/ 702207 w 1995827"/>
                <a:gd name="connsiteY768" fmla="*/ 399364 h 618764"/>
                <a:gd name="connsiteX769" fmla="*/ 710555 w 1995827"/>
                <a:gd name="connsiteY769" fmla="*/ 398079 h 618764"/>
                <a:gd name="connsiteX770" fmla="*/ 718885 w 1995827"/>
                <a:gd name="connsiteY770" fmla="*/ 400001 h 618764"/>
                <a:gd name="connsiteX771" fmla="*/ 723369 w 1995827"/>
                <a:gd name="connsiteY771" fmla="*/ 408327 h 618764"/>
                <a:gd name="connsiteX772" fmla="*/ 733632 w 1995827"/>
                <a:gd name="connsiteY772" fmla="*/ 410896 h 618764"/>
                <a:gd name="connsiteX773" fmla="*/ 741962 w 1995827"/>
                <a:gd name="connsiteY773" fmla="*/ 415378 h 618764"/>
                <a:gd name="connsiteX774" fmla="*/ 755404 w 1995827"/>
                <a:gd name="connsiteY774" fmla="*/ 423703 h 618764"/>
                <a:gd name="connsiteX775" fmla="*/ 758565 w 1995827"/>
                <a:gd name="connsiteY775" fmla="*/ 425273 h 618764"/>
                <a:gd name="connsiteX776" fmla="*/ 765666 w 1995827"/>
                <a:gd name="connsiteY776" fmla="*/ 429470 h 618764"/>
                <a:gd name="connsiteX777" fmla="*/ 770807 w 1995827"/>
                <a:gd name="connsiteY777" fmla="*/ 438433 h 618764"/>
                <a:gd name="connsiteX778" fmla="*/ 777195 w 1995827"/>
                <a:gd name="connsiteY778" fmla="*/ 444199 h 618764"/>
                <a:gd name="connsiteX779" fmla="*/ 782974 w 1995827"/>
                <a:gd name="connsiteY779" fmla="*/ 453172 h 618764"/>
                <a:gd name="connsiteX780" fmla="*/ 786182 w 1995827"/>
                <a:gd name="connsiteY780" fmla="*/ 453809 h 618764"/>
                <a:gd name="connsiteX781" fmla="*/ 792579 w 1995827"/>
                <a:gd name="connsiteY781" fmla="*/ 458300 h 618764"/>
                <a:gd name="connsiteX782" fmla="*/ 801547 w 1995827"/>
                <a:gd name="connsiteY782" fmla="*/ 462782 h 618764"/>
                <a:gd name="connsiteX783" fmla="*/ 803033 w 1995827"/>
                <a:gd name="connsiteY783" fmla="*/ 463895 h 618764"/>
                <a:gd name="connsiteX784" fmla="*/ 807316 w 1995827"/>
                <a:gd name="connsiteY784" fmla="*/ 466617 h 618764"/>
                <a:gd name="connsiteX785" fmla="*/ 813837 w 1995827"/>
                <a:gd name="connsiteY785" fmla="*/ 463895 h 618764"/>
                <a:gd name="connsiteX786" fmla="*/ 815009 w 1995827"/>
                <a:gd name="connsiteY786" fmla="*/ 462782 h 618764"/>
                <a:gd name="connsiteX787" fmla="*/ 818855 w 1995827"/>
                <a:gd name="connsiteY787" fmla="*/ 456369 h 618764"/>
                <a:gd name="connsiteX788" fmla="*/ 823967 w 1995827"/>
                <a:gd name="connsiteY788" fmla="*/ 451250 h 618764"/>
                <a:gd name="connsiteX789" fmla="*/ 828470 w 1995827"/>
                <a:gd name="connsiteY789" fmla="*/ 454447 h 618764"/>
                <a:gd name="connsiteX790" fmla="*/ 832297 w 1995827"/>
                <a:gd name="connsiteY790" fmla="*/ 457006 h 618764"/>
                <a:gd name="connsiteX791" fmla="*/ 840627 w 1995827"/>
                <a:gd name="connsiteY791" fmla="*/ 453172 h 618764"/>
                <a:gd name="connsiteX792" fmla="*/ 847043 w 1995827"/>
                <a:gd name="connsiteY792" fmla="*/ 451250 h 618764"/>
                <a:gd name="connsiteX793" fmla="*/ 854107 w 1995827"/>
                <a:gd name="connsiteY793" fmla="*/ 449328 h 618764"/>
                <a:gd name="connsiteX794" fmla="*/ 862427 w 1995827"/>
                <a:gd name="connsiteY794" fmla="*/ 448043 h 618764"/>
                <a:gd name="connsiteX795" fmla="*/ 871405 w 1995827"/>
                <a:gd name="connsiteY795" fmla="*/ 448043 h 618764"/>
                <a:gd name="connsiteX796" fmla="*/ 876546 w 1995827"/>
                <a:gd name="connsiteY796" fmla="*/ 453172 h 618764"/>
                <a:gd name="connsiteX797" fmla="*/ 879735 w 1995827"/>
                <a:gd name="connsiteY797" fmla="*/ 455094 h 618764"/>
                <a:gd name="connsiteX798" fmla="*/ 885485 w 1995827"/>
                <a:gd name="connsiteY798" fmla="*/ 456369 h 618764"/>
                <a:gd name="connsiteX799" fmla="*/ 892549 w 1995827"/>
                <a:gd name="connsiteY799" fmla="*/ 462135 h 618764"/>
                <a:gd name="connsiteX800" fmla="*/ 895100 w 1995827"/>
                <a:gd name="connsiteY800" fmla="*/ 463895 h 618764"/>
                <a:gd name="connsiteX801" fmla="*/ 901526 w 1995827"/>
                <a:gd name="connsiteY801" fmla="*/ 465970 h 618764"/>
                <a:gd name="connsiteX802" fmla="*/ 904725 w 1995827"/>
                <a:gd name="connsiteY802" fmla="*/ 463895 h 618764"/>
                <a:gd name="connsiteX803" fmla="*/ 908561 w 1995827"/>
                <a:gd name="connsiteY803" fmla="*/ 459575 h 618764"/>
                <a:gd name="connsiteX804" fmla="*/ 913074 w 1995827"/>
                <a:gd name="connsiteY804" fmla="*/ 457653 h 618764"/>
                <a:gd name="connsiteX805" fmla="*/ 920747 w 1995827"/>
                <a:gd name="connsiteY805" fmla="*/ 460213 h 618764"/>
                <a:gd name="connsiteX806" fmla="*/ 926516 w 1995827"/>
                <a:gd name="connsiteY806" fmla="*/ 461498 h 618764"/>
                <a:gd name="connsiteX807" fmla="*/ 927268 w 1995827"/>
                <a:gd name="connsiteY807" fmla="*/ 463895 h 618764"/>
                <a:gd name="connsiteX808" fmla="*/ 927801 w 1995827"/>
                <a:gd name="connsiteY808" fmla="*/ 466617 h 618764"/>
                <a:gd name="connsiteX809" fmla="*/ 936769 w 1995827"/>
                <a:gd name="connsiteY809" fmla="*/ 469823 h 618764"/>
                <a:gd name="connsiteX810" fmla="*/ 943176 w 1995827"/>
                <a:gd name="connsiteY810" fmla="*/ 474305 h 618764"/>
                <a:gd name="connsiteX811" fmla="*/ 945746 w 1995827"/>
                <a:gd name="connsiteY811" fmla="*/ 473667 h 618764"/>
                <a:gd name="connsiteX812" fmla="*/ 952363 w 1995827"/>
                <a:gd name="connsiteY812" fmla="*/ 463895 h 618764"/>
                <a:gd name="connsiteX813" fmla="*/ 952810 w 1995827"/>
                <a:gd name="connsiteY813" fmla="*/ 463420 h 618764"/>
                <a:gd name="connsiteX814" fmla="*/ 961768 w 1995827"/>
                <a:gd name="connsiteY814" fmla="*/ 456369 h 618764"/>
                <a:gd name="connsiteX815" fmla="*/ 968185 w 1995827"/>
                <a:gd name="connsiteY815" fmla="*/ 453809 h 618764"/>
                <a:gd name="connsiteX816" fmla="*/ 975886 w 1995827"/>
                <a:gd name="connsiteY816" fmla="*/ 450603 h 618764"/>
                <a:gd name="connsiteX817" fmla="*/ 985483 w 1995827"/>
                <a:gd name="connsiteY817" fmla="*/ 446121 h 618764"/>
                <a:gd name="connsiteX818" fmla="*/ 992527 w 1995827"/>
                <a:gd name="connsiteY818" fmla="*/ 440355 h 618764"/>
                <a:gd name="connsiteX819" fmla="*/ 1000219 w 1995827"/>
                <a:gd name="connsiteY819" fmla="*/ 442277 h 618764"/>
                <a:gd name="connsiteX820" fmla="*/ 994469 w 1995827"/>
                <a:gd name="connsiteY820" fmla="*/ 446121 h 618764"/>
                <a:gd name="connsiteX821" fmla="*/ 995088 w 1995827"/>
                <a:gd name="connsiteY821" fmla="*/ 451887 h 618764"/>
                <a:gd name="connsiteX822" fmla="*/ 1002133 w 1995827"/>
                <a:gd name="connsiteY822" fmla="*/ 451887 h 618764"/>
                <a:gd name="connsiteX823" fmla="*/ 1013681 w 1995827"/>
                <a:gd name="connsiteY823" fmla="*/ 451887 h 618764"/>
                <a:gd name="connsiteX824" fmla="*/ 1020725 w 1995827"/>
                <a:gd name="connsiteY824" fmla="*/ 460213 h 618764"/>
                <a:gd name="connsiteX825" fmla="*/ 1025209 w 1995827"/>
                <a:gd name="connsiteY825" fmla="*/ 460860 h 618764"/>
                <a:gd name="connsiteX826" fmla="*/ 1038061 w 1995827"/>
                <a:gd name="connsiteY826" fmla="*/ 460213 h 618764"/>
                <a:gd name="connsiteX827" fmla="*/ 1048295 w 1995827"/>
                <a:gd name="connsiteY827" fmla="*/ 462135 h 618764"/>
                <a:gd name="connsiteX828" fmla="*/ 1057263 w 1995827"/>
                <a:gd name="connsiteY828" fmla="*/ 462135 h 618764"/>
                <a:gd name="connsiteX829" fmla="*/ 1059462 w 1995827"/>
                <a:gd name="connsiteY829" fmla="*/ 463895 h 618764"/>
                <a:gd name="connsiteX830" fmla="*/ 1063042 w 1995827"/>
                <a:gd name="connsiteY830" fmla="*/ 466617 h 618764"/>
                <a:gd name="connsiteX831" fmla="*/ 1068364 w 1995827"/>
                <a:gd name="connsiteY831" fmla="*/ 463895 h 618764"/>
                <a:gd name="connsiteX832" fmla="*/ 1069449 w 1995827"/>
                <a:gd name="connsiteY832" fmla="*/ 462782 h 618764"/>
                <a:gd name="connsiteX833" fmla="*/ 1073276 w 1995827"/>
                <a:gd name="connsiteY833" fmla="*/ 455731 h 618764"/>
                <a:gd name="connsiteX834" fmla="*/ 1070705 w 1995827"/>
                <a:gd name="connsiteY834" fmla="*/ 451250 h 618764"/>
                <a:gd name="connsiteX835" fmla="*/ 1066222 w 1995827"/>
                <a:gd name="connsiteY835" fmla="*/ 446121 h 618764"/>
                <a:gd name="connsiteX836" fmla="*/ 1059824 w 1995827"/>
                <a:gd name="connsiteY836" fmla="*/ 438433 h 618764"/>
                <a:gd name="connsiteX837" fmla="*/ 1059177 w 1995827"/>
                <a:gd name="connsiteY837" fmla="*/ 432039 h 618764"/>
                <a:gd name="connsiteX838" fmla="*/ 1065241 w 1995827"/>
                <a:gd name="connsiteY838" fmla="*/ 425273 h 618764"/>
                <a:gd name="connsiteX839" fmla="*/ 1066231 w 1995827"/>
                <a:gd name="connsiteY839" fmla="*/ 424978 h 618764"/>
                <a:gd name="connsiteX840" fmla="*/ 1070715 w 1995827"/>
                <a:gd name="connsiteY840" fmla="*/ 424978 h 618764"/>
                <a:gd name="connsiteX841" fmla="*/ 1076493 w 1995827"/>
                <a:gd name="connsiteY841" fmla="*/ 421781 h 618764"/>
                <a:gd name="connsiteX842" fmla="*/ 1079664 w 1995827"/>
                <a:gd name="connsiteY842" fmla="*/ 425273 h 618764"/>
                <a:gd name="connsiteX843" fmla="*/ 1080977 w 1995827"/>
                <a:gd name="connsiteY843" fmla="*/ 426900 h 618764"/>
                <a:gd name="connsiteX844" fmla="*/ 1093153 w 1995827"/>
                <a:gd name="connsiteY844" fmla="*/ 431392 h 618764"/>
                <a:gd name="connsiteX845" fmla="*/ 1105320 w 1995827"/>
                <a:gd name="connsiteY845" fmla="*/ 436511 h 618764"/>
                <a:gd name="connsiteX846" fmla="*/ 1113650 w 1995827"/>
                <a:gd name="connsiteY846" fmla="*/ 438433 h 618764"/>
                <a:gd name="connsiteX847" fmla="*/ 1121361 w 1995827"/>
                <a:gd name="connsiteY847" fmla="*/ 441639 h 618764"/>
                <a:gd name="connsiteX848" fmla="*/ 1130329 w 1995827"/>
                <a:gd name="connsiteY848" fmla="*/ 450603 h 618764"/>
                <a:gd name="connsiteX849" fmla="*/ 1132899 w 1995827"/>
                <a:gd name="connsiteY849" fmla="*/ 453172 h 618764"/>
                <a:gd name="connsiteX850" fmla="*/ 1140572 w 1995827"/>
                <a:gd name="connsiteY850" fmla="*/ 455731 h 618764"/>
                <a:gd name="connsiteX851" fmla="*/ 1145066 w 1995827"/>
                <a:gd name="connsiteY851" fmla="*/ 458928 h 618764"/>
                <a:gd name="connsiteX852" fmla="*/ 1158527 w 1995827"/>
                <a:gd name="connsiteY852" fmla="*/ 459575 h 618764"/>
                <a:gd name="connsiteX853" fmla="*/ 1170056 w 1995827"/>
                <a:gd name="connsiteY853" fmla="*/ 453809 h 618764"/>
                <a:gd name="connsiteX854" fmla="*/ 1180309 w 1995827"/>
                <a:gd name="connsiteY854" fmla="*/ 453809 h 618764"/>
                <a:gd name="connsiteX855" fmla="*/ 1190562 w 1995827"/>
                <a:gd name="connsiteY855" fmla="*/ 455731 h 618764"/>
                <a:gd name="connsiteX856" fmla="*/ 1198273 w 1995827"/>
                <a:gd name="connsiteY856" fmla="*/ 457653 h 618764"/>
                <a:gd name="connsiteX857" fmla="*/ 1205308 w 1995827"/>
                <a:gd name="connsiteY857" fmla="*/ 462782 h 618764"/>
                <a:gd name="connsiteX858" fmla="*/ 1216856 w 1995827"/>
                <a:gd name="connsiteY858" fmla="*/ 462782 h 618764"/>
                <a:gd name="connsiteX859" fmla="*/ 1217837 w 1995827"/>
                <a:gd name="connsiteY859" fmla="*/ 463895 h 618764"/>
                <a:gd name="connsiteX860" fmla="*/ 1219417 w 1995827"/>
                <a:gd name="connsiteY860" fmla="*/ 466617 h 618764"/>
                <a:gd name="connsiteX861" fmla="*/ 1226471 w 1995827"/>
                <a:gd name="connsiteY861" fmla="*/ 473667 h 618764"/>
                <a:gd name="connsiteX862" fmla="*/ 1241846 w 1995827"/>
                <a:gd name="connsiteY862" fmla="*/ 473030 h 618764"/>
                <a:gd name="connsiteX863" fmla="*/ 1256592 w 1995827"/>
                <a:gd name="connsiteY863" fmla="*/ 472392 h 618764"/>
                <a:gd name="connsiteX864" fmla="*/ 1268130 w 1995827"/>
                <a:gd name="connsiteY864" fmla="*/ 471745 h 618764"/>
                <a:gd name="connsiteX865" fmla="*/ 1281573 w 1995827"/>
                <a:gd name="connsiteY865" fmla="*/ 467901 h 618764"/>
                <a:gd name="connsiteX866" fmla="*/ 1288436 w 1995827"/>
                <a:gd name="connsiteY866" fmla="*/ 463895 h 618764"/>
                <a:gd name="connsiteX867" fmla="*/ 1294396 w 1995827"/>
                <a:gd name="connsiteY867" fmla="*/ 460860 h 618764"/>
                <a:gd name="connsiteX868" fmla="*/ 1305296 w 1995827"/>
                <a:gd name="connsiteY868" fmla="*/ 458928 h 618764"/>
                <a:gd name="connsiteX869" fmla="*/ 1316854 w 1995827"/>
                <a:gd name="connsiteY869" fmla="*/ 460213 h 618764"/>
                <a:gd name="connsiteX870" fmla="*/ 1324041 w 1995827"/>
                <a:gd name="connsiteY870" fmla="*/ 463895 h 618764"/>
                <a:gd name="connsiteX871" fmla="*/ 1324536 w 1995827"/>
                <a:gd name="connsiteY871" fmla="*/ 464067 h 618764"/>
                <a:gd name="connsiteX872" fmla="*/ 1336065 w 1995827"/>
                <a:gd name="connsiteY872" fmla="*/ 464704 h 618764"/>
                <a:gd name="connsiteX873" fmla="*/ 1346956 w 1995827"/>
                <a:gd name="connsiteY873" fmla="*/ 465342 h 618764"/>
                <a:gd name="connsiteX874" fmla="*/ 1349536 w 1995827"/>
                <a:gd name="connsiteY874" fmla="*/ 464704 h 618764"/>
                <a:gd name="connsiteX875" fmla="*/ 1358513 w 1995827"/>
                <a:gd name="connsiteY875" fmla="*/ 467901 h 618764"/>
                <a:gd name="connsiteX876" fmla="*/ 1368128 w 1995827"/>
                <a:gd name="connsiteY876" fmla="*/ 470470 h 618764"/>
                <a:gd name="connsiteX877" fmla="*/ 1370756 w 1995827"/>
                <a:gd name="connsiteY877" fmla="*/ 463895 h 618764"/>
                <a:gd name="connsiteX878" fmla="*/ 1371965 w 1995827"/>
                <a:gd name="connsiteY878" fmla="*/ 462135 h 618764"/>
                <a:gd name="connsiteX879" fmla="*/ 1377724 w 1995827"/>
                <a:gd name="connsiteY879" fmla="*/ 459575 h 618764"/>
                <a:gd name="connsiteX880" fmla="*/ 1374516 w 1995827"/>
                <a:gd name="connsiteY880" fmla="*/ 453172 h 618764"/>
                <a:gd name="connsiteX881" fmla="*/ 1373878 w 1995827"/>
                <a:gd name="connsiteY881" fmla="*/ 443561 h 618764"/>
                <a:gd name="connsiteX882" fmla="*/ 1370042 w 1995827"/>
                <a:gd name="connsiteY882" fmla="*/ 436511 h 618764"/>
                <a:gd name="connsiteX883" fmla="*/ 1373250 w 1995827"/>
                <a:gd name="connsiteY883" fmla="*/ 427547 h 618764"/>
                <a:gd name="connsiteX884" fmla="*/ 1374431 w 1995827"/>
                <a:gd name="connsiteY884" fmla="*/ 425273 h 618764"/>
                <a:gd name="connsiteX885" fmla="*/ 1375173 w 1995827"/>
                <a:gd name="connsiteY885" fmla="*/ 421781 h 618764"/>
                <a:gd name="connsiteX886" fmla="*/ 1371327 w 1995827"/>
                <a:gd name="connsiteY886" fmla="*/ 418575 h 618764"/>
                <a:gd name="connsiteX887" fmla="*/ 1364282 w 1995827"/>
                <a:gd name="connsiteY887" fmla="*/ 412818 h 618764"/>
                <a:gd name="connsiteX888" fmla="*/ 1360427 w 1995827"/>
                <a:gd name="connsiteY888" fmla="*/ 414103 h 618764"/>
                <a:gd name="connsiteX889" fmla="*/ 1359789 w 1995827"/>
                <a:gd name="connsiteY889" fmla="*/ 407052 h 618764"/>
                <a:gd name="connsiteX890" fmla="*/ 1362369 w 1995827"/>
                <a:gd name="connsiteY890" fmla="*/ 403208 h 618764"/>
                <a:gd name="connsiteX891" fmla="*/ 1369423 w 1995827"/>
                <a:gd name="connsiteY891" fmla="*/ 401286 h 618764"/>
                <a:gd name="connsiteX892" fmla="*/ 1379029 w 1995827"/>
                <a:gd name="connsiteY892" fmla="*/ 400648 h 618764"/>
                <a:gd name="connsiteX893" fmla="*/ 1389929 w 1995827"/>
                <a:gd name="connsiteY893" fmla="*/ 400001 h 618764"/>
                <a:gd name="connsiteX894" fmla="*/ 1399554 w 1995827"/>
                <a:gd name="connsiteY894" fmla="*/ 401286 h 618764"/>
                <a:gd name="connsiteX895" fmla="*/ 1407227 w 1995827"/>
                <a:gd name="connsiteY895" fmla="*/ 401923 h 618764"/>
                <a:gd name="connsiteX896" fmla="*/ 1412367 w 1995827"/>
                <a:gd name="connsiteY896" fmla="*/ 405130 h 618764"/>
                <a:gd name="connsiteX897" fmla="*/ 1420060 w 1995827"/>
                <a:gd name="connsiteY897" fmla="*/ 405767 h 618764"/>
                <a:gd name="connsiteX898" fmla="*/ 1427095 w 1995827"/>
                <a:gd name="connsiteY898" fmla="*/ 404483 h 618764"/>
                <a:gd name="connsiteX899" fmla="*/ 1436072 w 1995827"/>
                <a:gd name="connsiteY899" fmla="*/ 408974 h 618764"/>
                <a:gd name="connsiteX900" fmla="*/ 1441203 w 1995827"/>
                <a:gd name="connsiteY900" fmla="*/ 410896 h 618764"/>
                <a:gd name="connsiteX901" fmla="*/ 1450171 w 1995827"/>
                <a:gd name="connsiteY901" fmla="*/ 418575 h 618764"/>
                <a:gd name="connsiteX902" fmla="*/ 1454665 w 1995827"/>
                <a:gd name="connsiteY902" fmla="*/ 420506 h 618764"/>
                <a:gd name="connsiteX903" fmla="*/ 1458501 w 1995827"/>
                <a:gd name="connsiteY903" fmla="*/ 421144 h 618764"/>
                <a:gd name="connsiteX904" fmla="*/ 1460843 w 1995827"/>
                <a:gd name="connsiteY904" fmla="*/ 425273 h 618764"/>
                <a:gd name="connsiteX905" fmla="*/ 1461043 w 1995827"/>
                <a:gd name="connsiteY905" fmla="*/ 425625 h 618764"/>
                <a:gd name="connsiteX906" fmla="*/ 1464918 w 1995827"/>
                <a:gd name="connsiteY906" fmla="*/ 430745 h 618764"/>
                <a:gd name="connsiteX907" fmla="*/ 1473238 w 1995827"/>
                <a:gd name="connsiteY907" fmla="*/ 437795 h 618764"/>
                <a:gd name="connsiteX908" fmla="*/ 1482187 w 1995827"/>
                <a:gd name="connsiteY908" fmla="*/ 445484 h 618764"/>
                <a:gd name="connsiteX909" fmla="*/ 1494373 w 1995827"/>
                <a:gd name="connsiteY909" fmla="*/ 454447 h 618764"/>
                <a:gd name="connsiteX910" fmla="*/ 1500494 w 1995827"/>
                <a:gd name="connsiteY910" fmla="*/ 463895 h 618764"/>
                <a:gd name="connsiteX911" fmla="*/ 1502703 w 1995827"/>
                <a:gd name="connsiteY911" fmla="*/ 465970 h 618764"/>
                <a:gd name="connsiteX912" fmla="*/ 1507186 w 1995827"/>
                <a:gd name="connsiteY912" fmla="*/ 468539 h 618764"/>
                <a:gd name="connsiteX913" fmla="*/ 1512965 w 1995827"/>
                <a:gd name="connsiteY913" fmla="*/ 470470 h 618764"/>
                <a:gd name="connsiteX914" fmla="*/ 1520638 w 1995827"/>
                <a:gd name="connsiteY914" fmla="*/ 471108 h 618764"/>
                <a:gd name="connsiteX915" fmla="*/ 1531548 w 1995827"/>
                <a:gd name="connsiteY915" fmla="*/ 474305 h 618764"/>
                <a:gd name="connsiteX916" fmla="*/ 1541154 w 1995827"/>
                <a:gd name="connsiteY916" fmla="*/ 476874 h 618764"/>
                <a:gd name="connsiteX917" fmla="*/ 1547570 w 1995827"/>
                <a:gd name="connsiteY917" fmla="*/ 478796 h 618764"/>
                <a:gd name="connsiteX918" fmla="*/ 1556538 w 1995827"/>
                <a:gd name="connsiteY918" fmla="*/ 483915 h 618764"/>
                <a:gd name="connsiteX919" fmla="*/ 1564230 w 1995827"/>
                <a:gd name="connsiteY919" fmla="*/ 487759 h 618764"/>
                <a:gd name="connsiteX920" fmla="*/ 1570628 w 1995827"/>
                <a:gd name="connsiteY920" fmla="*/ 495457 h 618764"/>
                <a:gd name="connsiteX921" fmla="*/ 1577044 w 1995827"/>
                <a:gd name="connsiteY921" fmla="*/ 502489 h 618764"/>
                <a:gd name="connsiteX922" fmla="*/ 1583460 w 1995827"/>
                <a:gd name="connsiteY922" fmla="*/ 506333 h 618764"/>
                <a:gd name="connsiteX923" fmla="*/ 1589877 w 1995827"/>
                <a:gd name="connsiteY923" fmla="*/ 505696 h 618764"/>
                <a:gd name="connsiteX924" fmla="*/ 1599483 w 1995827"/>
                <a:gd name="connsiteY924" fmla="*/ 505696 h 618764"/>
                <a:gd name="connsiteX925" fmla="*/ 1607175 w 1995827"/>
                <a:gd name="connsiteY925" fmla="*/ 502489 h 618764"/>
                <a:gd name="connsiteX926" fmla="*/ 1614229 w 1995827"/>
                <a:gd name="connsiteY926" fmla="*/ 496095 h 618764"/>
                <a:gd name="connsiteX927" fmla="*/ 1620008 w 1995827"/>
                <a:gd name="connsiteY927" fmla="*/ 494163 h 618764"/>
                <a:gd name="connsiteX928" fmla="*/ 1625120 w 1995827"/>
                <a:gd name="connsiteY928" fmla="*/ 497370 h 618764"/>
                <a:gd name="connsiteX929" fmla="*/ 1627043 w 1995827"/>
                <a:gd name="connsiteY929" fmla="*/ 501851 h 618764"/>
                <a:gd name="connsiteX930" fmla="*/ 1632155 w 1995827"/>
                <a:gd name="connsiteY930" fmla="*/ 505058 h 618764"/>
                <a:gd name="connsiteX931" fmla="*/ 1631537 w 1995827"/>
                <a:gd name="connsiteY931" fmla="*/ 509540 h 618764"/>
                <a:gd name="connsiteX932" fmla="*/ 1630251 w 1995827"/>
                <a:gd name="connsiteY932" fmla="*/ 515296 h 618764"/>
                <a:gd name="connsiteX933" fmla="*/ 1633450 w 1995827"/>
                <a:gd name="connsiteY933" fmla="*/ 521063 h 618764"/>
                <a:gd name="connsiteX934" fmla="*/ 1636020 w 1995827"/>
                <a:gd name="connsiteY934" fmla="*/ 526838 h 618764"/>
                <a:gd name="connsiteX935" fmla="*/ 1639209 w 1995827"/>
                <a:gd name="connsiteY935" fmla="*/ 535802 h 618764"/>
                <a:gd name="connsiteX936" fmla="*/ 1640514 w 1995827"/>
                <a:gd name="connsiteY936" fmla="*/ 546049 h 618764"/>
                <a:gd name="connsiteX937" fmla="*/ 1628975 w 1995827"/>
                <a:gd name="connsiteY937" fmla="*/ 548618 h 618764"/>
                <a:gd name="connsiteX938" fmla="*/ 1620636 w 1995827"/>
                <a:gd name="connsiteY938" fmla="*/ 550541 h 618764"/>
                <a:gd name="connsiteX939" fmla="*/ 1621283 w 1995827"/>
                <a:gd name="connsiteY939" fmla="*/ 561426 h 618764"/>
                <a:gd name="connsiteX940" fmla="*/ 1623207 w 1995827"/>
                <a:gd name="connsiteY940" fmla="*/ 571674 h 618764"/>
                <a:gd name="connsiteX941" fmla="*/ 1630251 w 1995827"/>
                <a:gd name="connsiteY941" fmla="*/ 578715 h 618764"/>
                <a:gd name="connsiteX942" fmla="*/ 1633450 w 1995827"/>
                <a:gd name="connsiteY942" fmla="*/ 587050 h 618764"/>
                <a:gd name="connsiteX943" fmla="*/ 1636020 w 1995827"/>
                <a:gd name="connsiteY943" fmla="*/ 595376 h 618764"/>
                <a:gd name="connsiteX944" fmla="*/ 1638590 w 1995827"/>
                <a:gd name="connsiteY944" fmla="*/ 601142 h 618764"/>
                <a:gd name="connsiteX945" fmla="*/ 1639961 w 1995827"/>
                <a:gd name="connsiteY945" fmla="*/ 595785 h 618764"/>
                <a:gd name="connsiteX946" fmla="*/ 1643722 w 1995827"/>
                <a:gd name="connsiteY946" fmla="*/ 588972 h 618764"/>
                <a:gd name="connsiteX947" fmla="*/ 1649481 w 1995827"/>
                <a:gd name="connsiteY947" fmla="*/ 586413 h 618764"/>
                <a:gd name="connsiteX948" fmla="*/ 1655250 w 1995827"/>
                <a:gd name="connsiteY948" fmla="*/ 590894 h 618764"/>
                <a:gd name="connsiteX949" fmla="*/ 1662286 w 1995827"/>
                <a:gd name="connsiteY949" fmla="*/ 594739 h 618764"/>
                <a:gd name="connsiteX950" fmla="*/ 1669997 w 1995827"/>
                <a:gd name="connsiteY950" fmla="*/ 596651 h 618764"/>
                <a:gd name="connsiteX951" fmla="*/ 1679612 w 1995827"/>
                <a:gd name="connsiteY951" fmla="*/ 593454 h 618764"/>
                <a:gd name="connsiteX952" fmla="*/ 1687932 w 1995827"/>
                <a:gd name="connsiteY952" fmla="*/ 586413 h 618764"/>
                <a:gd name="connsiteX953" fmla="*/ 1694349 w 1995827"/>
                <a:gd name="connsiteY953" fmla="*/ 579999 h 618764"/>
                <a:gd name="connsiteX954" fmla="*/ 1693702 w 1995827"/>
                <a:gd name="connsiteY954" fmla="*/ 575518 h 618764"/>
                <a:gd name="connsiteX955" fmla="*/ 1693702 w 1995827"/>
                <a:gd name="connsiteY955" fmla="*/ 565261 h 618764"/>
                <a:gd name="connsiteX956" fmla="*/ 1696929 w 1995827"/>
                <a:gd name="connsiteY956" fmla="*/ 559504 h 618764"/>
                <a:gd name="connsiteX957" fmla="*/ 1700746 w 1995827"/>
                <a:gd name="connsiteY957" fmla="*/ 544774 h 618764"/>
                <a:gd name="connsiteX958" fmla="*/ 1704611 w 1995827"/>
                <a:gd name="connsiteY958" fmla="*/ 533879 h 618764"/>
                <a:gd name="connsiteX959" fmla="*/ 1703964 w 1995827"/>
                <a:gd name="connsiteY959" fmla="*/ 522357 h 618764"/>
                <a:gd name="connsiteX960" fmla="*/ 1702032 w 1995827"/>
                <a:gd name="connsiteY960" fmla="*/ 510177 h 618764"/>
                <a:gd name="connsiteX961" fmla="*/ 1702032 w 1995827"/>
                <a:gd name="connsiteY961" fmla="*/ 499292 h 618764"/>
                <a:gd name="connsiteX962" fmla="*/ 1708457 w 1995827"/>
                <a:gd name="connsiteY962" fmla="*/ 491604 h 618764"/>
                <a:gd name="connsiteX963" fmla="*/ 1704621 w 1995827"/>
                <a:gd name="connsiteY963" fmla="*/ 485200 h 618764"/>
                <a:gd name="connsiteX964" fmla="*/ 1700127 w 1995827"/>
                <a:gd name="connsiteY964" fmla="*/ 475590 h 618764"/>
                <a:gd name="connsiteX965" fmla="*/ 1694996 w 1995827"/>
                <a:gd name="connsiteY965" fmla="*/ 465342 h 618764"/>
                <a:gd name="connsiteX966" fmla="*/ 1694177 w 1995827"/>
                <a:gd name="connsiteY966" fmla="*/ 463895 h 618764"/>
                <a:gd name="connsiteX967" fmla="*/ 1691150 w 1995827"/>
                <a:gd name="connsiteY967" fmla="*/ 459575 h 618764"/>
                <a:gd name="connsiteX968" fmla="*/ 1686029 w 1995827"/>
                <a:gd name="connsiteY968" fmla="*/ 455731 h 618764"/>
                <a:gd name="connsiteX969" fmla="*/ 1682820 w 1995827"/>
                <a:gd name="connsiteY969" fmla="*/ 450603 h 618764"/>
                <a:gd name="connsiteX970" fmla="*/ 1678984 w 1995827"/>
                <a:gd name="connsiteY970" fmla="*/ 442924 h 618764"/>
                <a:gd name="connsiteX971" fmla="*/ 1676423 w 1995827"/>
                <a:gd name="connsiteY971" fmla="*/ 436511 h 618764"/>
                <a:gd name="connsiteX972" fmla="*/ 1674690 w 1995827"/>
                <a:gd name="connsiteY972" fmla="*/ 425273 h 618764"/>
                <a:gd name="connsiteX973" fmla="*/ 1673205 w 1995827"/>
                <a:gd name="connsiteY973" fmla="*/ 423066 h 618764"/>
                <a:gd name="connsiteX974" fmla="*/ 1670006 w 1995827"/>
                <a:gd name="connsiteY974" fmla="*/ 420506 h 618764"/>
                <a:gd name="connsiteX975" fmla="*/ 1663590 w 1995827"/>
                <a:gd name="connsiteY975" fmla="*/ 416662 h 618764"/>
                <a:gd name="connsiteX976" fmla="*/ 1659754 w 1995827"/>
                <a:gd name="connsiteY976" fmla="*/ 410249 h 618764"/>
                <a:gd name="connsiteX977" fmla="*/ 1654622 w 1995827"/>
                <a:gd name="connsiteY977" fmla="*/ 402570 h 618764"/>
                <a:gd name="connsiteX978" fmla="*/ 1649491 w 1995827"/>
                <a:gd name="connsiteY978" fmla="*/ 397441 h 618764"/>
                <a:gd name="connsiteX979" fmla="*/ 1639885 w 1995827"/>
                <a:gd name="connsiteY979" fmla="*/ 394235 h 618764"/>
                <a:gd name="connsiteX980" fmla="*/ 1632174 w 1995827"/>
                <a:gd name="connsiteY980" fmla="*/ 388478 h 618764"/>
                <a:gd name="connsiteX981" fmla="*/ 1626053 w 1995827"/>
                <a:gd name="connsiteY981" fmla="*/ 386632 h 618764"/>
                <a:gd name="connsiteX982" fmla="*/ 1625777 w 1995827"/>
                <a:gd name="connsiteY982" fmla="*/ 386547 h 618764"/>
                <a:gd name="connsiteX983" fmla="*/ 1616809 w 1995827"/>
                <a:gd name="connsiteY983" fmla="*/ 383987 h 618764"/>
                <a:gd name="connsiteX984" fmla="*/ 1611696 w 1995827"/>
                <a:gd name="connsiteY984" fmla="*/ 381437 h 618764"/>
                <a:gd name="connsiteX985" fmla="*/ 1607184 w 1995827"/>
                <a:gd name="connsiteY985" fmla="*/ 381437 h 618764"/>
                <a:gd name="connsiteX986" fmla="*/ 1607184 w 1995827"/>
                <a:gd name="connsiteY986" fmla="*/ 382074 h 618764"/>
                <a:gd name="connsiteX987" fmla="*/ 1601434 w 1995827"/>
                <a:gd name="connsiteY987" fmla="*/ 382074 h 618764"/>
                <a:gd name="connsiteX988" fmla="*/ 1599501 w 1995827"/>
                <a:gd name="connsiteY988" fmla="*/ 386547 h 618764"/>
                <a:gd name="connsiteX989" fmla="*/ 1599483 w 1995827"/>
                <a:gd name="connsiteY989" fmla="*/ 386632 h 618764"/>
                <a:gd name="connsiteX990" fmla="*/ 1596950 w 1995827"/>
                <a:gd name="connsiteY990" fmla="*/ 392313 h 618764"/>
                <a:gd name="connsiteX991" fmla="*/ 1593104 w 1995827"/>
                <a:gd name="connsiteY991" fmla="*/ 392960 h 618764"/>
                <a:gd name="connsiteX992" fmla="*/ 1588535 w 1995827"/>
                <a:gd name="connsiteY992" fmla="*/ 386632 h 618764"/>
                <a:gd name="connsiteX993" fmla="*/ 1587973 w 1995827"/>
                <a:gd name="connsiteY993" fmla="*/ 385909 h 618764"/>
                <a:gd name="connsiteX994" fmla="*/ 1585393 w 1995827"/>
                <a:gd name="connsiteY994" fmla="*/ 383349 h 618764"/>
                <a:gd name="connsiteX995" fmla="*/ 1580909 w 1995827"/>
                <a:gd name="connsiteY995" fmla="*/ 382074 h 618764"/>
                <a:gd name="connsiteX996" fmla="*/ 1572579 w 1995827"/>
                <a:gd name="connsiteY996" fmla="*/ 381437 h 618764"/>
                <a:gd name="connsiteX997" fmla="*/ 1569362 w 1995827"/>
                <a:gd name="connsiteY997" fmla="*/ 376308 h 618764"/>
                <a:gd name="connsiteX998" fmla="*/ 1561032 w 1995827"/>
                <a:gd name="connsiteY998" fmla="*/ 372455 h 618764"/>
                <a:gd name="connsiteX999" fmla="*/ 1545656 w 1995827"/>
                <a:gd name="connsiteY999" fmla="*/ 373102 h 618764"/>
                <a:gd name="connsiteX1000" fmla="*/ 1541839 w 1995827"/>
                <a:gd name="connsiteY1000" fmla="*/ 371817 h 618764"/>
                <a:gd name="connsiteX1001" fmla="*/ 1544390 w 1995827"/>
                <a:gd name="connsiteY1001" fmla="*/ 364776 h 618764"/>
                <a:gd name="connsiteX1002" fmla="*/ 1543743 w 1995827"/>
                <a:gd name="connsiteY1002" fmla="*/ 361569 h 618764"/>
                <a:gd name="connsiteX1003" fmla="*/ 1548246 w 1995827"/>
                <a:gd name="connsiteY1003" fmla="*/ 357088 h 618764"/>
                <a:gd name="connsiteX1004" fmla="*/ 1553996 w 1995827"/>
                <a:gd name="connsiteY1004" fmla="*/ 355803 h 618764"/>
                <a:gd name="connsiteX1005" fmla="*/ 1555291 w 1995827"/>
                <a:gd name="connsiteY1005" fmla="*/ 348115 h 618764"/>
                <a:gd name="connsiteX1006" fmla="*/ 1558509 w 1995827"/>
                <a:gd name="connsiteY1006" fmla="*/ 341711 h 618764"/>
                <a:gd name="connsiteX1007" fmla="*/ 1555291 w 1995827"/>
                <a:gd name="connsiteY1007" fmla="*/ 335945 h 618764"/>
                <a:gd name="connsiteX1008" fmla="*/ 1558509 w 1995827"/>
                <a:gd name="connsiteY1008" fmla="*/ 330826 h 618764"/>
                <a:gd name="connsiteX1009" fmla="*/ 1564259 w 1995827"/>
                <a:gd name="connsiteY1009" fmla="*/ 329541 h 618764"/>
                <a:gd name="connsiteX1010" fmla="*/ 1563621 w 1995827"/>
                <a:gd name="connsiteY1010" fmla="*/ 322490 h 618764"/>
                <a:gd name="connsiteX1011" fmla="*/ 1566191 w 1995827"/>
                <a:gd name="connsiteY1011" fmla="*/ 321215 h 618764"/>
                <a:gd name="connsiteX1012" fmla="*/ 1568114 w 1995827"/>
                <a:gd name="connsiteY1012" fmla="*/ 316087 h 618764"/>
                <a:gd name="connsiteX1013" fmla="*/ 1564268 w 1995827"/>
                <a:gd name="connsiteY1013" fmla="*/ 310968 h 618764"/>
                <a:gd name="connsiteX1014" fmla="*/ 1564211 w 1995827"/>
                <a:gd name="connsiteY1014" fmla="*/ 309369 h 618764"/>
                <a:gd name="connsiteX1015" fmla="*/ 1566829 w 1995827"/>
                <a:gd name="connsiteY1015" fmla="*/ 303917 h 618764"/>
                <a:gd name="connsiteX1016" fmla="*/ 1571323 w 1995827"/>
                <a:gd name="connsiteY1016" fmla="*/ 295591 h 618764"/>
                <a:gd name="connsiteX1017" fmla="*/ 1577710 w 1995827"/>
                <a:gd name="connsiteY1017" fmla="*/ 295591 h 618764"/>
                <a:gd name="connsiteX1018" fmla="*/ 1591829 w 1995827"/>
                <a:gd name="connsiteY1018" fmla="*/ 294954 h 618764"/>
                <a:gd name="connsiteX1019" fmla="*/ 1601444 w 1995827"/>
                <a:gd name="connsiteY1019" fmla="*/ 294954 h 618764"/>
                <a:gd name="connsiteX1020" fmla="*/ 1609774 w 1995827"/>
                <a:gd name="connsiteY1020" fmla="*/ 295591 h 618764"/>
                <a:gd name="connsiteX1021" fmla="*/ 1615524 w 1995827"/>
                <a:gd name="connsiteY1021" fmla="*/ 297513 h 618764"/>
                <a:gd name="connsiteX1022" fmla="*/ 1621940 w 1995827"/>
                <a:gd name="connsiteY1022" fmla="*/ 293031 h 618764"/>
                <a:gd name="connsiteX1023" fmla="*/ 1625148 w 1995827"/>
                <a:gd name="connsiteY1023" fmla="*/ 295591 h 618764"/>
                <a:gd name="connsiteX1024" fmla="*/ 1632184 w 1995827"/>
                <a:gd name="connsiteY1024" fmla="*/ 296866 h 618764"/>
                <a:gd name="connsiteX1025" fmla="*/ 1637962 w 1995827"/>
                <a:gd name="connsiteY1025" fmla="*/ 295591 h 618764"/>
                <a:gd name="connsiteX1026" fmla="*/ 1645007 w 1995827"/>
                <a:gd name="connsiteY1026" fmla="*/ 296229 h 618764"/>
                <a:gd name="connsiteX1027" fmla="*/ 1651433 w 1995827"/>
                <a:gd name="connsiteY1027" fmla="*/ 298160 h 618764"/>
                <a:gd name="connsiteX1028" fmla="*/ 1652052 w 1995827"/>
                <a:gd name="connsiteY1028" fmla="*/ 289825 h 618764"/>
                <a:gd name="connsiteX1029" fmla="*/ 1656545 w 1995827"/>
                <a:gd name="connsiteY1029" fmla="*/ 287265 h 618764"/>
                <a:gd name="connsiteX1030" fmla="*/ 1663590 w 1995827"/>
                <a:gd name="connsiteY1030" fmla="*/ 292394 h 618764"/>
                <a:gd name="connsiteX1031" fmla="*/ 1673205 w 1995827"/>
                <a:gd name="connsiteY1031" fmla="*/ 293669 h 618764"/>
                <a:gd name="connsiteX1032" fmla="*/ 1681554 w 1995827"/>
                <a:gd name="connsiteY1032" fmla="*/ 292394 h 618764"/>
                <a:gd name="connsiteX1033" fmla="*/ 1687304 w 1995827"/>
                <a:gd name="connsiteY1033" fmla="*/ 295591 h 618764"/>
                <a:gd name="connsiteX1034" fmla="*/ 1687304 w 1995827"/>
                <a:gd name="connsiteY1034" fmla="*/ 299435 h 618764"/>
                <a:gd name="connsiteX1035" fmla="*/ 1687932 w 1995827"/>
                <a:gd name="connsiteY1035" fmla="*/ 303917 h 618764"/>
                <a:gd name="connsiteX1036" fmla="*/ 1690512 w 1995827"/>
                <a:gd name="connsiteY1036" fmla="*/ 303917 h 618764"/>
                <a:gd name="connsiteX1037" fmla="*/ 1701403 w 1995827"/>
                <a:gd name="connsiteY1037" fmla="*/ 303917 h 618764"/>
                <a:gd name="connsiteX1038" fmla="*/ 1707172 w 1995827"/>
                <a:gd name="connsiteY1038" fmla="*/ 301357 h 618764"/>
                <a:gd name="connsiteX1039" fmla="*/ 1712285 w 1995827"/>
                <a:gd name="connsiteY1039" fmla="*/ 303279 h 618764"/>
                <a:gd name="connsiteX1040" fmla="*/ 1718054 w 1995827"/>
                <a:gd name="connsiteY1040" fmla="*/ 298798 h 618764"/>
                <a:gd name="connsiteX1041" fmla="*/ 1723804 w 1995827"/>
                <a:gd name="connsiteY1041" fmla="*/ 298160 h 618764"/>
                <a:gd name="connsiteX1042" fmla="*/ 1729573 w 1995827"/>
                <a:gd name="connsiteY1042" fmla="*/ 297513 h 618764"/>
                <a:gd name="connsiteX1043" fmla="*/ 1737265 w 1995827"/>
                <a:gd name="connsiteY1043" fmla="*/ 298160 h 618764"/>
                <a:gd name="connsiteX1044" fmla="*/ 1738569 w 1995827"/>
                <a:gd name="connsiteY1044" fmla="*/ 293669 h 618764"/>
                <a:gd name="connsiteX1045" fmla="*/ 1733428 w 1995827"/>
                <a:gd name="connsiteY1045" fmla="*/ 291100 h 618764"/>
                <a:gd name="connsiteX1046" fmla="*/ 1725098 w 1995827"/>
                <a:gd name="connsiteY1046" fmla="*/ 290472 h 618764"/>
                <a:gd name="connsiteX1047" fmla="*/ 1716121 w 1995827"/>
                <a:gd name="connsiteY1047" fmla="*/ 288550 h 618764"/>
                <a:gd name="connsiteX1048" fmla="*/ 1714846 w 1995827"/>
                <a:gd name="connsiteY1048" fmla="*/ 284068 h 618764"/>
                <a:gd name="connsiteX1049" fmla="*/ 1716121 w 1995827"/>
                <a:gd name="connsiteY1049" fmla="*/ 278302 h 618764"/>
                <a:gd name="connsiteX1050" fmla="*/ 1719986 w 1995827"/>
                <a:gd name="connsiteY1050" fmla="*/ 275095 h 618764"/>
                <a:gd name="connsiteX1051" fmla="*/ 1719130 w 1995827"/>
                <a:gd name="connsiteY1051" fmla="*/ 270728 h 618764"/>
                <a:gd name="connsiteX1052" fmla="*/ 1718701 w 1995827"/>
                <a:gd name="connsiteY1052" fmla="*/ 269329 h 618764"/>
                <a:gd name="connsiteX1053" fmla="*/ 1718054 w 1995827"/>
                <a:gd name="connsiteY1053" fmla="*/ 264848 h 618764"/>
                <a:gd name="connsiteX1054" fmla="*/ 1718054 w 1995827"/>
                <a:gd name="connsiteY1054" fmla="*/ 258434 h 618764"/>
                <a:gd name="connsiteX1055" fmla="*/ 1718054 w 1995827"/>
                <a:gd name="connsiteY1055" fmla="*/ 255237 h 618764"/>
                <a:gd name="connsiteX1056" fmla="*/ 1723804 w 1995827"/>
                <a:gd name="connsiteY1056" fmla="*/ 253315 h 618764"/>
                <a:gd name="connsiteX1057" fmla="*/ 1730858 w 1995827"/>
                <a:gd name="connsiteY1057" fmla="*/ 255237 h 618764"/>
                <a:gd name="connsiteX1058" fmla="*/ 1735999 w 1995827"/>
                <a:gd name="connsiteY1058" fmla="*/ 252668 h 618764"/>
                <a:gd name="connsiteX1059" fmla="*/ 1746889 w 1995827"/>
                <a:gd name="connsiteY1059" fmla="*/ 252031 h 618764"/>
                <a:gd name="connsiteX1060" fmla="*/ 1753935 w 1995827"/>
                <a:gd name="connsiteY1060" fmla="*/ 252668 h 618764"/>
                <a:gd name="connsiteX1061" fmla="*/ 1759075 w 1995827"/>
                <a:gd name="connsiteY1061" fmla="*/ 256522 h 618764"/>
                <a:gd name="connsiteX1062" fmla="*/ 1762912 w 1995827"/>
                <a:gd name="connsiteY1062" fmla="*/ 261003 h 618764"/>
                <a:gd name="connsiteX1063" fmla="*/ 1768033 w 1995827"/>
                <a:gd name="connsiteY1063" fmla="*/ 264848 h 618764"/>
                <a:gd name="connsiteX1064" fmla="*/ 1773793 w 1995827"/>
                <a:gd name="connsiteY1064" fmla="*/ 264848 h 618764"/>
                <a:gd name="connsiteX1065" fmla="*/ 1776363 w 1995827"/>
                <a:gd name="connsiteY1065" fmla="*/ 269329 h 618764"/>
                <a:gd name="connsiteX1066" fmla="*/ 1778915 w 1995827"/>
                <a:gd name="connsiteY1066" fmla="*/ 270728 h 618764"/>
                <a:gd name="connsiteX1067" fmla="*/ 1782589 w 1995827"/>
                <a:gd name="connsiteY1067" fmla="*/ 270728 h 618764"/>
                <a:gd name="connsiteX1068" fmla="*/ 1784056 w 1995827"/>
                <a:gd name="connsiteY1068" fmla="*/ 269967 h 618764"/>
                <a:gd name="connsiteX1069" fmla="*/ 1786626 w 1995827"/>
                <a:gd name="connsiteY1069" fmla="*/ 264848 h 618764"/>
                <a:gd name="connsiteX1070" fmla="*/ 1788558 w 1995827"/>
                <a:gd name="connsiteY1070" fmla="*/ 259081 h 618764"/>
                <a:gd name="connsiteX1071" fmla="*/ 1791757 w 1995827"/>
                <a:gd name="connsiteY1071" fmla="*/ 256522 h 618764"/>
                <a:gd name="connsiteX1072" fmla="*/ 1793671 w 1995827"/>
                <a:gd name="connsiteY1072" fmla="*/ 250756 h 618764"/>
                <a:gd name="connsiteX1073" fmla="*/ 1785350 w 1995827"/>
                <a:gd name="connsiteY1073" fmla="*/ 246274 h 618764"/>
                <a:gd name="connsiteX1074" fmla="*/ 1780847 w 1995827"/>
                <a:gd name="connsiteY1074" fmla="*/ 241136 h 618764"/>
                <a:gd name="connsiteX1075" fmla="*/ 1787245 w 1995827"/>
                <a:gd name="connsiteY1075" fmla="*/ 239861 h 618764"/>
                <a:gd name="connsiteX1076" fmla="*/ 1794956 w 1995827"/>
                <a:gd name="connsiteY1076" fmla="*/ 238576 h 618764"/>
                <a:gd name="connsiteX1077" fmla="*/ 1798174 w 1995827"/>
                <a:gd name="connsiteY1077" fmla="*/ 241783 h 618764"/>
                <a:gd name="connsiteX1078" fmla="*/ 1802648 w 1995827"/>
                <a:gd name="connsiteY1078" fmla="*/ 247549 h 618764"/>
                <a:gd name="connsiteX1079" fmla="*/ 1806504 w 1995827"/>
                <a:gd name="connsiteY1079" fmla="*/ 253315 h 618764"/>
                <a:gd name="connsiteX1080" fmla="*/ 1809055 w 1995827"/>
                <a:gd name="connsiteY1080" fmla="*/ 257159 h 618764"/>
                <a:gd name="connsiteX1081" fmla="*/ 1813558 w 1995827"/>
                <a:gd name="connsiteY1081" fmla="*/ 260356 h 618764"/>
                <a:gd name="connsiteX1082" fmla="*/ 1816757 w 1995827"/>
                <a:gd name="connsiteY1082" fmla="*/ 268692 h 618764"/>
                <a:gd name="connsiteX1083" fmla="*/ 1815338 w 1995827"/>
                <a:gd name="connsiteY1083" fmla="*/ 270728 h 618764"/>
                <a:gd name="connsiteX1084" fmla="*/ 1814206 w 1995827"/>
                <a:gd name="connsiteY1084" fmla="*/ 271889 h 618764"/>
                <a:gd name="connsiteX1085" fmla="*/ 1809712 w 1995827"/>
                <a:gd name="connsiteY1085" fmla="*/ 276380 h 618764"/>
                <a:gd name="connsiteX1086" fmla="*/ 1808417 w 1995827"/>
                <a:gd name="connsiteY1086" fmla="*/ 284706 h 618764"/>
                <a:gd name="connsiteX1087" fmla="*/ 1807151 w 1995827"/>
                <a:gd name="connsiteY1087" fmla="*/ 300073 h 618764"/>
                <a:gd name="connsiteX1088" fmla="*/ 1807427 w 1995827"/>
                <a:gd name="connsiteY1088" fmla="*/ 309369 h 618764"/>
                <a:gd name="connsiteX1089" fmla="*/ 1807151 w 1995827"/>
                <a:gd name="connsiteY1089" fmla="*/ 310968 h 618764"/>
                <a:gd name="connsiteX1090" fmla="*/ 1804571 w 1995827"/>
                <a:gd name="connsiteY1090" fmla="*/ 317371 h 618764"/>
                <a:gd name="connsiteX1091" fmla="*/ 1794309 w 1995827"/>
                <a:gd name="connsiteY1091" fmla="*/ 320578 h 618764"/>
                <a:gd name="connsiteX1092" fmla="*/ 1796251 w 1995827"/>
                <a:gd name="connsiteY1092" fmla="*/ 325060 h 618764"/>
                <a:gd name="connsiteX1093" fmla="*/ 1798183 w 1995827"/>
                <a:gd name="connsiteY1093" fmla="*/ 333385 h 618764"/>
                <a:gd name="connsiteX1094" fmla="*/ 1796898 w 1995827"/>
                <a:gd name="connsiteY1094" fmla="*/ 339152 h 618764"/>
                <a:gd name="connsiteX1095" fmla="*/ 1800725 w 1995827"/>
                <a:gd name="connsiteY1095" fmla="*/ 344918 h 618764"/>
                <a:gd name="connsiteX1096" fmla="*/ 1808417 w 1995827"/>
                <a:gd name="connsiteY1096" fmla="*/ 353881 h 618764"/>
                <a:gd name="connsiteX1097" fmla="*/ 1813558 w 1995827"/>
                <a:gd name="connsiteY1097" fmla="*/ 361569 h 618764"/>
                <a:gd name="connsiteX1098" fmla="*/ 1823183 w 1995827"/>
                <a:gd name="connsiteY1098" fmla="*/ 369257 h 618764"/>
                <a:gd name="connsiteX1099" fmla="*/ 1834017 w 1995827"/>
                <a:gd name="connsiteY1099" fmla="*/ 378221 h 6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</a:cxnLst>
              <a:rect l="l" t="t" r="r" b="b"/>
              <a:pathLst>
                <a:path w="1995827" h="618764">
                  <a:moveTo>
                    <a:pt x="1834017" y="378221"/>
                  </a:moveTo>
                  <a:cubicBezTo>
                    <a:pt x="1838729" y="382027"/>
                    <a:pt x="1841689" y="383797"/>
                    <a:pt x="1846183" y="387831"/>
                  </a:cubicBezTo>
                  <a:cubicBezTo>
                    <a:pt x="1850143" y="391371"/>
                    <a:pt x="1852276" y="393483"/>
                    <a:pt x="1855798" y="397441"/>
                  </a:cubicBezTo>
                  <a:cubicBezTo>
                    <a:pt x="1858987" y="401029"/>
                    <a:pt x="1859692" y="404112"/>
                    <a:pt x="1863500" y="407052"/>
                  </a:cubicBezTo>
                  <a:cubicBezTo>
                    <a:pt x="1866594" y="409440"/>
                    <a:pt x="1869117" y="409526"/>
                    <a:pt x="1872468" y="411533"/>
                  </a:cubicBezTo>
                  <a:cubicBezTo>
                    <a:pt x="1876161" y="413741"/>
                    <a:pt x="1878018" y="415320"/>
                    <a:pt x="1881436" y="417937"/>
                  </a:cubicBezTo>
                  <a:cubicBezTo>
                    <a:pt x="1886938" y="422143"/>
                    <a:pt x="1890118" y="424493"/>
                    <a:pt x="1894897" y="429470"/>
                  </a:cubicBezTo>
                  <a:cubicBezTo>
                    <a:pt x="1898695" y="433428"/>
                    <a:pt x="1899514" y="436986"/>
                    <a:pt x="1903845" y="440355"/>
                  </a:cubicBezTo>
                  <a:cubicBezTo>
                    <a:pt x="1906168" y="442134"/>
                    <a:pt x="1907616" y="445331"/>
                    <a:pt x="1910272" y="444199"/>
                  </a:cubicBezTo>
                  <a:cubicBezTo>
                    <a:pt x="1912546" y="443238"/>
                    <a:pt x="1912194" y="440812"/>
                    <a:pt x="1912832" y="438433"/>
                  </a:cubicBezTo>
                  <a:cubicBezTo>
                    <a:pt x="1913566" y="435778"/>
                    <a:pt x="1913537" y="434151"/>
                    <a:pt x="1913489" y="431392"/>
                  </a:cubicBezTo>
                  <a:cubicBezTo>
                    <a:pt x="1913413" y="426539"/>
                    <a:pt x="1912918" y="423637"/>
                    <a:pt x="1910909" y="419212"/>
                  </a:cubicBezTo>
                  <a:cubicBezTo>
                    <a:pt x="1909424" y="415939"/>
                    <a:pt x="1907549" y="414673"/>
                    <a:pt x="1905778" y="411533"/>
                  </a:cubicBezTo>
                  <a:cubicBezTo>
                    <a:pt x="1904693" y="409583"/>
                    <a:pt x="1902570" y="408546"/>
                    <a:pt x="1903217" y="406414"/>
                  </a:cubicBezTo>
                  <a:cubicBezTo>
                    <a:pt x="1904103" y="403531"/>
                    <a:pt x="1908558" y="407651"/>
                    <a:pt x="1910909" y="405767"/>
                  </a:cubicBezTo>
                  <a:cubicBezTo>
                    <a:pt x="1912670" y="404368"/>
                    <a:pt x="1913165" y="402856"/>
                    <a:pt x="1913489" y="400648"/>
                  </a:cubicBezTo>
                  <a:cubicBezTo>
                    <a:pt x="1913975" y="397204"/>
                    <a:pt x="1912499" y="394987"/>
                    <a:pt x="1910272" y="392313"/>
                  </a:cubicBezTo>
                  <a:cubicBezTo>
                    <a:pt x="1908682" y="390391"/>
                    <a:pt x="1906263" y="390705"/>
                    <a:pt x="1905159" y="388478"/>
                  </a:cubicBezTo>
                  <a:cubicBezTo>
                    <a:pt x="1904036" y="386233"/>
                    <a:pt x="1903312" y="383778"/>
                    <a:pt x="1905159" y="382074"/>
                  </a:cubicBezTo>
                  <a:cubicBezTo>
                    <a:pt x="1906616" y="380685"/>
                    <a:pt x="1908272" y="381542"/>
                    <a:pt x="1910272" y="381437"/>
                  </a:cubicBezTo>
                  <a:cubicBezTo>
                    <a:pt x="1912033" y="381332"/>
                    <a:pt x="1913023" y="381627"/>
                    <a:pt x="1914774" y="381437"/>
                  </a:cubicBezTo>
                  <a:cubicBezTo>
                    <a:pt x="1916811" y="381199"/>
                    <a:pt x="1918392" y="381570"/>
                    <a:pt x="1919887" y="380143"/>
                  </a:cubicBezTo>
                  <a:cubicBezTo>
                    <a:pt x="1921896" y="378249"/>
                    <a:pt x="1922467" y="375081"/>
                    <a:pt x="1920524" y="373102"/>
                  </a:cubicBezTo>
                  <a:cubicBezTo>
                    <a:pt x="1919258" y="371798"/>
                    <a:pt x="1917754" y="372445"/>
                    <a:pt x="1916031" y="371817"/>
                  </a:cubicBezTo>
                  <a:cubicBezTo>
                    <a:pt x="1912575" y="370561"/>
                    <a:pt x="1910567" y="369676"/>
                    <a:pt x="1907710" y="367335"/>
                  </a:cubicBezTo>
                  <a:cubicBezTo>
                    <a:pt x="1905388" y="365423"/>
                    <a:pt x="1904645" y="363767"/>
                    <a:pt x="1902579" y="361569"/>
                  </a:cubicBezTo>
                  <a:cubicBezTo>
                    <a:pt x="1899923" y="358734"/>
                    <a:pt x="1892659" y="357145"/>
                    <a:pt x="1895534" y="354519"/>
                  </a:cubicBezTo>
                  <a:cubicBezTo>
                    <a:pt x="1896705" y="353462"/>
                    <a:pt x="1897810" y="353529"/>
                    <a:pt x="1899380" y="353243"/>
                  </a:cubicBezTo>
                  <a:cubicBezTo>
                    <a:pt x="1901351" y="352891"/>
                    <a:pt x="1902579" y="353805"/>
                    <a:pt x="1904493" y="353243"/>
                  </a:cubicBezTo>
                  <a:cubicBezTo>
                    <a:pt x="1907397" y="352387"/>
                    <a:pt x="1910471" y="351122"/>
                    <a:pt x="1910262" y="348115"/>
                  </a:cubicBezTo>
                  <a:cubicBezTo>
                    <a:pt x="1910062" y="345270"/>
                    <a:pt x="1906692" y="345451"/>
                    <a:pt x="1904493" y="343633"/>
                  </a:cubicBezTo>
                  <a:cubicBezTo>
                    <a:pt x="1902189" y="341711"/>
                    <a:pt x="1901637" y="339323"/>
                    <a:pt x="1898743" y="338504"/>
                  </a:cubicBezTo>
                  <a:cubicBezTo>
                    <a:pt x="1896334" y="337838"/>
                    <a:pt x="1894696" y="339951"/>
                    <a:pt x="1892326" y="339152"/>
                  </a:cubicBezTo>
                  <a:cubicBezTo>
                    <a:pt x="1890146" y="338419"/>
                    <a:pt x="1889432" y="336973"/>
                    <a:pt x="1887833" y="335307"/>
                  </a:cubicBezTo>
                  <a:cubicBezTo>
                    <a:pt x="1884587" y="331901"/>
                    <a:pt x="1884511" y="328618"/>
                    <a:pt x="1881426" y="325060"/>
                  </a:cubicBezTo>
                  <a:cubicBezTo>
                    <a:pt x="1879008" y="322243"/>
                    <a:pt x="1877761" y="320207"/>
                    <a:pt x="1874372" y="318646"/>
                  </a:cubicBezTo>
                  <a:cubicBezTo>
                    <a:pt x="1870307" y="316772"/>
                    <a:pt x="1867174" y="319246"/>
                    <a:pt x="1862833" y="318018"/>
                  </a:cubicBezTo>
                  <a:cubicBezTo>
                    <a:pt x="1859949" y="317181"/>
                    <a:pt x="1858255" y="316563"/>
                    <a:pt x="1855789" y="314812"/>
                  </a:cubicBezTo>
                  <a:cubicBezTo>
                    <a:pt x="1853361" y="313070"/>
                    <a:pt x="1851743" y="311795"/>
                    <a:pt x="1850486" y="309369"/>
                  </a:cubicBezTo>
                  <a:cubicBezTo>
                    <a:pt x="1850334" y="309065"/>
                    <a:pt x="1850181" y="308741"/>
                    <a:pt x="1850038" y="308398"/>
                  </a:cubicBezTo>
                  <a:cubicBezTo>
                    <a:pt x="1848620" y="305192"/>
                    <a:pt x="1851172" y="302451"/>
                    <a:pt x="1849382" y="299435"/>
                  </a:cubicBezTo>
                  <a:cubicBezTo>
                    <a:pt x="1847934" y="296990"/>
                    <a:pt x="1845517" y="297075"/>
                    <a:pt x="1843632" y="294954"/>
                  </a:cubicBezTo>
                  <a:cubicBezTo>
                    <a:pt x="1841680" y="292775"/>
                    <a:pt x="1839424" y="291442"/>
                    <a:pt x="1839776" y="288550"/>
                  </a:cubicBezTo>
                  <a:cubicBezTo>
                    <a:pt x="1840100" y="285914"/>
                    <a:pt x="1841623" y="283202"/>
                    <a:pt x="1844279" y="283421"/>
                  </a:cubicBezTo>
                  <a:cubicBezTo>
                    <a:pt x="1845736" y="283545"/>
                    <a:pt x="1846164" y="284715"/>
                    <a:pt x="1847468" y="285343"/>
                  </a:cubicBezTo>
                  <a:cubicBezTo>
                    <a:pt x="1850048" y="286580"/>
                    <a:pt x="1851866" y="288283"/>
                    <a:pt x="1854513" y="287265"/>
                  </a:cubicBezTo>
                  <a:cubicBezTo>
                    <a:pt x="1856683" y="286447"/>
                    <a:pt x="1857331" y="284839"/>
                    <a:pt x="1858378" y="282784"/>
                  </a:cubicBezTo>
                  <a:cubicBezTo>
                    <a:pt x="1859511" y="280510"/>
                    <a:pt x="1857664" y="277978"/>
                    <a:pt x="1859663" y="276380"/>
                  </a:cubicBezTo>
                  <a:cubicBezTo>
                    <a:pt x="1861596" y="274810"/>
                    <a:pt x="1863880" y="275162"/>
                    <a:pt x="1866051" y="276380"/>
                  </a:cubicBezTo>
                  <a:cubicBezTo>
                    <a:pt x="1867279" y="277065"/>
                    <a:pt x="1867822" y="277788"/>
                    <a:pt x="1868631" y="278940"/>
                  </a:cubicBezTo>
                  <a:cubicBezTo>
                    <a:pt x="1870002" y="280871"/>
                    <a:pt x="1868640" y="283297"/>
                    <a:pt x="1870554" y="284706"/>
                  </a:cubicBezTo>
                  <a:cubicBezTo>
                    <a:pt x="1872182" y="285895"/>
                    <a:pt x="1873877" y="286219"/>
                    <a:pt x="1875666" y="285343"/>
                  </a:cubicBezTo>
                  <a:cubicBezTo>
                    <a:pt x="1877123" y="284649"/>
                    <a:pt x="1877561" y="283592"/>
                    <a:pt x="1878246" y="282146"/>
                  </a:cubicBezTo>
                  <a:cubicBezTo>
                    <a:pt x="1879084" y="280310"/>
                    <a:pt x="1878027" y="278844"/>
                    <a:pt x="1878874" y="277017"/>
                  </a:cubicBezTo>
                  <a:cubicBezTo>
                    <a:pt x="1879522" y="275562"/>
                    <a:pt x="1880188" y="274791"/>
                    <a:pt x="1881436" y="273811"/>
                  </a:cubicBezTo>
                  <a:cubicBezTo>
                    <a:pt x="1884025" y="271803"/>
                    <a:pt x="1886490" y="272783"/>
                    <a:pt x="1889766" y="272536"/>
                  </a:cubicBezTo>
                  <a:cubicBezTo>
                    <a:pt x="1892993" y="272279"/>
                    <a:pt x="1894868" y="272174"/>
                    <a:pt x="1898114" y="272536"/>
                  </a:cubicBezTo>
                  <a:cubicBezTo>
                    <a:pt x="1900637" y="272812"/>
                    <a:pt x="1902103" y="272973"/>
                    <a:pt x="1904502" y="273811"/>
                  </a:cubicBezTo>
                  <a:cubicBezTo>
                    <a:pt x="1907777" y="274962"/>
                    <a:pt x="1909624" y="275990"/>
                    <a:pt x="1912204" y="278302"/>
                  </a:cubicBezTo>
                  <a:cubicBezTo>
                    <a:pt x="1913946" y="279834"/>
                    <a:pt x="1914079" y="281585"/>
                    <a:pt x="1916040" y="282784"/>
                  </a:cubicBezTo>
                  <a:cubicBezTo>
                    <a:pt x="1918230" y="284106"/>
                    <a:pt x="1919925" y="283802"/>
                    <a:pt x="1922467" y="284068"/>
                  </a:cubicBezTo>
                  <a:cubicBezTo>
                    <a:pt x="1925199" y="284344"/>
                    <a:pt x="1927950" y="286323"/>
                    <a:pt x="1929511" y="284068"/>
                  </a:cubicBezTo>
                  <a:cubicBezTo>
                    <a:pt x="1931006" y="281918"/>
                    <a:pt x="1928435" y="280129"/>
                    <a:pt x="1927579" y="277655"/>
                  </a:cubicBezTo>
                  <a:cubicBezTo>
                    <a:pt x="1926893" y="275638"/>
                    <a:pt x="1924884" y="274515"/>
                    <a:pt x="1925665" y="272536"/>
                  </a:cubicBezTo>
                  <a:cubicBezTo>
                    <a:pt x="1926074" y="271451"/>
                    <a:pt x="1927036" y="271232"/>
                    <a:pt x="1927912" y="270728"/>
                  </a:cubicBezTo>
                  <a:cubicBezTo>
                    <a:pt x="1928255" y="270538"/>
                    <a:pt x="1928588" y="270309"/>
                    <a:pt x="1928864" y="269967"/>
                  </a:cubicBezTo>
                  <a:cubicBezTo>
                    <a:pt x="1931501" y="266865"/>
                    <a:pt x="1928635" y="263163"/>
                    <a:pt x="1930797" y="259719"/>
                  </a:cubicBezTo>
                  <a:cubicBezTo>
                    <a:pt x="1932110" y="257626"/>
                    <a:pt x="1933015" y="256217"/>
                    <a:pt x="1935290" y="255237"/>
                  </a:cubicBezTo>
                  <a:cubicBezTo>
                    <a:pt x="1936908" y="254533"/>
                    <a:pt x="1938022" y="254847"/>
                    <a:pt x="1939774" y="254600"/>
                  </a:cubicBezTo>
                  <a:cubicBezTo>
                    <a:pt x="1941516" y="254343"/>
                    <a:pt x="1943192" y="255370"/>
                    <a:pt x="1944248" y="253962"/>
                  </a:cubicBezTo>
                  <a:cubicBezTo>
                    <a:pt x="1945162" y="252754"/>
                    <a:pt x="1943801" y="251545"/>
                    <a:pt x="1944248" y="250109"/>
                  </a:cubicBezTo>
                  <a:cubicBezTo>
                    <a:pt x="1945038" y="247578"/>
                    <a:pt x="1947257" y="247216"/>
                    <a:pt x="1949379" y="245627"/>
                  </a:cubicBezTo>
                  <a:cubicBezTo>
                    <a:pt x="1950827" y="244552"/>
                    <a:pt x="1952331" y="244637"/>
                    <a:pt x="1953235" y="243067"/>
                  </a:cubicBezTo>
                  <a:cubicBezTo>
                    <a:pt x="1954215" y="241326"/>
                    <a:pt x="1952093" y="239585"/>
                    <a:pt x="1953235" y="237948"/>
                  </a:cubicBezTo>
                  <a:cubicBezTo>
                    <a:pt x="1954196" y="236568"/>
                    <a:pt x="1955415" y="235769"/>
                    <a:pt x="1957062" y="236026"/>
                  </a:cubicBezTo>
                  <a:cubicBezTo>
                    <a:pt x="1959004" y="236302"/>
                    <a:pt x="1958614" y="238833"/>
                    <a:pt x="1960280" y="239861"/>
                  </a:cubicBezTo>
                  <a:cubicBezTo>
                    <a:pt x="1962631" y="241317"/>
                    <a:pt x="1964564" y="240365"/>
                    <a:pt x="1967315" y="240508"/>
                  </a:cubicBezTo>
                  <a:cubicBezTo>
                    <a:pt x="1970809" y="240689"/>
                    <a:pt x="1972799" y="240146"/>
                    <a:pt x="1976293" y="240508"/>
                  </a:cubicBezTo>
                  <a:cubicBezTo>
                    <a:pt x="1980624" y="240945"/>
                    <a:pt x="1982937" y="242068"/>
                    <a:pt x="1987193" y="243067"/>
                  </a:cubicBezTo>
                  <a:lnTo>
                    <a:pt x="1995828" y="240527"/>
                  </a:lnTo>
                  <a:cubicBezTo>
                    <a:pt x="1992124" y="237691"/>
                    <a:pt x="1988430" y="234884"/>
                    <a:pt x="1984679" y="232096"/>
                  </a:cubicBezTo>
                  <a:cubicBezTo>
                    <a:pt x="1948180" y="204702"/>
                    <a:pt x="1910843" y="179030"/>
                    <a:pt x="1873286" y="154833"/>
                  </a:cubicBezTo>
                  <a:cubicBezTo>
                    <a:pt x="1856531" y="144033"/>
                    <a:pt x="1839767" y="133538"/>
                    <a:pt x="1823002" y="123319"/>
                  </a:cubicBezTo>
                  <a:lnTo>
                    <a:pt x="1819936" y="125203"/>
                  </a:lnTo>
                  <a:cubicBezTo>
                    <a:pt x="1813168" y="125707"/>
                    <a:pt x="1809388" y="126773"/>
                    <a:pt x="1802619" y="126487"/>
                  </a:cubicBezTo>
                  <a:cubicBezTo>
                    <a:pt x="1795279" y="126164"/>
                    <a:pt x="1790919" y="125888"/>
                    <a:pt x="1784037" y="123281"/>
                  </a:cubicBezTo>
                  <a:cubicBezTo>
                    <a:pt x="1780362" y="121901"/>
                    <a:pt x="1778886" y="119608"/>
                    <a:pt x="1775078" y="118799"/>
                  </a:cubicBezTo>
                  <a:cubicBezTo>
                    <a:pt x="1771899" y="118124"/>
                    <a:pt x="1770004" y="118714"/>
                    <a:pt x="1766748" y="118799"/>
                  </a:cubicBezTo>
                  <a:cubicBezTo>
                    <a:pt x="1760218" y="118970"/>
                    <a:pt x="1756543" y="119284"/>
                    <a:pt x="1750070" y="120084"/>
                  </a:cubicBezTo>
                  <a:cubicBezTo>
                    <a:pt x="1745310" y="120664"/>
                    <a:pt x="1742701" y="122091"/>
                    <a:pt x="1737903" y="121996"/>
                  </a:cubicBezTo>
                  <a:cubicBezTo>
                    <a:pt x="1731715" y="121882"/>
                    <a:pt x="1728621" y="119161"/>
                    <a:pt x="1722518" y="118162"/>
                  </a:cubicBezTo>
                  <a:cubicBezTo>
                    <a:pt x="1716350" y="117144"/>
                    <a:pt x="1712761" y="116411"/>
                    <a:pt x="1706496" y="116877"/>
                  </a:cubicBezTo>
                  <a:cubicBezTo>
                    <a:pt x="1704498" y="117029"/>
                    <a:pt x="1702603" y="115916"/>
                    <a:pt x="1701375" y="117515"/>
                  </a:cubicBezTo>
                  <a:cubicBezTo>
                    <a:pt x="1699823" y="119570"/>
                    <a:pt x="1702670" y="121559"/>
                    <a:pt x="1704583" y="123281"/>
                  </a:cubicBezTo>
                  <a:cubicBezTo>
                    <a:pt x="1706401" y="124927"/>
                    <a:pt x="1707953" y="125260"/>
                    <a:pt x="1710352" y="125850"/>
                  </a:cubicBezTo>
                  <a:cubicBezTo>
                    <a:pt x="1713484" y="126611"/>
                    <a:pt x="1715474" y="125327"/>
                    <a:pt x="1718682" y="125850"/>
                  </a:cubicBezTo>
                  <a:cubicBezTo>
                    <a:pt x="1722347" y="126430"/>
                    <a:pt x="1725022" y="126430"/>
                    <a:pt x="1727631" y="129047"/>
                  </a:cubicBezTo>
                  <a:cubicBezTo>
                    <a:pt x="1729621" y="131017"/>
                    <a:pt x="1731249" y="132691"/>
                    <a:pt x="1730839" y="135451"/>
                  </a:cubicBezTo>
                  <a:cubicBezTo>
                    <a:pt x="1730125" y="140151"/>
                    <a:pt x="1723280" y="137183"/>
                    <a:pt x="1718682" y="136088"/>
                  </a:cubicBezTo>
                  <a:cubicBezTo>
                    <a:pt x="1714874" y="135194"/>
                    <a:pt x="1713532" y="132453"/>
                    <a:pt x="1709705" y="131607"/>
                  </a:cubicBezTo>
                  <a:cubicBezTo>
                    <a:pt x="1706287" y="130845"/>
                    <a:pt x="1704183" y="132149"/>
                    <a:pt x="1700718" y="131607"/>
                  </a:cubicBezTo>
                  <a:cubicBezTo>
                    <a:pt x="1694768" y="130674"/>
                    <a:pt x="1691512" y="128762"/>
                    <a:pt x="1686638" y="125203"/>
                  </a:cubicBezTo>
                  <a:cubicBezTo>
                    <a:pt x="1684772" y="123842"/>
                    <a:pt x="1682677" y="123604"/>
                    <a:pt x="1682144" y="121359"/>
                  </a:cubicBezTo>
                  <a:cubicBezTo>
                    <a:pt x="1681630" y="119123"/>
                    <a:pt x="1685943" y="117829"/>
                    <a:pt x="1685658" y="116202"/>
                  </a:cubicBezTo>
                  <a:cubicBezTo>
                    <a:pt x="1685619" y="116002"/>
                    <a:pt x="1685524" y="115802"/>
                    <a:pt x="1685343" y="115602"/>
                  </a:cubicBezTo>
                  <a:cubicBezTo>
                    <a:pt x="1683906" y="113899"/>
                    <a:pt x="1681697" y="115250"/>
                    <a:pt x="1679650" y="116202"/>
                  </a:cubicBezTo>
                  <a:cubicBezTo>
                    <a:pt x="1679641" y="116211"/>
                    <a:pt x="1679612" y="116221"/>
                    <a:pt x="1679584" y="116240"/>
                  </a:cubicBezTo>
                  <a:cubicBezTo>
                    <a:pt x="1677328" y="117267"/>
                    <a:pt x="1677118" y="119294"/>
                    <a:pt x="1675100" y="120721"/>
                  </a:cubicBezTo>
                  <a:cubicBezTo>
                    <a:pt x="1672444" y="122596"/>
                    <a:pt x="1670549" y="123129"/>
                    <a:pt x="1667398" y="123928"/>
                  </a:cubicBezTo>
                  <a:cubicBezTo>
                    <a:pt x="1660582" y="125641"/>
                    <a:pt x="1656460" y="123205"/>
                    <a:pt x="1649443" y="122643"/>
                  </a:cubicBezTo>
                  <a:cubicBezTo>
                    <a:pt x="1641190" y="121977"/>
                    <a:pt x="1636544" y="121444"/>
                    <a:pt x="1628309" y="120721"/>
                  </a:cubicBezTo>
                  <a:cubicBezTo>
                    <a:pt x="1622540" y="120207"/>
                    <a:pt x="1619198" y="118162"/>
                    <a:pt x="1613553" y="119437"/>
                  </a:cubicBezTo>
                  <a:cubicBezTo>
                    <a:pt x="1610393" y="120150"/>
                    <a:pt x="1609012" y="121816"/>
                    <a:pt x="1605861" y="122643"/>
                  </a:cubicBezTo>
                  <a:cubicBezTo>
                    <a:pt x="1600073" y="124166"/>
                    <a:pt x="1596408" y="123509"/>
                    <a:pt x="1590467" y="122643"/>
                  </a:cubicBezTo>
                  <a:cubicBezTo>
                    <a:pt x="1586383" y="122044"/>
                    <a:pt x="1583641" y="122386"/>
                    <a:pt x="1580243" y="120084"/>
                  </a:cubicBezTo>
                  <a:cubicBezTo>
                    <a:pt x="1578500" y="118923"/>
                    <a:pt x="1577815" y="117572"/>
                    <a:pt x="1576806" y="116202"/>
                  </a:cubicBezTo>
                  <a:cubicBezTo>
                    <a:pt x="1576359" y="115564"/>
                    <a:pt x="1575825" y="114936"/>
                    <a:pt x="1575102" y="114318"/>
                  </a:cubicBezTo>
                  <a:cubicBezTo>
                    <a:pt x="1572217" y="111815"/>
                    <a:pt x="1570190" y="110873"/>
                    <a:pt x="1566772" y="109189"/>
                  </a:cubicBezTo>
                  <a:cubicBezTo>
                    <a:pt x="1559803" y="105773"/>
                    <a:pt x="1555072" y="105925"/>
                    <a:pt x="1547542" y="104070"/>
                  </a:cubicBezTo>
                  <a:cubicBezTo>
                    <a:pt x="1543286" y="103023"/>
                    <a:pt x="1540906" y="102405"/>
                    <a:pt x="1536641" y="101501"/>
                  </a:cubicBezTo>
                  <a:cubicBezTo>
                    <a:pt x="1531186" y="100349"/>
                    <a:pt x="1528102" y="99464"/>
                    <a:pt x="1522533" y="98941"/>
                  </a:cubicBezTo>
                  <a:cubicBezTo>
                    <a:pt x="1516326" y="98351"/>
                    <a:pt x="1512775" y="99017"/>
                    <a:pt x="1506520" y="98941"/>
                  </a:cubicBezTo>
                  <a:cubicBezTo>
                    <a:pt x="1498285" y="98827"/>
                    <a:pt x="1493544" y="97105"/>
                    <a:pt x="1485357" y="98304"/>
                  </a:cubicBezTo>
                  <a:cubicBezTo>
                    <a:pt x="1479731" y="99122"/>
                    <a:pt x="1476932" y="101529"/>
                    <a:pt x="1471277" y="102148"/>
                  </a:cubicBezTo>
                  <a:cubicBezTo>
                    <a:pt x="1465803" y="102728"/>
                    <a:pt x="1462557" y="102719"/>
                    <a:pt x="1457178" y="101501"/>
                  </a:cubicBezTo>
                  <a:cubicBezTo>
                    <a:pt x="1452780" y="100511"/>
                    <a:pt x="1450352" y="98465"/>
                    <a:pt x="1446839" y="96876"/>
                  </a:cubicBezTo>
                  <a:cubicBezTo>
                    <a:pt x="1445897" y="96458"/>
                    <a:pt x="1444878" y="96067"/>
                    <a:pt x="1443717" y="95734"/>
                  </a:cubicBezTo>
                  <a:cubicBezTo>
                    <a:pt x="1439814" y="94631"/>
                    <a:pt x="1437519" y="94079"/>
                    <a:pt x="1433483" y="93812"/>
                  </a:cubicBezTo>
                  <a:cubicBezTo>
                    <a:pt x="1431236" y="93670"/>
                    <a:pt x="1429932" y="94041"/>
                    <a:pt x="1427704" y="93812"/>
                  </a:cubicBezTo>
                  <a:cubicBezTo>
                    <a:pt x="1424629" y="93498"/>
                    <a:pt x="1423011" y="92623"/>
                    <a:pt x="1420012" y="91890"/>
                  </a:cubicBezTo>
                  <a:cubicBezTo>
                    <a:pt x="1416756" y="91110"/>
                    <a:pt x="1414947" y="90663"/>
                    <a:pt x="1411682" y="89978"/>
                  </a:cubicBezTo>
                  <a:cubicBezTo>
                    <a:pt x="1409169" y="89435"/>
                    <a:pt x="1405618" y="91215"/>
                    <a:pt x="1405266" y="88684"/>
                  </a:cubicBezTo>
                  <a:cubicBezTo>
                    <a:pt x="1405037" y="86904"/>
                    <a:pt x="1407607" y="86638"/>
                    <a:pt x="1407827" y="84849"/>
                  </a:cubicBezTo>
                  <a:cubicBezTo>
                    <a:pt x="1408322" y="80929"/>
                    <a:pt x="1402105" y="82375"/>
                    <a:pt x="1398211" y="81642"/>
                  </a:cubicBezTo>
                  <a:cubicBezTo>
                    <a:pt x="1395032" y="81033"/>
                    <a:pt x="1393147" y="81262"/>
                    <a:pt x="1389891" y="81005"/>
                  </a:cubicBezTo>
                  <a:cubicBezTo>
                    <a:pt x="1383893" y="80529"/>
                    <a:pt x="1378591" y="75315"/>
                    <a:pt x="1374507" y="79720"/>
                  </a:cubicBezTo>
                  <a:cubicBezTo>
                    <a:pt x="1372355" y="82033"/>
                    <a:pt x="1374487" y="85506"/>
                    <a:pt x="1371946" y="87409"/>
                  </a:cubicBezTo>
                  <a:cubicBezTo>
                    <a:pt x="1370099" y="88798"/>
                    <a:pt x="1368204" y="89768"/>
                    <a:pt x="1366186" y="88684"/>
                  </a:cubicBezTo>
                  <a:cubicBezTo>
                    <a:pt x="1363311" y="87171"/>
                    <a:pt x="1368347" y="83241"/>
                    <a:pt x="1366824" y="80367"/>
                  </a:cubicBezTo>
                  <a:cubicBezTo>
                    <a:pt x="1366119" y="79035"/>
                    <a:pt x="1365377" y="78322"/>
                    <a:pt x="1364235" y="77560"/>
                  </a:cubicBezTo>
                  <a:cubicBezTo>
                    <a:pt x="1364054" y="77427"/>
                    <a:pt x="1363835" y="77294"/>
                    <a:pt x="1363625" y="77170"/>
                  </a:cubicBezTo>
                  <a:cubicBezTo>
                    <a:pt x="1360236" y="75067"/>
                    <a:pt x="1357352" y="77427"/>
                    <a:pt x="1353372" y="77170"/>
                  </a:cubicBezTo>
                  <a:cubicBezTo>
                    <a:pt x="1348336" y="76828"/>
                    <a:pt x="1345604" y="75657"/>
                    <a:pt x="1340549" y="75239"/>
                  </a:cubicBezTo>
                  <a:cubicBezTo>
                    <a:pt x="1334332" y="74725"/>
                    <a:pt x="1330772" y="75629"/>
                    <a:pt x="1324527" y="75239"/>
                  </a:cubicBezTo>
                  <a:cubicBezTo>
                    <a:pt x="1318482" y="74858"/>
                    <a:pt x="1315131" y="74078"/>
                    <a:pt x="1309143" y="73317"/>
                  </a:cubicBezTo>
                  <a:cubicBezTo>
                    <a:pt x="1303392" y="72584"/>
                    <a:pt x="1300213" y="71623"/>
                    <a:pt x="1294396" y="71404"/>
                  </a:cubicBezTo>
                  <a:cubicBezTo>
                    <a:pt x="1291902" y="71290"/>
                    <a:pt x="1289788" y="69663"/>
                    <a:pt x="1287999" y="71404"/>
                  </a:cubicBezTo>
                  <a:cubicBezTo>
                    <a:pt x="1286675" y="72651"/>
                    <a:pt x="1287865" y="74478"/>
                    <a:pt x="1286713" y="75876"/>
                  </a:cubicBezTo>
                  <a:cubicBezTo>
                    <a:pt x="1284619" y="78388"/>
                    <a:pt x="1280154" y="73792"/>
                    <a:pt x="1278393" y="76523"/>
                  </a:cubicBezTo>
                  <a:cubicBezTo>
                    <a:pt x="1278155" y="76856"/>
                    <a:pt x="1277965" y="77208"/>
                    <a:pt x="1277803" y="77560"/>
                  </a:cubicBezTo>
                  <a:cubicBezTo>
                    <a:pt x="1277117" y="79169"/>
                    <a:pt x="1277203" y="80872"/>
                    <a:pt x="1278393" y="82280"/>
                  </a:cubicBezTo>
                  <a:cubicBezTo>
                    <a:pt x="1279697" y="83859"/>
                    <a:pt x="1281487" y="83079"/>
                    <a:pt x="1283496" y="83565"/>
                  </a:cubicBezTo>
                  <a:cubicBezTo>
                    <a:pt x="1286742" y="84354"/>
                    <a:pt x="1289836" y="82813"/>
                    <a:pt x="1291826" y="85487"/>
                  </a:cubicBezTo>
                  <a:cubicBezTo>
                    <a:pt x="1292920" y="86942"/>
                    <a:pt x="1292016" y="88512"/>
                    <a:pt x="1293120" y="89978"/>
                  </a:cubicBezTo>
                  <a:cubicBezTo>
                    <a:pt x="1294729" y="92128"/>
                    <a:pt x="1297043" y="91538"/>
                    <a:pt x="1299537" y="92537"/>
                  </a:cubicBezTo>
                  <a:lnTo>
                    <a:pt x="1293120" y="93175"/>
                  </a:lnTo>
                  <a:cubicBezTo>
                    <a:pt x="1290103" y="92671"/>
                    <a:pt x="1288475" y="91966"/>
                    <a:pt x="1285428" y="91890"/>
                  </a:cubicBezTo>
                  <a:cubicBezTo>
                    <a:pt x="1281877" y="91814"/>
                    <a:pt x="1279973" y="93622"/>
                    <a:pt x="1276460" y="93175"/>
                  </a:cubicBezTo>
                  <a:cubicBezTo>
                    <a:pt x="1273538" y="92804"/>
                    <a:pt x="1272253" y="91262"/>
                    <a:pt x="1269416" y="90615"/>
                  </a:cubicBezTo>
                  <a:cubicBezTo>
                    <a:pt x="1264284" y="89445"/>
                    <a:pt x="1261171" y="90168"/>
                    <a:pt x="1255954" y="90615"/>
                  </a:cubicBezTo>
                  <a:cubicBezTo>
                    <a:pt x="1252413" y="90910"/>
                    <a:pt x="1250461" y="91272"/>
                    <a:pt x="1246968" y="91890"/>
                  </a:cubicBezTo>
                  <a:cubicBezTo>
                    <a:pt x="1242436" y="92699"/>
                    <a:pt x="1240047" y="94336"/>
                    <a:pt x="1235439" y="94450"/>
                  </a:cubicBezTo>
                  <a:cubicBezTo>
                    <a:pt x="1231669" y="94555"/>
                    <a:pt x="1229432" y="94298"/>
                    <a:pt x="1225814" y="93175"/>
                  </a:cubicBezTo>
                  <a:cubicBezTo>
                    <a:pt x="1221759" y="91919"/>
                    <a:pt x="1220159" y="89635"/>
                    <a:pt x="1216218" y="88046"/>
                  </a:cubicBezTo>
                  <a:cubicBezTo>
                    <a:pt x="1214009" y="87171"/>
                    <a:pt x="1212058" y="84402"/>
                    <a:pt x="1210439" y="86124"/>
                  </a:cubicBezTo>
                  <a:cubicBezTo>
                    <a:pt x="1209069" y="87589"/>
                    <a:pt x="1210439" y="89340"/>
                    <a:pt x="1211087" y="91253"/>
                  </a:cubicBezTo>
                  <a:cubicBezTo>
                    <a:pt x="1211925" y="93774"/>
                    <a:pt x="1215504" y="94393"/>
                    <a:pt x="1214961" y="96876"/>
                  </a:cubicBezTo>
                  <a:cubicBezTo>
                    <a:pt x="1214952" y="96924"/>
                    <a:pt x="1214952" y="96971"/>
                    <a:pt x="1214933" y="97019"/>
                  </a:cubicBezTo>
                  <a:cubicBezTo>
                    <a:pt x="1214447" y="98722"/>
                    <a:pt x="1213353" y="99540"/>
                    <a:pt x="1211706" y="100216"/>
                  </a:cubicBezTo>
                  <a:cubicBezTo>
                    <a:pt x="1209621" y="101101"/>
                    <a:pt x="1208221" y="99807"/>
                    <a:pt x="1205955" y="99579"/>
                  </a:cubicBezTo>
                  <a:cubicBezTo>
                    <a:pt x="1203214" y="99303"/>
                    <a:pt x="1201652" y="99274"/>
                    <a:pt x="1198901" y="98941"/>
                  </a:cubicBezTo>
                  <a:cubicBezTo>
                    <a:pt x="1193675" y="98304"/>
                    <a:pt x="1189800" y="99493"/>
                    <a:pt x="1185573" y="96876"/>
                  </a:cubicBezTo>
                  <a:cubicBezTo>
                    <a:pt x="1185326" y="96724"/>
                    <a:pt x="1185059" y="96562"/>
                    <a:pt x="1184821" y="96381"/>
                  </a:cubicBezTo>
                  <a:cubicBezTo>
                    <a:pt x="1183079" y="95144"/>
                    <a:pt x="1182746" y="93670"/>
                    <a:pt x="1180966" y="92537"/>
                  </a:cubicBezTo>
                  <a:cubicBezTo>
                    <a:pt x="1178576" y="91015"/>
                    <a:pt x="1176634" y="91453"/>
                    <a:pt x="1173921" y="90615"/>
                  </a:cubicBezTo>
                  <a:cubicBezTo>
                    <a:pt x="1170370" y="89512"/>
                    <a:pt x="1168285" y="89064"/>
                    <a:pt x="1164953" y="87409"/>
                  </a:cubicBezTo>
                  <a:cubicBezTo>
                    <a:pt x="1162040" y="85953"/>
                    <a:pt x="1160888" y="84212"/>
                    <a:pt x="1157908" y="82927"/>
                  </a:cubicBezTo>
                  <a:cubicBezTo>
                    <a:pt x="1155281" y="81795"/>
                    <a:pt x="1153558" y="81985"/>
                    <a:pt x="1150854" y="81005"/>
                  </a:cubicBezTo>
                  <a:cubicBezTo>
                    <a:pt x="1149074" y="80358"/>
                    <a:pt x="1148198" y="79568"/>
                    <a:pt x="1146380" y="79083"/>
                  </a:cubicBezTo>
                  <a:cubicBezTo>
                    <a:pt x="1143228" y="78255"/>
                    <a:pt x="1141248" y="78560"/>
                    <a:pt x="1138050" y="79083"/>
                  </a:cubicBezTo>
                  <a:cubicBezTo>
                    <a:pt x="1135460" y="79502"/>
                    <a:pt x="1134032" y="82014"/>
                    <a:pt x="1131643" y="81005"/>
                  </a:cubicBezTo>
                  <a:cubicBezTo>
                    <a:pt x="1129986" y="80320"/>
                    <a:pt x="1128758" y="79159"/>
                    <a:pt x="1128482" y="77560"/>
                  </a:cubicBezTo>
                  <a:cubicBezTo>
                    <a:pt x="1128425" y="77237"/>
                    <a:pt x="1128387" y="76885"/>
                    <a:pt x="1128425" y="76523"/>
                  </a:cubicBezTo>
                  <a:cubicBezTo>
                    <a:pt x="1128606" y="73821"/>
                    <a:pt x="1131757" y="73840"/>
                    <a:pt x="1134184" y="72679"/>
                  </a:cubicBezTo>
                  <a:cubicBezTo>
                    <a:pt x="1136326" y="71652"/>
                    <a:pt x="1138288" y="72441"/>
                    <a:pt x="1139963" y="70757"/>
                  </a:cubicBezTo>
                  <a:cubicBezTo>
                    <a:pt x="1141305" y="69396"/>
                    <a:pt x="1142514" y="68064"/>
                    <a:pt x="1141857" y="66275"/>
                  </a:cubicBezTo>
                  <a:cubicBezTo>
                    <a:pt x="1141163" y="64258"/>
                    <a:pt x="1138821" y="64858"/>
                    <a:pt x="1136745" y="64353"/>
                  </a:cubicBezTo>
                  <a:cubicBezTo>
                    <a:pt x="1134289" y="63754"/>
                    <a:pt x="1132852" y="63602"/>
                    <a:pt x="1130348" y="63716"/>
                  </a:cubicBezTo>
                  <a:cubicBezTo>
                    <a:pt x="1128568" y="63782"/>
                    <a:pt x="1127597" y="64639"/>
                    <a:pt x="1125845" y="64353"/>
                  </a:cubicBezTo>
                  <a:cubicBezTo>
                    <a:pt x="1123855" y="64020"/>
                    <a:pt x="1123265" y="62441"/>
                    <a:pt x="1121371" y="61784"/>
                  </a:cubicBezTo>
                  <a:cubicBezTo>
                    <a:pt x="1118039" y="60652"/>
                    <a:pt x="1115621" y="60471"/>
                    <a:pt x="1112384" y="61784"/>
                  </a:cubicBezTo>
                  <a:cubicBezTo>
                    <a:pt x="1110394" y="62603"/>
                    <a:pt x="1110004" y="64534"/>
                    <a:pt x="1107909" y="64991"/>
                  </a:cubicBezTo>
                  <a:cubicBezTo>
                    <a:pt x="1105348" y="65533"/>
                    <a:pt x="1104016" y="63735"/>
                    <a:pt x="1101503" y="63069"/>
                  </a:cubicBezTo>
                  <a:cubicBezTo>
                    <a:pt x="1096552" y="61765"/>
                    <a:pt x="1093668" y="61594"/>
                    <a:pt x="1088650" y="60509"/>
                  </a:cubicBezTo>
                  <a:cubicBezTo>
                    <a:pt x="1085414" y="59786"/>
                    <a:pt x="1083605" y="59253"/>
                    <a:pt x="1080321" y="58578"/>
                  </a:cubicBezTo>
                  <a:cubicBezTo>
                    <a:pt x="1077588" y="58026"/>
                    <a:pt x="1076046" y="56808"/>
                    <a:pt x="1073285" y="57303"/>
                  </a:cubicBezTo>
                  <a:cubicBezTo>
                    <a:pt x="1070744" y="57759"/>
                    <a:pt x="1069039" y="60005"/>
                    <a:pt x="1067516" y="60509"/>
                  </a:cubicBezTo>
                  <a:lnTo>
                    <a:pt x="1080987" y="67550"/>
                  </a:lnTo>
                  <a:cubicBezTo>
                    <a:pt x="1084233" y="68055"/>
                    <a:pt x="1086851" y="66675"/>
                    <a:pt x="1089317" y="68835"/>
                  </a:cubicBezTo>
                  <a:cubicBezTo>
                    <a:pt x="1090840" y="70158"/>
                    <a:pt x="1092620" y="71442"/>
                    <a:pt x="1091878" y="73317"/>
                  </a:cubicBezTo>
                  <a:cubicBezTo>
                    <a:pt x="1090954" y="75695"/>
                    <a:pt x="1087984" y="72498"/>
                    <a:pt x="1085471" y="72032"/>
                  </a:cubicBezTo>
                  <a:cubicBezTo>
                    <a:pt x="1082481" y="71480"/>
                    <a:pt x="1080778" y="71252"/>
                    <a:pt x="1077779" y="70757"/>
                  </a:cubicBezTo>
                  <a:cubicBezTo>
                    <a:pt x="1073257" y="70005"/>
                    <a:pt x="1070810" y="68626"/>
                    <a:pt x="1066240" y="68835"/>
                  </a:cubicBezTo>
                  <a:cubicBezTo>
                    <a:pt x="1062670" y="68997"/>
                    <a:pt x="1060843" y="70938"/>
                    <a:pt x="1057273" y="70757"/>
                  </a:cubicBezTo>
                  <a:cubicBezTo>
                    <a:pt x="1054969" y="70643"/>
                    <a:pt x="1053779" y="69853"/>
                    <a:pt x="1051523" y="69473"/>
                  </a:cubicBezTo>
                  <a:cubicBezTo>
                    <a:pt x="1047315" y="68787"/>
                    <a:pt x="1044887" y="68968"/>
                    <a:pt x="1040613" y="68835"/>
                  </a:cubicBezTo>
                  <a:cubicBezTo>
                    <a:pt x="1035367" y="68664"/>
                    <a:pt x="1031740" y="71404"/>
                    <a:pt x="1027161" y="68835"/>
                  </a:cubicBezTo>
                  <a:cubicBezTo>
                    <a:pt x="1025457" y="67874"/>
                    <a:pt x="1025048" y="66532"/>
                    <a:pt x="1023324" y="65628"/>
                  </a:cubicBezTo>
                  <a:cubicBezTo>
                    <a:pt x="1021268" y="64572"/>
                    <a:pt x="1019650" y="65295"/>
                    <a:pt x="1017555" y="64353"/>
                  </a:cubicBezTo>
                  <a:cubicBezTo>
                    <a:pt x="1015270" y="63326"/>
                    <a:pt x="1014680" y="61613"/>
                    <a:pt x="1012424" y="60509"/>
                  </a:cubicBezTo>
                  <a:cubicBezTo>
                    <a:pt x="1008150" y="58387"/>
                    <a:pt x="1005008" y="59520"/>
                    <a:pt x="1000248" y="59225"/>
                  </a:cubicBezTo>
                  <a:cubicBezTo>
                    <a:pt x="993508" y="58816"/>
                    <a:pt x="989700" y="59586"/>
                    <a:pt x="982969" y="59225"/>
                  </a:cubicBezTo>
                  <a:cubicBezTo>
                    <a:pt x="977695" y="58949"/>
                    <a:pt x="974754" y="57569"/>
                    <a:pt x="969499" y="57950"/>
                  </a:cubicBezTo>
                  <a:cubicBezTo>
                    <a:pt x="966452" y="58159"/>
                    <a:pt x="964710" y="58311"/>
                    <a:pt x="961806" y="59225"/>
                  </a:cubicBezTo>
                  <a:cubicBezTo>
                    <a:pt x="959455" y="59957"/>
                    <a:pt x="958474" y="62051"/>
                    <a:pt x="956047" y="61784"/>
                  </a:cubicBezTo>
                  <a:cubicBezTo>
                    <a:pt x="953553" y="61518"/>
                    <a:pt x="953057" y="59234"/>
                    <a:pt x="950916" y="57950"/>
                  </a:cubicBezTo>
                  <a:cubicBezTo>
                    <a:pt x="947450" y="55856"/>
                    <a:pt x="944813" y="52098"/>
                    <a:pt x="941300" y="54106"/>
                  </a:cubicBezTo>
                  <a:cubicBezTo>
                    <a:pt x="939444" y="55171"/>
                    <a:pt x="939911" y="57455"/>
                    <a:pt x="938092" y="58578"/>
                  </a:cubicBezTo>
                  <a:cubicBezTo>
                    <a:pt x="935312" y="60300"/>
                    <a:pt x="932894" y="58892"/>
                    <a:pt x="929772" y="57950"/>
                  </a:cubicBezTo>
                  <a:cubicBezTo>
                    <a:pt x="926097" y="56836"/>
                    <a:pt x="925164" y="53620"/>
                    <a:pt x="921442" y="52811"/>
                  </a:cubicBezTo>
                  <a:cubicBezTo>
                    <a:pt x="918262" y="52136"/>
                    <a:pt x="916282" y="52754"/>
                    <a:pt x="913112" y="53459"/>
                  </a:cubicBezTo>
                  <a:cubicBezTo>
                    <a:pt x="910237" y="54096"/>
                    <a:pt x="907010" y="53259"/>
                    <a:pt x="906067" y="56018"/>
                  </a:cubicBezTo>
                  <a:cubicBezTo>
                    <a:pt x="905648" y="57198"/>
                    <a:pt x="905562" y="58073"/>
                    <a:pt x="906067" y="59225"/>
                  </a:cubicBezTo>
                  <a:cubicBezTo>
                    <a:pt x="906990" y="61404"/>
                    <a:pt x="910589" y="59120"/>
                    <a:pt x="911817" y="61147"/>
                  </a:cubicBezTo>
                  <a:cubicBezTo>
                    <a:pt x="913502" y="63935"/>
                    <a:pt x="906629" y="60947"/>
                    <a:pt x="903487" y="61784"/>
                  </a:cubicBezTo>
                  <a:cubicBezTo>
                    <a:pt x="900565" y="62555"/>
                    <a:pt x="899279" y="63973"/>
                    <a:pt x="896433" y="64991"/>
                  </a:cubicBezTo>
                  <a:cubicBezTo>
                    <a:pt x="893758" y="65952"/>
                    <a:pt x="892225" y="66580"/>
                    <a:pt x="889407" y="66913"/>
                  </a:cubicBezTo>
                  <a:cubicBezTo>
                    <a:pt x="887151" y="67170"/>
                    <a:pt x="885351" y="68331"/>
                    <a:pt x="883628" y="66913"/>
                  </a:cubicBezTo>
                  <a:cubicBezTo>
                    <a:pt x="881505" y="65172"/>
                    <a:pt x="882220" y="62222"/>
                    <a:pt x="883628" y="59872"/>
                  </a:cubicBezTo>
                  <a:cubicBezTo>
                    <a:pt x="885494" y="56751"/>
                    <a:pt x="889674" y="59472"/>
                    <a:pt x="892596" y="57303"/>
                  </a:cubicBezTo>
                  <a:cubicBezTo>
                    <a:pt x="894462" y="55932"/>
                    <a:pt x="894757" y="54401"/>
                    <a:pt x="896433" y="52811"/>
                  </a:cubicBezTo>
                  <a:cubicBezTo>
                    <a:pt x="899432" y="49957"/>
                    <a:pt x="901583" y="48672"/>
                    <a:pt x="905401" y="47055"/>
                  </a:cubicBezTo>
                  <a:cubicBezTo>
                    <a:pt x="907800" y="46046"/>
                    <a:pt x="909551" y="46436"/>
                    <a:pt x="911817" y="45133"/>
                  </a:cubicBezTo>
                  <a:cubicBezTo>
                    <a:pt x="913521" y="44153"/>
                    <a:pt x="913931" y="42830"/>
                    <a:pt x="915654" y="41926"/>
                  </a:cubicBezTo>
                  <a:cubicBezTo>
                    <a:pt x="917263" y="41098"/>
                    <a:pt x="918605" y="41612"/>
                    <a:pt x="920147" y="40651"/>
                  </a:cubicBezTo>
                  <a:cubicBezTo>
                    <a:pt x="920994" y="40118"/>
                    <a:pt x="921813" y="39557"/>
                    <a:pt x="922470" y="38929"/>
                  </a:cubicBezTo>
                  <a:cubicBezTo>
                    <a:pt x="923622" y="37844"/>
                    <a:pt x="924336" y="36550"/>
                    <a:pt x="923984" y="34885"/>
                  </a:cubicBezTo>
                  <a:cubicBezTo>
                    <a:pt x="923479" y="32430"/>
                    <a:pt x="920394" y="33001"/>
                    <a:pt x="918862" y="31041"/>
                  </a:cubicBezTo>
                  <a:cubicBezTo>
                    <a:pt x="917215" y="28928"/>
                    <a:pt x="918310" y="26426"/>
                    <a:pt x="916301" y="24637"/>
                  </a:cubicBezTo>
                  <a:cubicBezTo>
                    <a:pt x="914511" y="23067"/>
                    <a:pt x="912836" y="23219"/>
                    <a:pt x="910513" y="22715"/>
                  </a:cubicBezTo>
                  <a:cubicBezTo>
                    <a:pt x="907600" y="22068"/>
                    <a:pt x="905810" y="22591"/>
                    <a:pt x="902840" y="22077"/>
                  </a:cubicBezTo>
                  <a:cubicBezTo>
                    <a:pt x="899251" y="21449"/>
                    <a:pt x="897280" y="20793"/>
                    <a:pt x="893853" y="19508"/>
                  </a:cubicBezTo>
                  <a:cubicBezTo>
                    <a:pt x="891035" y="18452"/>
                    <a:pt x="889683" y="17301"/>
                    <a:pt x="886808" y="16311"/>
                  </a:cubicBezTo>
                  <a:cubicBezTo>
                    <a:pt x="883895" y="15293"/>
                    <a:pt x="882172" y="14894"/>
                    <a:pt x="879116" y="14380"/>
                  </a:cubicBezTo>
                  <a:cubicBezTo>
                    <a:pt x="875917" y="13856"/>
                    <a:pt x="874042" y="13980"/>
                    <a:pt x="870786" y="13752"/>
                  </a:cubicBezTo>
                  <a:cubicBezTo>
                    <a:pt x="867292" y="13485"/>
                    <a:pt x="865331" y="13000"/>
                    <a:pt x="861818" y="13114"/>
                  </a:cubicBezTo>
                  <a:cubicBezTo>
                    <a:pt x="857268" y="13247"/>
                    <a:pt x="854840" y="14532"/>
                    <a:pt x="850290" y="15027"/>
                  </a:cubicBezTo>
                  <a:cubicBezTo>
                    <a:pt x="846063" y="15493"/>
                    <a:pt x="843664" y="15445"/>
                    <a:pt x="839399" y="15664"/>
                  </a:cubicBezTo>
                  <a:cubicBezTo>
                    <a:pt x="833648" y="15969"/>
                    <a:pt x="826080" y="21878"/>
                    <a:pt x="824652" y="16311"/>
                  </a:cubicBezTo>
                  <a:cubicBezTo>
                    <a:pt x="824014" y="13837"/>
                    <a:pt x="827175" y="12125"/>
                    <a:pt x="825937" y="9898"/>
                  </a:cubicBezTo>
                  <a:cubicBezTo>
                    <a:pt x="824338" y="7063"/>
                    <a:pt x="820854" y="9242"/>
                    <a:pt x="817607" y="9261"/>
                  </a:cubicBezTo>
                  <a:cubicBezTo>
                    <a:pt x="814599" y="9280"/>
                    <a:pt x="812905" y="10164"/>
                    <a:pt x="809896" y="9898"/>
                  </a:cubicBezTo>
                  <a:cubicBezTo>
                    <a:pt x="807621" y="9698"/>
                    <a:pt x="806402" y="9099"/>
                    <a:pt x="804146" y="8623"/>
                  </a:cubicBezTo>
                  <a:cubicBezTo>
                    <a:pt x="801652" y="8100"/>
                    <a:pt x="799624" y="9042"/>
                    <a:pt x="797730" y="7338"/>
                  </a:cubicBezTo>
                  <a:cubicBezTo>
                    <a:pt x="795788" y="5597"/>
                    <a:pt x="797854" y="2543"/>
                    <a:pt x="795807" y="935"/>
                  </a:cubicBezTo>
                  <a:cubicBezTo>
                    <a:pt x="793208" y="-1082"/>
                    <a:pt x="790761" y="2334"/>
                    <a:pt x="787477" y="2219"/>
                  </a:cubicBezTo>
                  <a:cubicBezTo>
                    <a:pt x="784135" y="2096"/>
                    <a:pt x="782450" y="716"/>
                    <a:pt x="779147" y="288"/>
                  </a:cubicBezTo>
                  <a:cubicBezTo>
                    <a:pt x="774920" y="-245"/>
                    <a:pt x="772483" y="88"/>
                    <a:pt x="768237" y="288"/>
                  </a:cubicBezTo>
                  <a:cubicBezTo>
                    <a:pt x="765238" y="440"/>
                    <a:pt x="762991" y="-797"/>
                    <a:pt x="760545" y="935"/>
                  </a:cubicBezTo>
                  <a:cubicBezTo>
                    <a:pt x="758441" y="2419"/>
                    <a:pt x="757527" y="4132"/>
                    <a:pt x="757337" y="6701"/>
                  </a:cubicBezTo>
                  <a:cubicBezTo>
                    <a:pt x="757165" y="9061"/>
                    <a:pt x="758936" y="10117"/>
                    <a:pt x="759269" y="12467"/>
                  </a:cubicBezTo>
                  <a:cubicBezTo>
                    <a:pt x="759488" y="14199"/>
                    <a:pt x="760231" y="15493"/>
                    <a:pt x="759269" y="16949"/>
                  </a:cubicBezTo>
                  <a:cubicBezTo>
                    <a:pt x="757736" y="19242"/>
                    <a:pt x="754957" y="16568"/>
                    <a:pt x="752196" y="16311"/>
                  </a:cubicBezTo>
                  <a:cubicBezTo>
                    <a:pt x="749721" y="16073"/>
                    <a:pt x="747731" y="14056"/>
                    <a:pt x="745798" y="15664"/>
                  </a:cubicBezTo>
                  <a:cubicBezTo>
                    <a:pt x="744218" y="16987"/>
                    <a:pt x="745836" y="19194"/>
                    <a:pt x="744523" y="20793"/>
                  </a:cubicBezTo>
                  <a:cubicBezTo>
                    <a:pt x="742295" y="23505"/>
                    <a:pt x="739030" y="21002"/>
                    <a:pt x="735545" y="21430"/>
                  </a:cubicBezTo>
                  <a:cubicBezTo>
                    <a:pt x="731518" y="21935"/>
                    <a:pt x="729281" y="22582"/>
                    <a:pt x="725302" y="23353"/>
                  </a:cubicBezTo>
                  <a:cubicBezTo>
                    <a:pt x="721542" y="24076"/>
                    <a:pt x="719514" y="25541"/>
                    <a:pt x="715687" y="25275"/>
                  </a:cubicBezTo>
                  <a:cubicBezTo>
                    <a:pt x="711117" y="24961"/>
                    <a:pt x="709299" y="21697"/>
                    <a:pt x="704786" y="20793"/>
                  </a:cubicBezTo>
                  <a:cubicBezTo>
                    <a:pt x="700131" y="19851"/>
                    <a:pt x="697361" y="20793"/>
                    <a:pt x="692601" y="20793"/>
                  </a:cubicBezTo>
                  <a:cubicBezTo>
                    <a:pt x="689612" y="20793"/>
                    <a:pt x="686898" y="18547"/>
                    <a:pt x="684909" y="20793"/>
                  </a:cubicBezTo>
                  <a:cubicBezTo>
                    <a:pt x="683862" y="21973"/>
                    <a:pt x="684575" y="23362"/>
                    <a:pt x="683624" y="24637"/>
                  </a:cubicBezTo>
                  <a:cubicBezTo>
                    <a:pt x="682034" y="26807"/>
                    <a:pt x="679844" y="26616"/>
                    <a:pt x="677207" y="27197"/>
                  </a:cubicBezTo>
                  <a:cubicBezTo>
                    <a:pt x="672828" y="28167"/>
                    <a:pt x="670162" y="26150"/>
                    <a:pt x="665688" y="26559"/>
                  </a:cubicBezTo>
                  <a:cubicBezTo>
                    <a:pt x="661328" y="26949"/>
                    <a:pt x="659100" y="28491"/>
                    <a:pt x="654787" y="29119"/>
                  </a:cubicBezTo>
                  <a:cubicBezTo>
                    <a:pt x="651056" y="29652"/>
                    <a:pt x="648714" y="28529"/>
                    <a:pt x="645163" y="29766"/>
                  </a:cubicBezTo>
                  <a:cubicBezTo>
                    <a:pt x="642097" y="30831"/>
                    <a:pt x="641107" y="32953"/>
                    <a:pt x="638127" y="34247"/>
                  </a:cubicBezTo>
                  <a:cubicBezTo>
                    <a:pt x="635510" y="35361"/>
                    <a:pt x="633853" y="35513"/>
                    <a:pt x="631083" y="36169"/>
                  </a:cubicBezTo>
                  <a:cubicBezTo>
                    <a:pt x="628579" y="36750"/>
                    <a:pt x="626009" y="35285"/>
                    <a:pt x="624666" y="37444"/>
                  </a:cubicBezTo>
                  <a:cubicBezTo>
                    <a:pt x="624333" y="37968"/>
                    <a:pt x="624228" y="38463"/>
                    <a:pt x="624286" y="38929"/>
                  </a:cubicBezTo>
                  <a:cubicBezTo>
                    <a:pt x="624542" y="40975"/>
                    <a:pt x="628065" y="42459"/>
                    <a:pt x="630426" y="43858"/>
                  </a:cubicBezTo>
                  <a:cubicBezTo>
                    <a:pt x="632473" y="45057"/>
                    <a:pt x="634015" y="44838"/>
                    <a:pt x="636204" y="45770"/>
                  </a:cubicBezTo>
                  <a:cubicBezTo>
                    <a:pt x="637737" y="46436"/>
                    <a:pt x="638556" y="46950"/>
                    <a:pt x="640032" y="47692"/>
                  </a:cubicBezTo>
                  <a:cubicBezTo>
                    <a:pt x="642554" y="48939"/>
                    <a:pt x="644268" y="49139"/>
                    <a:pt x="646457" y="50899"/>
                  </a:cubicBezTo>
                  <a:cubicBezTo>
                    <a:pt x="648247" y="52345"/>
                    <a:pt x="650085" y="53087"/>
                    <a:pt x="650294" y="55381"/>
                  </a:cubicBezTo>
                  <a:cubicBezTo>
                    <a:pt x="650684" y="59358"/>
                    <a:pt x="644030" y="55381"/>
                    <a:pt x="640032" y="55381"/>
                  </a:cubicBezTo>
                  <a:cubicBezTo>
                    <a:pt x="637794" y="55381"/>
                    <a:pt x="636509" y="55095"/>
                    <a:pt x="634281" y="55381"/>
                  </a:cubicBezTo>
                  <a:cubicBezTo>
                    <a:pt x="632225" y="55647"/>
                    <a:pt x="631197" y="56522"/>
                    <a:pt x="629141" y="56656"/>
                  </a:cubicBezTo>
                  <a:cubicBezTo>
                    <a:pt x="625799" y="56884"/>
                    <a:pt x="624095" y="54153"/>
                    <a:pt x="620820" y="54743"/>
                  </a:cubicBezTo>
                  <a:cubicBezTo>
                    <a:pt x="618926" y="55076"/>
                    <a:pt x="618145" y="56075"/>
                    <a:pt x="616327" y="56656"/>
                  </a:cubicBezTo>
                  <a:cubicBezTo>
                    <a:pt x="612957" y="57750"/>
                    <a:pt x="610881" y="57683"/>
                    <a:pt x="607349" y="57950"/>
                  </a:cubicBezTo>
                  <a:cubicBezTo>
                    <a:pt x="603608" y="58216"/>
                    <a:pt x="601485" y="58102"/>
                    <a:pt x="597744" y="57950"/>
                  </a:cubicBezTo>
                  <a:cubicBezTo>
                    <a:pt x="592708" y="57731"/>
                    <a:pt x="589938" y="56817"/>
                    <a:pt x="584911" y="56656"/>
                  </a:cubicBezTo>
                  <a:cubicBezTo>
                    <a:pt x="582674" y="56589"/>
                    <a:pt x="580932" y="55285"/>
                    <a:pt x="579161" y="56656"/>
                  </a:cubicBezTo>
                  <a:cubicBezTo>
                    <a:pt x="576533" y="58711"/>
                    <a:pt x="578647" y="62698"/>
                    <a:pt x="581084" y="64991"/>
                  </a:cubicBezTo>
                  <a:cubicBezTo>
                    <a:pt x="583159" y="66951"/>
                    <a:pt x="586101" y="64896"/>
                    <a:pt x="588129" y="66913"/>
                  </a:cubicBezTo>
                  <a:cubicBezTo>
                    <a:pt x="590137" y="68921"/>
                    <a:pt x="587843" y="72146"/>
                    <a:pt x="590033" y="73954"/>
                  </a:cubicBezTo>
                  <a:cubicBezTo>
                    <a:pt x="592194" y="75714"/>
                    <a:pt x="594336" y="74687"/>
                    <a:pt x="597078" y="74601"/>
                  </a:cubicBezTo>
                  <a:cubicBezTo>
                    <a:pt x="599096" y="74535"/>
                    <a:pt x="600200" y="73916"/>
                    <a:pt x="602218" y="73954"/>
                  </a:cubicBezTo>
                  <a:cubicBezTo>
                    <a:pt x="605303" y="74021"/>
                    <a:pt x="607131" y="74506"/>
                    <a:pt x="609901" y="75876"/>
                  </a:cubicBezTo>
                  <a:cubicBezTo>
                    <a:pt x="610957" y="76400"/>
                    <a:pt x="611605" y="76990"/>
                    <a:pt x="612366" y="77560"/>
                  </a:cubicBezTo>
                  <a:cubicBezTo>
                    <a:pt x="612776" y="77865"/>
                    <a:pt x="613214" y="78160"/>
                    <a:pt x="613756" y="78445"/>
                  </a:cubicBezTo>
                  <a:cubicBezTo>
                    <a:pt x="616089" y="79616"/>
                    <a:pt x="617793" y="79302"/>
                    <a:pt x="620182" y="80367"/>
                  </a:cubicBezTo>
                  <a:cubicBezTo>
                    <a:pt x="622020" y="81186"/>
                    <a:pt x="622838" y="82071"/>
                    <a:pt x="624666" y="82927"/>
                  </a:cubicBezTo>
                  <a:cubicBezTo>
                    <a:pt x="627741" y="84364"/>
                    <a:pt x="634367" y="82375"/>
                    <a:pt x="632996" y="85487"/>
                  </a:cubicBezTo>
                  <a:cubicBezTo>
                    <a:pt x="631787" y="88246"/>
                    <a:pt x="628312" y="85991"/>
                    <a:pt x="625304" y="86124"/>
                  </a:cubicBezTo>
                  <a:cubicBezTo>
                    <a:pt x="621810" y="86286"/>
                    <a:pt x="619820" y="85953"/>
                    <a:pt x="616336" y="86124"/>
                  </a:cubicBezTo>
                  <a:cubicBezTo>
                    <a:pt x="613585" y="86276"/>
                    <a:pt x="612043" y="86999"/>
                    <a:pt x="609292" y="86771"/>
                  </a:cubicBezTo>
                  <a:cubicBezTo>
                    <a:pt x="605903" y="86486"/>
                    <a:pt x="604322" y="84630"/>
                    <a:pt x="600962" y="84212"/>
                  </a:cubicBezTo>
                  <a:cubicBezTo>
                    <a:pt x="598477" y="83898"/>
                    <a:pt x="596897" y="85049"/>
                    <a:pt x="594545" y="84212"/>
                  </a:cubicBezTo>
                  <a:cubicBezTo>
                    <a:pt x="592841" y="83603"/>
                    <a:pt x="592365" y="82299"/>
                    <a:pt x="590699" y="81642"/>
                  </a:cubicBezTo>
                  <a:cubicBezTo>
                    <a:pt x="587910" y="80558"/>
                    <a:pt x="585967" y="82099"/>
                    <a:pt x="582997" y="81642"/>
                  </a:cubicBezTo>
                  <a:cubicBezTo>
                    <a:pt x="579323" y="81081"/>
                    <a:pt x="577552" y="79644"/>
                    <a:pt x="574049" y="78445"/>
                  </a:cubicBezTo>
                  <a:cubicBezTo>
                    <a:pt x="573125" y="78131"/>
                    <a:pt x="572382" y="77836"/>
                    <a:pt x="571659" y="77560"/>
                  </a:cubicBezTo>
                  <a:cubicBezTo>
                    <a:pt x="570631" y="77170"/>
                    <a:pt x="569631" y="76818"/>
                    <a:pt x="568270" y="76523"/>
                  </a:cubicBezTo>
                  <a:cubicBezTo>
                    <a:pt x="565585" y="75933"/>
                    <a:pt x="561977" y="73222"/>
                    <a:pt x="561235" y="75876"/>
                  </a:cubicBezTo>
                  <a:cubicBezTo>
                    <a:pt x="561035" y="76523"/>
                    <a:pt x="561092" y="77037"/>
                    <a:pt x="561282" y="77560"/>
                  </a:cubicBezTo>
                  <a:cubicBezTo>
                    <a:pt x="561435" y="78036"/>
                    <a:pt x="561682" y="78512"/>
                    <a:pt x="561863" y="79083"/>
                  </a:cubicBezTo>
                  <a:cubicBezTo>
                    <a:pt x="562824" y="81766"/>
                    <a:pt x="568260" y="82746"/>
                    <a:pt x="566366" y="84849"/>
                  </a:cubicBezTo>
                  <a:cubicBezTo>
                    <a:pt x="564595" y="86771"/>
                    <a:pt x="562548" y="83279"/>
                    <a:pt x="559949" y="82927"/>
                  </a:cubicBezTo>
                  <a:cubicBezTo>
                    <a:pt x="557732" y="82623"/>
                    <a:pt x="556446" y="82927"/>
                    <a:pt x="554200" y="82927"/>
                  </a:cubicBezTo>
                  <a:cubicBezTo>
                    <a:pt x="551686" y="82927"/>
                    <a:pt x="548621" y="80577"/>
                    <a:pt x="547783" y="82927"/>
                  </a:cubicBezTo>
                  <a:cubicBezTo>
                    <a:pt x="547098" y="84830"/>
                    <a:pt x="548916" y="85981"/>
                    <a:pt x="550353" y="87409"/>
                  </a:cubicBezTo>
                  <a:cubicBezTo>
                    <a:pt x="551782" y="88836"/>
                    <a:pt x="552895" y="89492"/>
                    <a:pt x="554828" y="89978"/>
                  </a:cubicBezTo>
                  <a:cubicBezTo>
                    <a:pt x="556551" y="90387"/>
                    <a:pt x="557579" y="89835"/>
                    <a:pt x="559321" y="89978"/>
                  </a:cubicBezTo>
                  <a:cubicBezTo>
                    <a:pt x="561863" y="90178"/>
                    <a:pt x="563186" y="91091"/>
                    <a:pt x="565747" y="91253"/>
                  </a:cubicBezTo>
                  <a:cubicBezTo>
                    <a:pt x="569517" y="91500"/>
                    <a:pt x="572116" y="88008"/>
                    <a:pt x="575343" y="89978"/>
                  </a:cubicBezTo>
                  <a:cubicBezTo>
                    <a:pt x="577009" y="90986"/>
                    <a:pt x="577219" y="92395"/>
                    <a:pt x="578542" y="93812"/>
                  </a:cubicBezTo>
                  <a:cubicBezTo>
                    <a:pt x="579827" y="95173"/>
                    <a:pt x="582493" y="95953"/>
                    <a:pt x="583883" y="96876"/>
                  </a:cubicBezTo>
                  <a:cubicBezTo>
                    <a:pt x="584730" y="97447"/>
                    <a:pt x="585101" y="98075"/>
                    <a:pt x="584321" y="98941"/>
                  </a:cubicBezTo>
                  <a:cubicBezTo>
                    <a:pt x="582826" y="100625"/>
                    <a:pt x="580808" y="99150"/>
                    <a:pt x="578552" y="98941"/>
                  </a:cubicBezTo>
                  <a:cubicBezTo>
                    <a:pt x="576029" y="98703"/>
                    <a:pt x="574648" y="98189"/>
                    <a:pt x="572154" y="97656"/>
                  </a:cubicBezTo>
                  <a:cubicBezTo>
                    <a:pt x="570783" y="97371"/>
                    <a:pt x="569755" y="97124"/>
                    <a:pt x="568660" y="96876"/>
                  </a:cubicBezTo>
                  <a:cubicBezTo>
                    <a:pt x="567984" y="96724"/>
                    <a:pt x="567261" y="96562"/>
                    <a:pt x="566394" y="96381"/>
                  </a:cubicBezTo>
                  <a:cubicBezTo>
                    <a:pt x="562396" y="95544"/>
                    <a:pt x="560159" y="95154"/>
                    <a:pt x="556161" y="94450"/>
                  </a:cubicBezTo>
                  <a:cubicBezTo>
                    <a:pt x="553143" y="93927"/>
                    <a:pt x="551458" y="93574"/>
                    <a:pt x="548430" y="93175"/>
                  </a:cubicBezTo>
                  <a:cubicBezTo>
                    <a:pt x="546212" y="92870"/>
                    <a:pt x="544822" y="93241"/>
                    <a:pt x="542671" y="92537"/>
                  </a:cubicBezTo>
                  <a:cubicBezTo>
                    <a:pt x="539443" y="91472"/>
                    <a:pt x="537083" y="90482"/>
                    <a:pt x="535626" y="87409"/>
                  </a:cubicBezTo>
                  <a:cubicBezTo>
                    <a:pt x="534674" y="85363"/>
                    <a:pt x="535616" y="83821"/>
                    <a:pt x="534988" y="81642"/>
                  </a:cubicBezTo>
                  <a:cubicBezTo>
                    <a:pt x="534531" y="80034"/>
                    <a:pt x="534122" y="78750"/>
                    <a:pt x="533484" y="77560"/>
                  </a:cubicBezTo>
                  <a:cubicBezTo>
                    <a:pt x="532913" y="76542"/>
                    <a:pt x="532189" y="75600"/>
                    <a:pt x="531161" y="74601"/>
                  </a:cubicBezTo>
                  <a:cubicBezTo>
                    <a:pt x="529305" y="72822"/>
                    <a:pt x="527829" y="72165"/>
                    <a:pt x="525392" y="71404"/>
                  </a:cubicBezTo>
                  <a:cubicBezTo>
                    <a:pt x="522983" y="70652"/>
                    <a:pt x="517757" y="68559"/>
                    <a:pt x="518976" y="70757"/>
                  </a:cubicBezTo>
                  <a:cubicBezTo>
                    <a:pt x="519594" y="71842"/>
                    <a:pt x="520556" y="71908"/>
                    <a:pt x="521527" y="72679"/>
                  </a:cubicBezTo>
                  <a:cubicBezTo>
                    <a:pt x="523079" y="73878"/>
                    <a:pt x="524554" y="74116"/>
                    <a:pt x="525392" y="75876"/>
                  </a:cubicBezTo>
                  <a:cubicBezTo>
                    <a:pt x="525640" y="76409"/>
                    <a:pt x="525897" y="76990"/>
                    <a:pt x="526087" y="77560"/>
                  </a:cubicBezTo>
                  <a:cubicBezTo>
                    <a:pt x="526525" y="78921"/>
                    <a:pt x="526573" y="80263"/>
                    <a:pt x="525392" y="81005"/>
                  </a:cubicBezTo>
                  <a:cubicBezTo>
                    <a:pt x="524335" y="81671"/>
                    <a:pt x="523412" y="80824"/>
                    <a:pt x="522174" y="81005"/>
                  </a:cubicBezTo>
                  <a:cubicBezTo>
                    <a:pt x="519747" y="81347"/>
                    <a:pt x="517614" y="81414"/>
                    <a:pt x="516424" y="83565"/>
                  </a:cubicBezTo>
                  <a:cubicBezTo>
                    <a:pt x="515434" y="85315"/>
                    <a:pt x="515720" y="86828"/>
                    <a:pt x="516424" y="88684"/>
                  </a:cubicBezTo>
                  <a:cubicBezTo>
                    <a:pt x="517433" y="91348"/>
                    <a:pt x="519994" y="91357"/>
                    <a:pt x="522174" y="93175"/>
                  </a:cubicBezTo>
                  <a:cubicBezTo>
                    <a:pt x="523821" y="94536"/>
                    <a:pt x="524650" y="95772"/>
                    <a:pt x="526125" y="96876"/>
                  </a:cubicBezTo>
                  <a:cubicBezTo>
                    <a:pt x="526468" y="97152"/>
                    <a:pt x="526868" y="97409"/>
                    <a:pt x="527306" y="97656"/>
                  </a:cubicBezTo>
                  <a:cubicBezTo>
                    <a:pt x="529390" y="98817"/>
                    <a:pt x="531294" y="98009"/>
                    <a:pt x="533075" y="99579"/>
                  </a:cubicBezTo>
                  <a:cubicBezTo>
                    <a:pt x="534750" y="101063"/>
                    <a:pt x="534979" y="102566"/>
                    <a:pt x="535636" y="104707"/>
                  </a:cubicBezTo>
                  <a:cubicBezTo>
                    <a:pt x="536530" y="107571"/>
                    <a:pt x="534769" y="109788"/>
                    <a:pt x="536273" y="112395"/>
                  </a:cubicBezTo>
                  <a:cubicBezTo>
                    <a:pt x="537187" y="113918"/>
                    <a:pt x="538244" y="114337"/>
                    <a:pt x="539491" y="115602"/>
                  </a:cubicBezTo>
                  <a:cubicBezTo>
                    <a:pt x="539701" y="115811"/>
                    <a:pt x="539920" y="116011"/>
                    <a:pt x="540091" y="116202"/>
                  </a:cubicBezTo>
                  <a:cubicBezTo>
                    <a:pt x="541281" y="117315"/>
                    <a:pt x="542176" y="118028"/>
                    <a:pt x="543318" y="119437"/>
                  </a:cubicBezTo>
                  <a:cubicBezTo>
                    <a:pt x="545156" y="121701"/>
                    <a:pt x="544746" y="124242"/>
                    <a:pt x="547174" y="125850"/>
                  </a:cubicBezTo>
                  <a:cubicBezTo>
                    <a:pt x="549896" y="127639"/>
                    <a:pt x="552267" y="126059"/>
                    <a:pt x="555504" y="126487"/>
                  </a:cubicBezTo>
                  <a:cubicBezTo>
                    <a:pt x="558265" y="126849"/>
                    <a:pt x="559759" y="127877"/>
                    <a:pt x="562558" y="127762"/>
                  </a:cubicBezTo>
                  <a:cubicBezTo>
                    <a:pt x="564843" y="127677"/>
                    <a:pt x="566061" y="127011"/>
                    <a:pt x="568308" y="126487"/>
                  </a:cubicBezTo>
                  <a:cubicBezTo>
                    <a:pt x="570317" y="126012"/>
                    <a:pt x="571373" y="125393"/>
                    <a:pt x="573430" y="125203"/>
                  </a:cubicBezTo>
                  <a:cubicBezTo>
                    <a:pt x="576714" y="124898"/>
                    <a:pt x="578552" y="125802"/>
                    <a:pt x="581760" y="126487"/>
                  </a:cubicBezTo>
                  <a:cubicBezTo>
                    <a:pt x="583778" y="126916"/>
                    <a:pt x="584854" y="127372"/>
                    <a:pt x="586901" y="127762"/>
                  </a:cubicBezTo>
                  <a:cubicBezTo>
                    <a:pt x="588643" y="128105"/>
                    <a:pt x="589747" y="127734"/>
                    <a:pt x="591375" y="128400"/>
                  </a:cubicBezTo>
                  <a:cubicBezTo>
                    <a:pt x="593517" y="129275"/>
                    <a:pt x="594041" y="130855"/>
                    <a:pt x="595878" y="132244"/>
                  </a:cubicBezTo>
                  <a:cubicBezTo>
                    <a:pt x="599353" y="134889"/>
                    <a:pt x="603142" y="134328"/>
                    <a:pt x="605484" y="138010"/>
                  </a:cubicBezTo>
                  <a:cubicBezTo>
                    <a:pt x="607149" y="140617"/>
                    <a:pt x="605598" y="143196"/>
                    <a:pt x="607407" y="145699"/>
                  </a:cubicBezTo>
                  <a:cubicBezTo>
                    <a:pt x="608873" y="147725"/>
                    <a:pt x="610377" y="148277"/>
                    <a:pt x="612547" y="149543"/>
                  </a:cubicBezTo>
                  <a:cubicBezTo>
                    <a:pt x="614651" y="150789"/>
                    <a:pt x="617688" y="149733"/>
                    <a:pt x="618307" y="152102"/>
                  </a:cubicBezTo>
                  <a:cubicBezTo>
                    <a:pt x="619135" y="155157"/>
                    <a:pt x="613766" y="154595"/>
                    <a:pt x="610605" y="154671"/>
                  </a:cubicBezTo>
                  <a:cubicBezTo>
                    <a:pt x="608835" y="154709"/>
                    <a:pt x="607749" y="154728"/>
                    <a:pt x="606112" y="154034"/>
                  </a:cubicBezTo>
                  <a:cubicBezTo>
                    <a:pt x="603161" y="152768"/>
                    <a:pt x="602647" y="150351"/>
                    <a:pt x="601000" y="147621"/>
                  </a:cubicBezTo>
                  <a:cubicBezTo>
                    <a:pt x="599419" y="145042"/>
                    <a:pt x="600124" y="142492"/>
                    <a:pt x="597791" y="140579"/>
                  </a:cubicBezTo>
                  <a:cubicBezTo>
                    <a:pt x="596306" y="139371"/>
                    <a:pt x="595040" y="139438"/>
                    <a:pt x="593288" y="138648"/>
                  </a:cubicBezTo>
                  <a:cubicBezTo>
                    <a:pt x="589718" y="137049"/>
                    <a:pt x="587938" y="135679"/>
                    <a:pt x="584321" y="134166"/>
                  </a:cubicBezTo>
                  <a:cubicBezTo>
                    <a:pt x="582369" y="133348"/>
                    <a:pt x="581322" y="132530"/>
                    <a:pt x="579208" y="132244"/>
                  </a:cubicBezTo>
                  <a:cubicBezTo>
                    <a:pt x="576952" y="131949"/>
                    <a:pt x="575667" y="132472"/>
                    <a:pt x="573430" y="132891"/>
                  </a:cubicBezTo>
                  <a:cubicBezTo>
                    <a:pt x="570098" y="133519"/>
                    <a:pt x="568375" y="134452"/>
                    <a:pt x="565100" y="135451"/>
                  </a:cubicBezTo>
                  <a:lnTo>
                    <a:pt x="566394" y="134166"/>
                  </a:lnTo>
                  <a:cubicBezTo>
                    <a:pt x="564395" y="134918"/>
                    <a:pt x="562625" y="134461"/>
                    <a:pt x="561273" y="136088"/>
                  </a:cubicBezTo>
                  <a:cubicBezTo>
                    <a:pt x="560388" y="137125"/>
                    <a:pt x="559997" y="137953"/>
                    <a:pt x="559978" y="139295"/>
                  </a:cubicBezTo>
                  <a:cubicBezTo>
                    <a:pt x="559921" y="142559"/>
                    <a:pt x="565519" y="140884"/>
                    <a:pt x="567023" y="143777"/>
                  </a:cubicBezTo>
                  <a:cubicBezTo>
                    <a:pt x="568413" y="146441"/>
                    <a:pt x="567023" y="148467"/>
                    <a:pt x="567023" y="151465"/>
                  </a:cubicBezTo>
                  <a:cubicBezTo>
                    <a:pt x="567023" y="152645"/>
                    <a:pt x="567223" y="153758"/>
                    <a:pt x="567451" y="154833"/>
                  </a:cubicBezTo>
                  <a:cubicBezTo>
                    <a:pt x="568108" y="157811"/>
                    <a:pt x="569089" y="160409"/>
                    <a:pt x="567023" y="162997"/>
                  </a:cubicBezTo>
                  <a:cubicBezTo>
                    <a:pt x="566042" y="164244"/>
                    <a:pt x="565195" y="164700"/>
                    <a:pt x="563824" y="165557"/>
                  </a:cubicBezTo>
                  <a:cubicBezTo>
                    <a:pt x="561539" y="166994"/>
                    <a:pt x="559607" y="166565"/>
                    <a:pt x="557427" y="168126"/>
                  </a:cubicBezTo>
                  <a:cubicBezTo>
                    <a:pt x="555237" y="169658"/>
                    <a:pt x="555218" y="171903"/>
                    <a:pt x="552933" y="173245"/>
                  </a:cubicBezTo>
                  <a:cubicBezTo>
                    <a:pt x="549239" y="175395"/>
                    <a:pt x="546279" y="173521"/>
                    <a:pt x="542023" y="173245"/>
                  </a:cubicBezTo>
                  <a:cubicBezTo>
                    <a:pt x="538006" y="172988"/>
                    <a:pt x="535769" y="172503"/>
                    <a:pt x="531770" y="171960"/>
                  </a:cubicBezTo>
                  <a:cubicBezTo>
                    <a:pt x="526782" y="171285"/>
                    <a:pt x="523440" y="172379"/>
                    <a:pt x="518956" y="170038"/>
                  </a:cubicBezTo>
                  <a:cubicBezTo>
                    <a:pt x="517053" y="169049"/>
                    <a:pt x="516338" y="167897"/>
                    <a:pt x="514463" y="166841"/>
                  </a:cubicBezTo>
                  <a:cubicBezTo>
                    <a:pt x="512131" y="165519"/>
                    <a:pt x="509113" y="166756"/>
                    <a:pt x="508066" y="164282"/>
                  </a:cubicBezTo>
                  <a:cubicBezTo>
                    <a:pt x="506666" y="161066"/>
                    <a:pt x="513711" y="163197"/>
                    <a:pt x="517033" y="164282"/>
                  </a:cubicBezTo>
                  <a:cubicBezTo>
                    <a:pt x="518623" y="164796"/>
                    <a:pt x="519337" y="165519"/>
                    <a:pt x="520870" y="166204"/>
                  </a:cubicBezTo>
                  <a:cubicBezTo>
                    <a:pt x="522841" y="167060"/>
                    <a:pt x="523888" y="167774"/>
                    <a:pt x="526001" y="168126"/>
                  </a:cubicBezTo>
                  <a:cubicBezTo>
                    <a:pt x="528734" y="168573"/>
                    <a:pt x="530295" y="167317"/>
                    <a:pt x="533046" y="167479"/>
                  </a:cubicBezTo>
                  <a:cubicBezTo>
                    <a:pt x="535607" y="167631"/>
                    <a:pt x="537140" y="169820"/>
                    <a:pt x="539463" y="168763"/>
                  </a:cubicBezTo>
                  <a:cubicBezTo>
                    <a:pt x="541805" y="167688"/>
                    <a:pt x="540900" y="164881"/>
                    <a:pt x="542652" y="162997"/>
                  </a:cubicBezTo>
                  <a:cubicBezTo>
                    <a:pt x="544118" y="161427"/>
                    <a:pt x="545917" y="161560"/>
                    <a:pt x="547155" y="159800"/>
                  </a:cubicBezTo>
                  <a:cubicBezTo>
                    <a:pt x="548278" y="158154"/>
                    <a:pt x="547697" y="156527"/>
                    <a:pt x="547935" y="154833"/>
                  </a:cubicBezTo>
                  <a:cubicBezTo>
                    <a:pt x="548021" y="154357"/>
                    <a:pt x="548164" y="153882"/>
                    <a:pt x="548421" y="153387"/>
                  </a:cubicBezTo>
                  <a:cubicBezTo>
                    <a:pt x="549601" y="151208"/>
                    <a:pt x="552505" y="151341"/>
                    <a:pt x="552933" y="148905"/>
                  </a:cubicBezTo>
                  <a:cubicBezTo>
                    <a:pt x="553466" y="145756"/>
                    <a:pt x="548668" y="145575"/>
                    <a:pt x="547802" y="142492"/>
                  </a:cubicBezTo>
                  <a:cubicBezTo>
                    <a:pt x="547183" y="140332"/>
                    <a:pt x="548983" y="138638"/>
                    <a:pt x="547802" y="136735"/>
                  </a:cubicBezTo>
                  <a:cubicBezTo>
                    <a:pt x="546631" y="134832"/>
                    <a:pt x="544670" y="135165"/>
                    <a:pt x="542661" y="134166"/>
                  </a:cubicBezTo>
                  <a:cubicBezTo>
                    <a:pt x="539672" y="132672"/>
                    <a:pt x="537616" y="132396"/>
                    <a:pt x="534969" y="130322"/>
                  </a:cubicBezTo>
                  <a:cubicBezTo>
                    <a:pt x="532599" y="128476"/>
                    <a:pt x="531475" y="127096"/>
                    <a:pt x="529847" y="124565"/>
                  </a:cubicBezTo>
                  <a:cubicBezTo>
                    <a:pt x="528096" y="121816"/>
                    <a:pt x="528876" y="119237"/>
                    <a:pt x="526639" y="116877"/>
                  </a:cubicBezTo>
                  <a:cubicBezTo>
                    <a:pt x="525030" y="115155"/>
                    <a:pt x="522983" y="115507"/>
                    <a:pt x="521499" y="113671"/>
                  </a:cubicBezTo>
                  <a:cubicBezTo>
                    <a:pt x="519737" y="111453"/>
                    <a:pt x="520603" y="109284"/>
                    <a:pt x="519604" y="106629"/>
                  </a:cubicBezTo>
                  <a:cubicBezTo>
                    <a:pt x="518604" y="104022"/>
                    <a:pt x="518052" y="102471"/>
                    <a:pt x="516396" y="100216"/>
                  </a:cubicBezTo>
                  <a:cubicBezTo>
                    <a:pt x="514930" y="98227"/>
                    <a:pt x="513721" y="97409"/>
                    <a:pt x="511893" y="95734"/>
                  </a:cubicBezTo>
                  <a:cubicBezTo>
                    <a:pt x="510208" y="94174"/>
                    <a:pt x="509379" y="93080"/>
                    <a:pt x="507409" y="91890"/>
                  </a:cubicBezTo>
                  <a:cubicBezTo>
                    <a:pt x="505781" y="90910"/>
                    <a:pt x="503991" y="91538"/>
                    <a:pt x="502934" y="89978"/>
                  </a:cubicBezTo>
                  <a:cubicBezTo>
                    <a:pt x="501792" y="88322"/>
                    <a:pt x="503077" y="86838"/>
                    <a:pt x="502934" y="84849"/>
                  </a:cubicBezTo>
                  <a:cubicBezTo>
                    <a:pt x="502715" y="82061"/>
                    <a:pt x="502934" y="80282"/>
                    <a:pt x="501630" y="77798"/>
                  </a:cubicBezTo>
                  <a:cubicBezTo>
                    <a:pt x="500107" y="74820"/>
                    <a:pt x="498298" y="73421"/>
                    <a:pt x="495223" y="72032"/>
                  </a:cubicBezTo>
                  <a:cubicBezTo>
                    <a:pt x="492910" y="70976"/>
                    <a:pt x="491339" y="71119"/>
                    <a:pt x="488816" y="70757"/>
                  </a:cubicBezTo>
                  <a:cubicBezTo>
                    <a:pt x="485103" y="70215"/>
                    <a:pt x="482924" y="70557"/>
                    <a:pt x="479211" y="70110"/>
                  </a:cubicBezTo>
                  <a:cubicBezTo>
                    <a:pt x="477430" y="69901"/>
                    <a:pt x="476488" y="69634"/>
                    <a:pt x="474727" y="69473"/>
                  </a:cubicBezTo>
                  <a:cubicBezTo>
                    <a:pt x="471975" y="69244"/>
                    <a:pt x="470414" y="69549"/>
                    <a:pt x="467682" y="69473"/>
                  </a:cubicBezTo>
                  <a:cubicBezTo>
                    <a:pt x="463912" y="69368"/>
                    <a:pt x="461380" y="67084"/>
                    <a:pt x="458057" y="68835"/>
                  </a:cubicBezTo>
                  <a:cubicBezTo>
                    <a:pt x="456172" y="69825"/>
                    <a:pt x="455039" y="70729"/>
                    <a:pt x="454221" y="72679"/>
                  </a:cubicBezTo>
                  <a:cubicBezTo>
                    <a:pt x="452917" y="75743"/>
                    <a:pt x="456115" y="77665"/>
                    <a:pt x="456134" y="81005"/>
                  </a:cubicBezTo>
                  <a:cubicBezTo>
                    <a:pt x="456144" y="83793"/>
                    <a:pt x="456420" y="85743"/>
                    <a:pt x="454840" y="88046"/>
                  </a:cubicBezTo>
                  <a:cubicBezTo>
                    <a:pt x="453078" y="90634"/>
                    <a:pt x="450803" y="91062"/>
                    <a:pt x="447804" y="91890"/>
                  </a:cubicBezTo>
                  <a:cubicBezTo>
                    <a:pt x="446100" y="92366"/>
                    <a:pt x="444463" y="91196"/>
                    <a:pt x="443292" y="92537"/>
                  </a:cubicBezTo>
                  <a:cubicBezTo>
                    <a:pt x="441988" y="94050"/>
                    <a:pt x="442806" y="96001"/>
                    <a:pt x="443949" y="97656"/>
                  </a:cubicBezTo>
                  <a:cubicBezTo>
                    <a:pt x="445558" y="100007"/>
                    <a:pt x="449242" y="97342"/>
                    <a:pt x="450994" y="99579"/>
                  </a:cubicBezTo>
                  <a:cubicBezTo>
                    <a:pt x="451822" y="100635"/>
                    <a:pt x="451612" y="101596"/>
                    <a:pt x="452279" y="102785"/>
                  </a:cubicBezTo>
                  <a:cubicBezTo>
                    <a:pt x="453392" y="104802"/>
                    <a:pt x="455077" y="105212"/>
                    <a:pt x="456125" y="107267"/>
                  </a:cubicBezTo>
                  <a:cubicBezTo>
                    <a:pt x="456944" y="108894"/>
                    <a:pt x="457105" y="109960"/>
                    <a:pt x="457401" y="111748"/>
                  </a:cubicBezTo>
                  <a:cubicBezTo>
                    <a:pt x="457819" y="114222"/>
                    <a:pt x="455849" y="116211"/>
                    <a:pt x="457401" y="118162"/>
                  </a:cubicBezTo>
                  <a:cubicBezTo>
                    <a:pt x="458581" y="119646"/>
                    <a:pt x="460047" y="119560"/>
                    <a:pt x="461884" y="120084"/>
                  </a:cubicBezTo>
                  <a:cubicBezTo>
                    <a:pt x="464302" y="120759"/>
                    <a:pt x="465835" y="120236"/>
                    <a:pt x="468301" y="120721"/>
                  </a:cubicBezTo>
                  <a:cubicBezTo>
                    <a:pt x="470881" y="121226"/>
                    <a:pt x="472470" y="121330"/>
                    <a:pt x="474727" y="122643"/>
                  </a:cubicBezTo>
                  <a:cubicBezTo>
                    <a:pt x="477164" y="124061"/>
                    <a:pt x="477288" y="126554"/>
                    <a:pt x="479839" y="127762"/>
                  </a:cubicBezTo>
                  <a:cubicBezTo>
                    <a:pt x="482543" y="129066"/>
                    <a:pt x="484980" y="126811"/>
                    <a:pt x="487541" y="128400"/>
                  </a:cubicBezTo>
                  <a:cubicBezTo>
                    <a:pt x="489825" y="129837"/>
                    <a:pt x="490711" y="131550"/>
                    <a:pt x="491387" y="134166"/>
                  </a:cubicBezTo>
                  <a:cubicBezTo>
                    <a:pt x="491882" y="136107"/>
                    <a:pt x="492700" y="137791"/>
                    <a:pt x="491387" y="139295"/>
                  </a:cubicBezTo>
                  <a:cubicBezTo>
                    <a:pt x="490054" y="140808"/>
                    <a:pt x="488264" y="140123"/>
                    <a:pt x="486255" y="139932"/>
                  </a:cubicBezTo>
                  <a:cubicBezTo>
                    <a:pt x="482904" y="139618"/>
                    <a:pt x="481800" y="136945"/>
                    <a:pt x="478563" y="136088"/>
                  </a:cubicBezTo>
                  <a:cubicBezTo>
                    <a:pt x="475888" y="135384"/>
                    <a:pt x="474232" y="135860"/>
                    <a:pt x="471509" y="135451"/>
                  </a:cubicBezTo>
                  <a:cubicBezTo>
                    <a:pt x="466663" y="134718"/>
                    <a:pt x="463969" y="133824"/>
                    <a:pt x="459333" y="132244"/>
                  </a:cubicBezTo>
                  <a:cubicBezTo>
                    <a:pt x="454982" y="130779"/>
                    <a:pt x="452850" y="129057"/>
                    <a:pt x="448433" y="127762"/>
                  </a:cubicBezTo>
                  <a:cubicBezTo>
                    <a:pt x="444758" y="126687"/>
                    <a:pt x="442445" y="127039"/>
                    <a:pt x="438827" y="125850"/>
                  </a:cubicBezTo>
                  <a:cubicBezTo>
                    <a:pt x="435409" y="124718"/>
                    <a:pt x="433943" y="122929"/>
                    <a:pt x="430478" y="121996"/>
                  </a:cubicBezTo>
                  <a:cubicBezTo>
                    <a:pt x="426375" y="120893"/>
                    <a:pt x="423795" y="122053"/>
                    <a:pt x="419587" y="121359"/>
                  </a:cubicBezTo>
                  <a:cubicBezTo>
                    <a:pt x="414437" y="120512"/>
                    <a:pt x="411952" y="118152"/>
                    <a:pt x="406764" y="117515"/>
                  </a:cubicBezTo>
                  <a:cubicBezTo>
                    <a:pt x="403041" y="117058"/>
                    <a:pt x="400909" y="117638"/>
                    <a:pt x="397149" y="117515"/>
                  </a:cubicBezTo>
                  <a:cubicBezTo>
                    <a:pt x="393398" y="117391"/>
                    <a:pt x="391294" y="116753"/>
                    <a:pt x="387552" y="116877"/>
                  </a:cubicBezTo>
                  <a:cubicBezTo>
                    <a:pt x="385020" y="116963"/>
                    <a:pt x="382593" y="115488"/>
                    <a:pt x="381126" y="117515"/>
                  </a:cubicBezTo>
                  <a:cubicBezTo>
                    <a:pt x="379794" y="119351"/>
                    <a:pt x="380565" y="121359"/>
                    <a:pt x="381745" y="123281"/>
                  </a:cubicBezTo>
                  <a:cubicBezTo>
                    <a:pt x="383221" y="125660"/>
                    <a:pt x="386419" y="124318"/>
                    <a:pt x="388171" y="126487"/>
                  </a:cubicBezTo>
                  <a:cubicBezTo>
                    <a:pt x="389647" y="128324"/>
                    <a:pt x="390646" y="129941"/>
                    <a:pt x="390094" y="132244"/>
                  </a:cubicBezTo>
                  <a:cubicBezTo>
                    <a:pt x="389456" y="135023"/>
                    <a:pt x="386448" y="134832"/>
                    <a:pt x="384344" y="136735"/>
                  </a:cubicBezTo>
                  <a:cubicBezTo>
                    <a:pt x="382764" y="138153"/>
                    <a:pt x="382555" y="140075"/>
                    <a:pt x="380489" y="140579"/>
                  </a:cubicBezTo>
                  <a:cubicBezTo>
                    <a:pt x="377223" y="141369"/>
                    <a:pt x="376509" y="137125"/>
                    <a:pt x="374082" y="134813"/>
                  </a:cubicBezTo>
                  <a:cubicBezTo>
                    <a:pt x="371768" y="132625"/>
                    <a:pt x="371368" y="128172"/>
                    <a:pt x="368313" y="129047"/>
                  </a:cubicBezTo>
                  <a:cubicBezTo>
                    <a:pt x="366608" y="129532"/>
                    <a:pt x="366523" y="131159"/>
                    <a:pt x="365104" y="132244"/>
                  </a:cubicBezTo>
                  <a:cubicBezTo>
                    <a:pt x="362915" y="133966"/>
                    <a:pt x="361382" y="134651"/>
                    <a:pt x="358697" y="135451"/>
                  </a:cubicBezTo>
                  <a:cubicBezTo>
                    <a:pt x="355337" y="136459"/>
                    <a:pt x="353214" y="135860"/>
                    <a:pt x="349720" y="136088"/>
                  </a:cubicBezTo>
                  <a:cubicBezTo>
                    <a:pt x="345236" y="136383"/>
                    <a:pt x="342704" y="136478"/>
                    <a:pt x="338191" y="136735"/>
                  </a:cubicBezTo>
                  <a:lnTo>
                    <a:pt x="327301" y="136088"/>
                  </a:lnTo>
                  <a:cubicBezTo>
                    <a:pt x="324045" y="137592"/>
                    <a:pt x="323226" y="143006"/>
                    <a:pt x="318971" y="143139"/>
                  </a:cubicBezTo>
                  <a:cubicBezTo>
                    <a:pt x="315934" y="143225"/>
                    <a:pt x="313944" y="142168"/>
                    <a:pt x="311916" y="139932"/>
                  </a:cubicBezTo>
                  <a:cubicBezTo>
                    <a:pt x="309946" y="137772"/>
                    <a:pt x="311060" y="135270"/>
                    <a:pt x="309365" y="132891"/>
                  </a:cubicBezTo>
                  <a:cubicBezTo>
                    <a:pt x="308308" y="131454"/>
                    <a:pt x="307756" y="130427"/>
                    <a:pt x="306157" y="129685"/>
                  </a:cubicBezTo>
                  <a:cubicBezTo>
                    <a:pt x="302701" y="128096"/>
                    <a:pt x="300797" y="132415"/>
                    <a:pt x="297179" y="133529"/>
                  </a:cubicBezTo>
                  <a:cubicBezTo>
                    <a:pt x="293286" y="134728"/>
                    <a:pt x="290630" y="133786"/>
                    <a:pt x="286917" y="135451"/>
                  </a:cubicBezTo>
                  <a:cubicBezTo>
                    <a:pt x="284775" y="136421"/>
                    <a:pt x="283975" y="137763"/>
                    <a:pt x="281795" y="138648"/>
                  </a:cubicBezTo>
                  <a:cubicBezTo>
                    <a:pt x="278758" y="139904"/>
                    <a:pt x="276626" y="139057"/>
                    <a:pt x="273446" y="139932"/>
                  </a:cubicBezTo>
                  <a:cubicBezTo>
                    <a:pt x="269791" y="140951"/>
                    <a:pt x="267848" y="142007"/>
                    <a:pt x="264497" y="143777"/>
                  </a:cubicBezTo>
                  <a:cubicBezTo>
                    <a:pt x="260804" y="145718"/>
                    <a:pt x="259347" y="147906"/>
                    <a:pt x="255529" y="149543"/>
                  </a:cubicBezTo>
                  <a:cubicBezTo>
                    <a:pt x="251512" y="151265"/>
                    <a:pt x="247333" y="148677"/>
                    <a:pt x="244629" y="152102"/>
                  </a:cubicBezTo>
                  <a:cubicBezTo>
                    <a:pt x="243915" y="153016"/>
                    <a:pt x="243706" y="153910"/>
                    <a:pt x="243525" y="154833"/>
                  </a:cubicBezTo>
                  <a:cubicBezTo>
                    <a:pt x="243363" y="155594"/>
                    <a:pt x="243201" y="156394"/>
                    <a:pt x="242706" y="157231"/>
                  </a:cubicBezTo>
                  <a:cubicBezTo>
                    <a:pt x="241554" y="159220"/>
                    <a:pt x="240783" y="160438"/>
                    <a:pt x="238870" y="161713"/>
                  </a:cubicBezTo>
                  <a:cubicBezTo>
                    <a:pt x="234919" y="164348"/>
                    <a:pt x="231339" y="162626"/>
                    <a:pt x="226694" y="161713"/>
                  </a:cubicBezTo>
                  <a:cubicBezTo>
                    <a:pt x="223590" y="161104"/>
                    <a:pt x="222114" y="159781"/>
                    <a:pt x="219001" y="159153"/>
                  </a:cubicBezTo>
                  <a:cubicBezTo>
                    <a:pt x="217031" y="158753"/>
                    <a:pt x="215355" y="159876"/>
                    <a:pt x="213870" y="158506"/>
                  </a:cubicBezTo>
                  <a:cubicBezTo>
                    <a:pt x="212737" y="157478"/>
                    <a:pt x="212328" y="156260"/>
                    <a:pt x="212471" y="154833"/>
                  </a:cubicBezTo>
                  <a:cubicBezTo>
                    <a:pt x="212490" y="154567"/>
                    <a:pt x="212547" y="154300"/>
                    <a:pt x="212594" y="154034"/>
                  </a:cubicBezTo>
                  <a:cubicBezTo>
                    <a:pt x="213042" y="151960"/>
                    <a:pt x="214622" y="151255"/>
                    <a:pt x="216421" y="150180"/>
                  </a:cubicBezTo>
                  <a:cubicBezTo>
                    <a:pt x="219696" y="148287"/>
                    <a:pt x="224342" y="152883"/>
                    <a:pt x="226056" y="149543"/>
                  </a:cubicBezTo>
                  <a:cubicBezTo>
                    <a:pt x="226979" y="147763"/>
                    <a:pt x="226760" y="146289"/>
                    <a:pt x="226056" y="144414"/>
                  </a:cubicBezTo>
                  <a:cubicBezTo>
                    <a:pt x="225008" y="141769"/>
                    <a:pt x="222686" y="141474"/>
                    <a:pt x="220287" y="139932"/>
                  </a:cubicBezTo>
                  <a:cubicBezTo>
                    <a:pt x="216793" y="137706"/>
                    <a:pt x="214651" y="136593"/>
                    <a:pt x="210681" y="135451"/>
                  </a:cubicBezTo>
                  <a:cubicBezTo>
                    <a:pt x="207520" y="134547"/>
                    <a:pt x="205597" y="134537"/>
                    <a:pt x="202341" y="134166"/>
                  </a:cubicBezTo>
                  <a:cubicBezTo>
                    <a:pt x="197124" y="133586"/>
                    <a:pt x="194116" y="133034"/>
                    <a:pt x="188890" y="133529"/>
                  </a:cubicBezTo>
                  <a:cubicBezTo>
                    <a:pt x="187138" y="133690"/>
                    <a:pt x="185767" y="133043"/>
                    <a:pt x="184406" y="134166"/>
                  </a:cubicBezTo>
                  <a:cubicBezTo>
                    <a:pt x="181797" y="136307"/>
                    <a:pt x="188119" y="137934"/>
                    <a:pt x="190803" y="139932"/>
                  </a:cubicBezTo>
                  <a:cubicBezTo>
                    <a:pt x="192241" y="141017"/>
                    <a:pt x="193593" y="141036"/>
                    <a:pt x="194640" y="142492"/>
                  </a:cubicBezTo>
                  <a:cubicBezTo>
                    <a:pt x="196420" y="144937"/>
                    <a:pt x="195116" y="147221"/>
                    <a:pt x="194640" y="150180"/>
                  </a:cubicBezTo>
                  <a:cubicBezTo>
                    <a:pt x="194354" y="152083"/>
                    <a:pt x="192964" y="153330"/>
                    <a:pt x="192612" y="154833"/>
                  </a:cubicBezTo>
                  <a:cubicBezTo>
                    <a:pt x="192479" y="155366"/>
                    <a:pt x="192479" y="155937"/>
                    <a:pt x="192726" y="156593"/>
                  </a:cubicBezTo>
                  <a:cubicBezTo>
                    <a:pt x="193821" y="159648"/>
                    <a:pt x="197429" y="158487"/>
                    <a:pt x="200428" y="159800"/>
                  </a:cubicBezTo>
                  <a:cubicBezTo>
                    <a:pt x="203189" y="160999"/>
                    <a:pt x="206416" y="160171"/>
                    <a:pt x="207482" y="162997"/>
                  </a:cubicBezTo>
                  <a:cubicBezTo>
                    <a:pt x="208520" y="165823"/>
                    <a:pt x="204284" y="167022"/>
                    <a:pt x="204264" y="170038"/>
                  </a:cubicBezTo>
                  <a:cubicBezTo>
                    <a:pt x="204245" y="172408"/>
                    <a:pt x="207244" y="173683"/>
                    <a:pt x="206178" y="175805"/>
                  </a:cubicBezTo>
                  <a:cubicBezTo>
                    <a:pt x="204836" y="178488"/>
                    <a:pt x="201456" y="176309"/>
                    <a:pt x="198486" y="175805"/>
                  </a:cubicBezTo>
                  <a:cubicBezTo>
                    <a:pt x="195068" y="175205"/>
                    <a:pt x="193526" y="173483"/>
                    <a:pt x="190156" y="172607"/>
                  </a:cubicBezTo>
                  <a:cubicBezTo>
                    <a:pt x="186510" y="171656"/>
                    <a:pt x="184282" y="171865"/>
                    <a:pt x="180550" y="171323"/>
                  </a:cubicBezTo>
                  <a:cubicBezTo>
                    <a:pt x="177294" y="170857"/>
                    <a:pt x="174800" y="172056"/>
                    <a:pt x="172220" y="170038"/>
                  </a:cubicBezTo>
                  <a:cubicBezTo>
                    <a:pt x="170335" y="168602"/>
                    <a:pt x="170383" y="166822"/>
                    <a:pt x="169012" y="164919"/>
                  </a:cubicBezTo>
                  <a:cubicBezTo>
                    <a:pt x="166623" y="161627"/>
                    <a:pt x="163795" y="160856"/>
                    <a:pt x="161958" y="157231"/>
                  </a:cubicBezTo>
                  <a:cubicBezTo>
                    <a:pt x="161548" y="156432"/>
                    <a:pt x="161444" y="155623"/>
                    <a:pt x="161396" y="154833"/>
                  </a:cubicBezTo>
                  <a:cubicBezTo>
                    <a:pt x="161272" y="153320"/>
                    <a:pt x="161377" y="151902"/>
                    <a:pt x="160025" y="150827"/>
                  </a:cubicBezTo>
                  <a:cubicBezTo>
                    <a:pt x="158997" y="149980"/>
                    <a:pt x="158093" y="149961"/>
                    <a:pt x="156827" y="149543"/>
                  </a:cubicBezTo>
                  <a:cubicBezTo>
                    <a:pt x="153932" y="148601"/>
                    <a:pt x="151952" y="149400"/>
                    <a:pt x="149134" y="148268"/>
                  </a:cubicBezTo>
                  <a:cubicBezTo>
                    <a:pt x="145974" y="146983"/>
                    <a:pt x="145088" y="144728"/>
                    <a:pt x="142070" y="143139"/>
                  </a:cubicBezTo>
                  <a:cubicBezTo>
                    <a:pt x="140395" y="142245"/>
                    <a:pt x="139414" y="141759"/>
                    <a:pt x="137606" y="141217"/>
                  </a:cubicBezTo>
                  <a:cubicBezTo>
                    <a:pt x="134226" y="140218"/>
                    <a:pt x="132103" y="141074"/>
                    <a:pt x="128619" y="140579"/>
                  </a:cubicBezTo>
                  <a:cubicBezTo>
                    <a:pt x="126096" y="140208"/>
                    <a:pt x="124649" y="140094"/>
                    <a:pt x="122221" y="139295"/>
                  </a:cubicBezTo>
                  <a:cubicBezTo>
                    <a:pt x="118708" y="138144"/>
                    <a:pt x="117109" y="136583"/>
                    <a:pt x="113882" y="134813"/>
                  </a:cubicBezTo>
                  <a:cubicBezTo>
                    <a:pt x="111626" y="133576"/>
                    <a:pt x="110540" y="132425"/>
                    <a:pt x="108122" y="131607"/>
                  </a:cubicBezTo>
                  <a:cubicBezTo>
                    <a:pt x="104790" y="130493"/>
                    <a:pt x="102591" y="131588"/>
                    <a:pt x="99154" y="130969"/>
                  </a:cubicBezTo>
                  <a:cubicBezTo>
                    <a:pt x="95023" y="130236"/>
                    <a:pt x="92881" y="129066"/>
                    <a:pt x="88902" y="127762"/>
                  </a:cubicBezTo>
                  <a:cubicBezTo>
                    <a:pt x="86636" y="127030"/>
                    <a:pt x="85465" y="126288"/>
                    <a:pt x="83132" y="125850"/>
                  </a:cubicBezTo>
                  <a:cubicBezTo>
                    <a:pt x="79934" y="125241"/>
                    <a:pt x="77944" y="126649"/>
                    <a:pt x="74802" y="125850"/>
                  </a:cubicBezTo>
                  <a:cubicBezTo>
                    <a:pt x="72108" y="125155"/>
                    <a:pt x="71175" y="122824"/>
                    <a:pt x="68396" y="122643"/>
                  </a:cubicBezTo>
                  <a:cubicBezTo>
                    <a:pt x="65463" y="122444"/>
                    <a:pt x="64226" y="124765"/>
                    <a:pt x="61332" y="125203"/>
                  </a:cubicBezTo>
                  <a:cubicBezTo>
                    <a:pt x="59123" y="125545"/>
                    <a:pt x="57647" y="126088"/>
                    <a:pt x="55572" y="125203"/>
                  </a:cubicBezTo>
                  <a:cubicBezTo>
                    <a:pt x="52592" y="123928"/>
                    <a:pt x="53773" y="120027"/>
                    <a:pt x="51107" y="118162"/>
                  </a:cubicBezTo>
                  <a:cubicBezTo>
                    <a:pt x="49336" y="116934"/>
                    <a:pt x="47985" y="116925"/>
                    <a:pt x="45966" y="116240"/>
                  </a:cubicBezTo>
                  <a:cubicBezTo>
                    <a:pt x="43491" y="115393"/>
                    <a:pt x="42158" y="114137"/>
                    <a:pt x="39541" y="114318"/>
                  </a:cubicBezTo>
                  <a:cubicBezTo>
                    <a:pt x="36437" y="114517"/>
                    <a:pt x="35456" y="117134"/>
                    <a:pt x="32496" y="118162"/>
                  </a:cubicBezTo>
                  <a:cubicBezTo>
                    <a:pt x="30734" y="118771"/>
                    <a:pt x="29478" y="119151"/>
                    <a:pt x="27936" y="119323"/>
                  </a:cubicBezTo>
                  <a:lnTo>
                    <a:pt x="28754" y="120721"/>
                  </a:lnTo>
                  <a:cubicBezTo>
                    <a:pt x="27012" y="121968"/>
                    <a:pt x="26279" y="123347"/>
                    <a:pt x="24175" y="123928"/>
                  </a:cubicBezTo>
                  <a:cubicBezTo>
                    <a:pt x="21500" y="124661"/>
                    <a:pt x="19853" y="121987"/>
                    <a:pt x="17130" y="122643"/>
                  </a:cubicBezTo>
                  <a:cubicBezTo>
                    <a:pt x="14370" y="123309"/>
                    <a:pt x="13560" y="125308"/>
                    <a:pt x="11361" y="127125"/>
                  </a:cubicBezTo>
                  <a:cubicBezTo>
                    <a:pt x="9314" y="128819"/>
                    <a:pt x="8382" y="130037"/>
                    <a:pt x="6240" y="131607"/>
                  </a:cubicBezTo>
                  <a:cubicBezTo>
                    <a:pt x="4345" y="133005"/>
                    <a:pt x="2394" y="132825"/>
                    <a:pt x="1127" y="134813"/>
                  </a:cubicBezTo>
                  <a:cubicBezTo>
                    <a:pt x="-948" y="138029"/>
                    <a:pt x="-72" y="142197"/>
                    <a:pt x="3050" y="144414"/>
                  </a:cubicBezTo>
                  <a:cubicBezTo>
                    <a:pt x="5678" y="146308"/>
                    <a:pt x="8286" y="143415"/>
                    <a:pt x="11361" y="144414"/>
                  </a:cubicBezTo>
                  <a:cubicBezTo>
                    <a:pt x="14284" y="145366"/>
                    <a:pt x="15655" y="146698"/>
                    <a:pt x="17787" y="148905"/>
                  </a:cubicBezTo>
                  <a:cubicBezTo>
                    <a:pt x="19644" y="150856"/>
                    <a:pt x="21510" y="151969"/>
                    <a:pt x="21624" y="154671"/>
                  </a:cubicBezTo>
                  <a:lnTo>
                    <a:pt x="21624" y="154833"/>
                  </a:lnTo>
                  <a:cubicBezTo>
                    <a:pt x="21681" y="158563"/>
                    <a:pt x="17292" y="159010"/>
                    <a:pt x="14569" y="161713"/>
                  </a:cubicBezTo>
                  <a:lnTo>
                    <a:pt x="15217" y="168126"/>
                  </a:lnTo>
                  <a:cubicBezTo>
                    <a:pt x="15959" y="171123"/>
                    <a:pt x="16531" y="172769"/>
                    <a:pt x="17130" y="175805"/>
                  </a:cubicBezTo>
                  <a:cubicBezTo>
                    <a:pt x="17873" y="179515"/>
                    <a:pt x="16645" y="182075"/>
                    <a:pt x="18406" y="185415"/>
                  </a:cubicBezTo>
                  <a:cubicBezTo>
                    <a:pt x="19920" y="188222"/>
                    <a:pt x="22519" y="188479"/>
                    <a:pt x="24175" y="191181"/>
                  </a:cubicBezTo>
                  <a:cubicBezTo>
                    <a:pt x="25841" y="193874"/>
                    <a:pt x="24366" y="196776"/>
                    <a:pt x="26755" y="198869"/>
                  </a:cubicBezTo>
                  <a:cubicBezTo>
                    <a:pt x="28707" y="200592"/>
                    <a:pt x="31458" y="198803"/>
                    <a:pt x="33152" y="200791"/>
                  </a:cubicBezTo>
                  <a:cubicBezTo>
                    <a:pt x="34942" y="202894"/>
                    <a:pt x="31591" y="206187"/>
                    <a:pt x="33809" y="207833"/>
                  </a:cubicBezTo>
                  <a:cubicBezTo>
                    <a:pt x="35818" y="209346"/>
                    <a:pt x="38189" y="205711"/>
                    <a:pt x="40197" y="207195"/>
                  </a:cubicBezTo>
                  <a:cubicBezTo>
                    <a:pt x="42263" y="208699"/>
                    <a:pt x="42558" y="211287"/>
                    <a:pt x="41482" y="213599"/>
                  </a:cubicBezTo>
                  <a:cubicBezTo>
                    <a:pt x="40511" y="215740"/>
                    <a:pt x="36370" y="214446"/>
                    <a:pt x="36370" y="216805"/>
                  </a:cubicBezTo>
                  <a:cubicBezTo>
                    <a:pt x="36370" y="219156"/>
                    <a:pt x="39321" y="219118"/>
                    <a:pt x="41482" y="220003"/>
                  </a:cubicBezTo>
                  <a:cubicBezTo>
                    <a:pt x="44310" y="221154"/>
                    <a:pt x="46604" y="219660"/>
                    <a:pt x="49194" y="221287"/>
                  </a:cubicBezTo>
                  <a:cubicBezTo>
                    <a:pt x="51136" y="222515"/>
                    <a:pt x="51136" y="224475"/>
                    <a:pt x="53021" y="225769"/>
                  </a:cubicBezTo>
                  <a:cubicBezTo>
                    <a:pt x="54811" y="226977"/>
                    <a:pt x="56667" y="226168"/>
                    <a:pt x="58162" y="227691"/>
                  </a:cubicBezTo>
                  <a:cubicBezTo>
                    <a:pt x="59456" y="229004"/>
                    <a:pt x="59685" y="230498"/>
                    <a:pt x="59437" y="232096"/>
                  </a:cubicBezTo>
                  <a:cubicBezTo>
                    <a:pt x="59152" y="233771"/>
                    <a:pt x="58314" y="235550"/>
                    <a:pt x="57524" y="237301"/>
                  </a:cubicBezTo>
                  <a:cubicBezTo>
                    <a:pt x="55534" y="241669"/>
                    <a:pt x="51107" y="241412"/>
                    <a:pt x="47899" y="244989"/>
                  </a:cubicBezTo>
                  <a:cubicBezTo>
                    <a:pt x="46223" y="246854"/>
                    <a:pt x="45643" y="248167"/>
                    <a:pt x="44081" y="250109"/>
                  </a:cubicBezTo>
                  <a:cubicBezTo>
                    <a:pt x="42396" y="252173"/>
                    <a:pt x="41654" y="253572"/>
                    <a:pt x="39559" y="255237"/>
                  </a:cubicBezTo>
                  <a:cubicBezTo>
                    <a:pt x="37560" y="256845"/>
                    <a:pt x="36256" y="257673"/>
                    <a:pt x="33809" y="258434"/>
                  </a:cubicBezTo>
                  <a:cubicBezTo>
                    <a:pt x="31410" y="259177"/>
                    <a:pt x="29564" y="257844"/>
                    <a:pt x="27393" y="259081"/>
                  </a:cubicBezTo>
                  <a:cubicBezTo>
                    <a:pt x="25213" y="260309"/>
                    <a:pt x="24442" y="261879"/>
                    <a:pt x="23537" y="264201"/>
                  </a:cubicBezTo>
                  <a:cubicBezTo>
                    <a:pt x="22633" y="266541"/>
                    <a:pt x="23147" y="268111"/>
                    <a:pt x="22899" y="270614"/>
                  </a:cubicBezTo>
                  <a:cubicBezTo>
                    <a:pt x="22899" y="270614"/>
                    <a:pt x="22957" y="270661"/>
                    <a:pt x="23033" y="270728"/>
                  </a:cubicBezTo>
                  <a:cubicBezTo>
                    <a:pt x="23214" y="270918"/>
                    <a:pt x="23547" y="271251"/>
                    <a:pt x="23547" y="271251"/>
                  </a:cubicBezTo>
                  <a:cubicBezTo>
                    <a:pt x="24299" y="271261"/>
                    <a:pt x="25013" y="271042"/>
                    <a:pt x="25689" y="270728"/>
                  </a:cubicBezTo>
                  <a:cubicBezTo>
                    <a:pt x="28278" y="269529"/>
                    <a:pt x="30335" y="266808"/>
                    <a:pt x="32524" y="268692"/>
                  </a:cubicBezTo>
                  <a:cubicBezTo>
                    <a:pt x="33219" y="269282"/>
                    <a:pt x="33381" y="270005"/>
                    <a:pt x="33571" y="270728"/>
                  </a:cubicBezTo>
                  <a:cubicBezTo>
                    <a:pt x="33752" y="271356"/>
                    <a:pt x="33905" y="271974"/>
                    <a:pt x="34457" y="272536"/>
                  </a:cubicBezTo>
                  <a:cubicBezTo>
                    <a:pt x="36446" y="274572"/>
                    <a:pt x="38703" y="273925"/>
                    <a:pt x="41492" y="274448"/>
                  </a:cubicBezTo>
                  <a:cubicBezTo>
                    <a:pt x="43463" y="274819"/>
                    <a:pt x="44653" y="274696"/>
                    <a:pt x="46614" y="275095"/>
                  </a:cubicBezTo>
                  <a:cubicBezTo>
                    <a:pt x="49708" y="275733"/>
                    <a:pt x="52002" y="275514"/>
                    <a:pt x="54325" y="277655"/>
                  </a:cubicBezTo>
                  <a:cubicBezTo>
                    <a:pt x="55658" y="278873"/>
                    <a:pt x="56619" y="279720"/>
                    <a:pt x="56876" y="281499"/>
                  </a:cubicBezTo>
                  <a:cubicBezTo>
                    <a:pt x="57438" y="285172"/>
                    <a:pt x="51621" y="278521"/>
                    <a:pt x="47918" y="278302"/>
                  </a:cubicBezTo>
                  <a:cubicBezTo>
                    <a:pt x="44348" y="278083"/>
                    <a:pt x="42244" y="278835"/>
                    <a:pt x="38960" y="280215"/>
                  </a:cubicBezTo>
                  <a:cubicBezTo>
                    <a:pt x="35951" y="281480"/>
                    <a:pt x="34666" y="282964"/>
                    <a:pt x="31896" y="284706"/>
                  </a:cubicBezTo>
                  <a:cubicBezTo>
                    <a:pt x="29906" y="285952"/>
                    <a:pt x="28983" y="287065"/>
                    <a:pt x="26784" y="287903"/>
                  </a:cubicBezTo>
                  <a:cubicBezTo>
                    <a:pt x="25318" y="288464"/>
                    <a:pt x="24051" y="288788"/>
                    <a:pt x="22804" y="288921"/>
                  </a:cubicBezTo>
                  <a:lnTo>
                    <a:pt x="22928" y="289187"/>
                  </a:lnTo>
                  <a:cubicBezTo>
                    <a:pt x="23680" y="291442"/>
                    <a:pt x="24347" y="292641"/>
                    <a:pt x="24851" y="294954"/>
                  </a:cubicBezTo>
                  <a:cubicBezTo>
                    <a:pt x="25508" y="297894"/>
                    <a:pt x="26298" y="299740"/>
                    <a:pt x="25489" y="302632"/>
                  </a:cubicBezTo>
                  <a:cubicBezTo>
                    <a:pt x="25051" y="304250"/>
                    <a:pt x="24508" y="305106"/>
                    <a:pt x="23566" y="306486"/>
                  </a:cubicBezTo>
                  <a:cubicBezTo>
                    <a:pt x="22614" y="307875"/>
                    <a:pt x="21357" y="308303"/>
                    <a:pt x="20396" y="309369"/>
                  </a:cubicBezTo>
                  <a:cubicBezTo>
                    <a:pt x="20167" y="309635"/>
                    <a:pt x="19929" y="309940"/>
                    <a:pt x="19720" y="310321"/>
                  </a:cubicBezTo>
                  <a:cubicBezTo>
                    <a:pt x="17987" y="313651"/>
                    <a:pt x="21653" y="316410"/>
                    <a:pt x="20367" y="319931"/>
                  </a:cubicBezTo>
                  <a:cubicBezTo>
                    <a:pt x="19387" y="322614"/>
                    <a:pt x="17635" y="323451"/>
                    <a:pt x="15883" y="325697"/>
                  </a:cubicBezTo>
                  <a:lnTo>
                    <a:pt x="16512" y="325697"/>
                  </a:lnTo>
                  <a:cubicBezTo>
                    <a:pt x="14769" y="330940"/>
                    <a:pt x="11123" y="333699"/>
                    <a:pt x="12037" y="339152"/>
                  </a:cubicBezTo>
                  <a:cubicBezTo>
                    <a:pt x="12532" y="342130"/>
                    <a:pt x="14474" y="343272"/>
                    <a:pt x="15236" y="346193"/>
                  </a:cubicBezTo>
                  <a:cubicBezTo>
                    <a:pt x="15997" y="349104"/>
                    <a:pt x="14970" y="351017"/>
                    <a:pt x="15874" y="353881"/>
                  </a:cubicBezTo>
                  <a:cubicBezTo>
                    <a:pt x="17073" y="357649"/>
                    <a:pt x="17835" y="361170"/>
                    <a:pt x="21633" y="362216"/>
                  </a:cubicBezTo>
                  <a:cubicBezTo>
                    <a:pt x="23813" y="362806"/>
                    <a:pt x="25127" y="361474"/>
                    <a:pt x="27403" y="361569"/>
                  </a:cubicBezTo>
                  <a:cubicBezTo>
                    <a:pt x="30496" y="361693"/>
                    <a:pt x="32324" y="362112"/>
                    <a:pt x="35095" y="363491"/>
                  </a:cubicBezTo>
                  <a:cubicBezTo>
                    <a:pt x="37656" y="364757"/>
                    <a:pt x="38179" y="366993"/>
                    <a:pt x="40864" y="367982"/>
                  </a:cubicBezTo>
                  <a:cubicBezTo>
                    <a:pt x="42977" y="368763"/>
                    <a:pt x="44634" y="367535"/>
                    <a:pt x="46614" y="368610"/>
                  </a:cubicBezTo>
                  <a:cubicBezTo>
                    <a:pt x="48832" y="369800"/>
                    <a:pt x="48556" y="372141"/>
                    <a:pt x="50479" y="373739"/>
                  </a:cubicBezTo>
                  <a:cubicBezTo>
                    <a:pt x="52945" y="375823"/>
                    <a:pt x="55867" y="374643"/>
                    <a:pt x="58171" y="376936"/>
                  </a:cubicBezTo>
                  <a:cubicBezTo>
                    <a:pt x="60456" y="379239"/>
                    <a:pt x="60694" y="381456"/>
                    <a:pt x="61360" y="384634"/>
                  </a:cubicBezTo>
                  <a:cubicBezTo>
                    <a:pt x="61532" y="385329"/>
                    <a:pt x="61551" y="385995"/>
                    <a:pt x="61494" y="386632"/>
                  </a:cubicBezTo>
                  <a:cubicBezTo>
                    <a:pt x="61275" y="389363"/>
                    <a:pt x="59751" y="391675"/>
                    <a:pt x="61360" y="394235"/>
                  </a:cubicBezTo>
                  <a:cubicBezTo>
                    <a:pt x="62722" y="396347"/>
                    <a:pt x="64616" y="396452"/>
                    <a:pt x="66501" y="398079"/>
                  </a:cubicBezTo>
                  <a:cubicBezTo>
                    <a:pt x="68643" y="399915"/>
                    <a:pt x="69681" y="401152"/>
                    <a:pt x="71613" y="403208"/>
                  </a:cubicBezTo>
                  <a:cubicBezTo>
                    <a:pt x="73689" y="405396"/>
                    <a:pt x="77868" y="406176"/>
                    <a:pt x="76754" y="408974"/>
                  </a:cubicBezTo>
                  <a:cubicBezTo>
                    <a:pt x="75916" y="411048"/>
                    <a:pt x="73851" y="411324"/>
                    <a:pt x="71613" y="411533"/>
                  </a:cubicBezTo>
                  <a:cubicBezTo>
                    <a:pt x="69576" y="411733"/>
                    <a:pt x="68310" y="409250"/>
                    <a:pt x="66501" y="410249"/>
                  </a:cubicBezTo>
                  <a:cubicBezTo>
                    <a:pt x="64083" y="411591"/>
                    <a:pt x="67567" y="414578"/>
                    <a:pt x="67148" y="417300"/>
                  </a:cubicBezTo>
                  <a:cubicBezTo>
                    <a:pt x="66672" y="420287"/>
                    <a:pt x="64235" y="421344"/>
                    <a:pt x="63921" y="424341"/>
                  </a:cubicBezTo>
                  <a:cubicBezTo>
                    <a:pt x="63826" y="425340"/>
                    <a:pt x="63921" y="425901"/>
                    <a:pt x="63921" y="426900"/>
                  </a:cubicBezTo>
                  <a:lnTo>
                    <a:pt x="62645" y="427547"/>
                  </a:lnTo>
                  <a:cubicBezTo>
                    <a:pt x="65159" y="428299"/>
                    <a:pt x="66472" y="429079"/>
                    <a:pt x="69062" y="429470"/>
                  </a:cubicBezTo>
                  <a:cubicBezTo>
                    <a:pt x="71785" y="429879"/>
                    <a:pt x="73489" y="430269"/>
                    <a:pt x="76107" y="429470"/>
                  </a:cubicBezTo>
                  <a:cubicBezTo>
                    <a:pt x="78677" y="428680"/>
                    <a:pt x="79315" y="426482"/>
                    <a:pt x="81866" y="425625"/>
                  </a:cubicBezTo>
                  <a:cubicBezTo>
                    <a:pt x="84951" y="424598"/>
                    <a:pt x="86950" y="425711"/>
                    <a:pt x="90196" y="425625"/>
                  </a:cubicBezTo>
                  <a:cubicBezTo>
                    <a:pt x="94452" y="425521"/>
                    <a:pt x="97374" y="422914"/>
                    <a:pt x="101097" y="424978"/>
                  </a:cubicBezTo>
                  <a:cubicBezTo>
                    <a:pt x="103410" y="426282"/>
                    <a:pt x="104371" y="427747"/>
                    <a:pt x="105590" y="430107"/>
                  </a:cubicBezTo>
                  <a:cubicBezTo>
                    <a:pt x="107332" y="433466"/>
                    <a:pt x="105695" y="436121"/>
                    <a:pt x="106866" y="439727"/>
                  </a:cubicBezTo>
                  <a:cubicBezTo>
                    <a:pt x="108027" y="443228"/>
                    <a:pt x="108455" y="445750"/>
                    <a:pt x="111350" y="448043"/>
                  </a:cubicBezTo>
                  <a:cubicBezTo>
                    <a:pt x="113482" y="449718"/>
                    <a:pt x="115205" y="449784"/>
                    <a:pt x="117775" y="450603"/>
                  </a:cubicBezTo>
                  <a:cubicBezTo>
                    <a:pt x="120936" y="451630"/>
                    <a:pt x="123107" y="451078"/>
                    <a:pt x="126105" y="452525"/>
                  </a:cubicBezTo>
                  <a:cubicBezTo>
                    <a:pt x="129304" y="454066"/>
                    <a:pt x="130761" y="455665"/>
                    <a:pt x="133141" y="458300"/>
                  </a:cubicBezTo>
                  <a:cubicBezTo>
                    <a:pt x="134864" y="460175"/>
                    <a:pt x="135254" y="462145"/>
                    <a:pt x="136358" y="463895"/>
                  </a:cubicBezTo>
                  <a:cubicBezTo>
                    <a:pt x="136825" y="464647"/>
                    <a:pt x="137415" y="465342"/>
                    <a:pt x="138272" y="465970"/>
                  </a:cubicBezTo>
                  <a:cubicBezTo>
                    <a:pt x="140633" y="467711"/>
                    <a:pt x="142527" y="467654"/>
                    <a:pt x="145326" y="468539"/>
                  </a:cubicBezTo>
                  <a:cubicBezTo>
                    <a:pt x="149020" y="469728"/>
                    <a:pt x="151133" y="470366"/>
                    <a:pt x="154941" y="471108"/>
                  </a:cubicBezTo>
                  <a:cubicBezTo>
                    <a:pt x="159140" y="471926"/>
                    <a:pt x="161843" y="473924"/>
                    <a:pt x="165842" y="472392"/>
                  </a:cubicBezTo>
                  <a:cubicBezTo>
                    <a:pt x="168184" y="471489"/>
                    <a:pt x="168860" y="469909"/>
                    <a:pt x="170973" y="468539"/>
                  </a:cubicBezTo>
                  <a:cubicBezTo>
                    <a:pt x="173591" y="466826"/>
                    <a:pt x="174962" y="465380"/>
                    <a:pt x="177999" y="464704"/>
                  </a:cubicBezTo>
                  <a:cubicBezTo>
                    <a:pt x="180455" y="464152"/>
                    <a:pt x="182035" y="463943"/>
                    <a:pt x="184434" y="464704"/>
                  </a:cubicBezTo>
                  <a:cubicBezTo>
                    <a:pt x="187138" y="465561"/>
                    <a:pt x="188204" y="467131"/>
                    <a:pt x="190185" y="469186"/>
                  </a:cubicBezTo>
                  <a:cubicBezTo>
                    <a:pt x="192679" y="471774"/>
                    <a:pt x="191936" y="475637"/>
                    <a:pt x="195297" y="476874"/>
                  </a:cubicBezTo>
                  <a:cubicBezTo>
                    <a:pt x="198438" y="478016"/>
                    <a:pt x="200380" y="475609"/>
                    <a:pt x="203646" y="474952"/>
                  </a:cubicBezTo>
                  <a:cubicBezTo>
                    <a:pt x="208367" y="474001"/>
                    <a:pt x="211014" y="472906"/>
                    <a:pt x="215822" y="473030"/>
                  </a:cubicBezTo>
                  <a:cubicBezTo>
                    <a:pt x="218068" y="473078"/>
                    <a:pt x="219363" y="473268"/>
                    <a:pt x="221581" y="473667"/>
                  </a:cubicBezTo>
                  <a:cubicBezTo>
                    <a:pt x="224390" y="474172"/>
                    <a:pt x="225970" y="474571"/>
                    <a:pt x="228626" y="475590"/>
                  </a:cubicBezTo>
                  <a:cubicBezTo>
                    <a:pt x="232072" y="476903"/>
                    <a:pt x="235109" y="476874"/>
                    <a:pt x="236975" y="480071"/>
                  </a:cubicBezTo>
                  <a:cubicBezTo>
                    <a:pt x="238708" y="483107"/>
                    <a:pt x="239146" y="486304"/>
                    <a:pt x="236975" y="489034"/>
                  </a:cubicBezTo>
                  <a:cubicBezTo>
                    <a:pt x="235119" y="491328"/>
                    <a:pt x="231644" y="489253"/>
                    <a:pt x="229911" y="491604"/>
                  </a:cubicBezTo>
                  <a:cubicBezTo>
                    <a:pt x="228264" y="493830"/>
                    <a:pt x="230444" y="496142"/>
                    <a:pt x="229293" y="498645"/>
                  </a:cubicBezTo>
                  <a:cubicBezTo>
                    <a:pt x="228083" y="501204"/>
                    <a:pt x="226265" y="501889"/>
                    <a:pt x="224152" y="503783"/>
                  </a:cubicBezTo>
                  <a:cubicBezTo>
                    <a:pt x="220667" y="506866"/>
                    <a:pt x="218287" y="508074"/>
                    <a:pt x="214546" y="510824"/>
                  </a:cubicBezTo>
                  <a:lnTo>
                    <a:pt x="215165" y="512099"/>
                  </a:lnTo>
                  <a:cubicBezTo>
                    <a:pt x="217097" y="514050"/>
                    <a:pt x="215555" y="516429"/>
                    <a:pt x="215165" y="519150"/>
                  </a:cubicBezTo>
                  <a:cubicBezTo>
                    <a:pt x="214879" y="521196"/>
                    <a:pt x="214356" y="522261"/>
                    <a:pt x="213889" y="524269"/>
                  </a:cubicBezTo>
                  <a:cubicBezTo>
                    <a:pt x="213032" y="527990"/>
                    <a:pt x="212242" y="530073"/>
                    <a:pt x="211966" y="533879"/>
                  </a:cubicBezTo>
                  <a:cubicBezTo>
                    <a:pt x="211814" y="536125"/>
                    <a:pt x="212671" y="537505"/>
                    <a:pt x="211966" y="539646"/>
                  </a:cubicBezTo>
                  <a:cubicBezTo>
                    <a:pt x="211290" y="541682"/>
                    <a:pt x="210595" y="543024"/>
                    <a:pt x="208758" y="544127"/>
                  </a:cubicBezTo>
                  <a:cubicBezTo>
                    <a:pt x="206816" y="545298"/>
                    <a:pt x="203960" y="542719"/>
                    <a:pt x="202989" y="544774"/>
                  </a:cubicBezTo>
                  <a:cubicBezTo>
                    <a:pt x="202361" y="546145"/>
                    <a:pt x="202951" y="547258"/>
                    <a:pt x="203636" y="548618"/>
                  </a:cubicBezTo>
                  <a:cubicBezTo>
                    <a:pt x="204531" y="550350"/>
                    <a:pt x="205854" y="550731"/>
                    <a:pt x="207492" y="551816"/>
                  </a:cubicBezTo>
                  <a:cubicBezTo>
                    <a:pt x="209996" y="553490"/>
                    <a:pt x="211652" y="554071"/>
                    <a:pt x="214536" y="555013"/>
                  </a:cubicBezTo>
                  <a:cubicBezTo>
                    <a:pt x="216479" y="555669"/>
                    <a:pt x="217821" y="555374"/>
                    <a:pt x="219658" y="556307"/>
                  </a:cubicBezTo>
                  <a:cubicBezTo>
                    <a:pt x="221724" y="557334"/>
                    <a:pt x="222200" y="558904"/>
                    <a:pt x="224142" y="560151"/>
                  </a:cubicBezTo>
                  <a:cubicBezTo>
                    <a:pt x="227474" y="562263"/>
                    <a:pt x="230721" y="560817"/>
                    <a:pt x="233757" y="563348"/>
                  </a:cubicBezTo>
                  <a:cubicBezTo>
                    <a:pt x="235680" y="564946"/>
                    <a:pt x="236042" y="566516"/>
                    <a:pt x="237613" y="568467"/>
                  </a:cubicBezTo>
                  <a:cubicBezTo>
                    <a:pt x="238822" y="569999"/>
                    <a:pt x="239508" y="570865"/>
                    <a:pt x="240812" y="572311"/>
                  </a:cubicBezTo>
                  <a:cubicBezTo>
                    <a:pt x="242363" y="574033"/>
                    <a:pt x="243430" y="574909"/>
                    <a:pt x="244972" y="576469"/>
                  </a:cubicBezTo>
                  <a:cubicBezTo>
                    <a:pt x="245095" y="576584"/>
                    <a:pt x="245200" y="576688"/>
                    <a:pt x="245286" y="576802"/>
                  </a:cubicBezTo>
                  <a:cubicBezTo>
                    <a:pt x="247866" y="579476"/>
                    <a:pt x="248228" y="582550"/>
                    <a:pt x="251702" y="583844"/>
                  </a:cubicBezTo>
                  <a:cubicBezTo>
                    <a:pt x="252892" y="584281"/>
                    <a:pt x="253654" y="584205"/>
                    <a:pt x="254911" y="584481"/>
                  </a:cubicBezTo>
                  <a:cubicBezTo>
                    <a:pt x="256748" y="584890"/>
                    <a:pt x="258071" y="585157"/>
                    <a:pt x="259537" y="585585"/>
                  </a:cubicBezTo>
                  <a:lnTo>
                    <a:pt x="261318" y="585128"/>
                  </a:lnTo>
                  <a:cubicBezTo>
                    <a:pt x="263317" y="583872"/>
                    <a:pt x="264202" y="582616"/>
                    <a:pt x="266430" y="581922"/>
                  </a:cubicBezTo>
                  <a:cubicBezTo>
                    <a:pt x="269067" y="581103"/>
                    <a:pt x="270742" y="581865"/>
                    <a:pt x="273475" y="581922"/>
                  </a:cubicBezTo>
                  <a:cubicBezTo>
                    <a:pt x="277759" y="582026"/>
                    <a:pt x="280415" y="581056"/>
                    <a:pt x="284394" y="582559"/>
                  </a:cubicBezTo>
                  <a:cubicBezTo>
                    <a:pt x="288202" y="584015"/>
                    <a:pt x="289725" y="586165"/>
                    <a:pt x="292724" y="588972"/>
                  </a:cubicBezTo>
                  <a:cubicBezTo>
                    <a:pt x="296751" y="592731"/>
                    <a:pt x="296532" y="597926"/>
                    <a:pt x="301673" y="599858"/>
                  </a:cubicBezTo>
                  <a:cubicBezTo>
                    <a:pt x="306652" y="601723"/>
                    <a:pt x="309860" y="597507"/>
                    <a:pt x="315153" y="597936"/>
                  </a:cubicBezTo>
                  <a:cubicBezTo>
                    <a:pt x="322740" y="598554"/>
                    <a:pt x="327977" y="599991"/>
                    <a:pt x="333089" y="605624"/>
                  </a:cubicBezTo>
                  <a:cubicBezTo>
                    <a:pt x="334526" y="607213"/>
                    <a:pt x="334669" y="608688"/>
                    <a:pt x="336278" y="610106"/>
                  </a:cubicBezTo>
                  <a:cubicBezTo>
                    <a:pt x="339581" y="612979"/>
                    <a:pt x="342837" y="612189"/>
                    <a:pt x="347188" y="612675"/>
                  </a:cubicBezTo>
                  <a:cubicBezTo>
                    <a:pt x="351148" y="613103"/>
                    <a:pt x="353462" y="612304"/>
                    <a:pt x="357441" y="612675"/>
                  </a:cubicBezTo>
                  <a:cubicBezTo>
                    <a:pt x="361487" y="613036"/>
                    <a:pt x="363638" y="614425"/>
                    <a:pt x="367684" y="614597"/>
                  </a:cubicBezTo>
                  <a:cubicBezTo>
                    <a:pt x="370940" y="614720"/>
                    <a:pt x="372816" y="613331"/>
                    <a:pt x="376014" y="613950"/>
                  </a:cubicBezTo>
                  <a:cubicBezTo>
                    <a:pt x="379327" y="614587"/>
                    <a:pt x="380489" y="616861"/>
                    <a:pt x="383706" y="617794"/>
                  </a:cubicBezTo>
                  <a:cubicBezTo>
                    <a:pt x="387571" y="618907"/>
                    <a:pt x="389999" y="618974"/>
                    <a:pt x="393978" y="618441"/>
                  </a:cubicBezTo>
                  <a:cubicBezTo>
                    <a:pt x="395235" y="618260"/>
                    <a:pt x="395930" y="618041"/>
                    <a:pt x="397167" y="617794"/>
                  </a:cubicBezTo>
                  <a:lnTo>
                    <a:pt x="396282" y="617413"/>
                  </a:lnTo>
                  <a:cubicBezTo>
                    <a:pt x="395349" y="616367"/>
                    <a:pt x="394388" y="615244"/>
                    <a:pt x="393331" y="613950"/>
                  </a:cubicBezTo>
                  <a:cubicBezTo>
                    <a:pt x="391265" y="611485"/>
                    <a:pt x="390189" y="610039"/>
                    <a:pt x="388190" y="607546"/>
                  </a:cubicBezTo>
                  <a:cubicBezTo>
                    <a:pt x="384963" y="603540"/>
                    <a:pt x="383630" y="600828"/>
                    <a:pt x="379860" y="597298"/>
                  </a:cubicBezTo>
                  <a:cubicBezTo>
                    <a:pt x="376481" y="594111"/>
                    <a:pt x="372654" y="594215"/>
                    <a:pt x="370255" y="590247"/>
                  </a:cubicBezTo>
                  <a:cubicBezTo>
                    <a:pt x="367513" y="585747"/>
                    <a:pt x="370969" y="581684"/>
                    <a:pt x="368960" y="576802"/>
                  </a:cubicBezTo>
                  <a:cubicBezTo>
                    <a:pt x="367741" y="573786"/>
                    <a:pt x="366523" y="572283"/>
                    <a:pt x="364486" y="569752"/>
                  </a:cubicBezTo>
                  <a:cubicBezTo>
                    <a:pt x="362486" y="567268"/>
                    <a:pt x="361734" y="564994"/>
                    <a:pt x="358707" y="563985"/>
                  </a:cubicBezTo>
                  <a:cubicBezTo>
                    <a:pt x="356584" y="563272"/>
                    <a:pt x="354766" y="565308"/>
                    <a:pt x="352957" y="563985"/>
                  </a:cubicBezTo>
                  <a:cubicBezTo>
                    <a:pt x="350320" y="562073"/>
                    <a:pt x="352871" y="558838"/>
                    <a:pt x="353576" y="555660"/>
                  </a:cubicBezTo>
                  <a:cubicBezTo>
                    <a:pt x="354537" y="551406"/>
                    <a:pt x="357127" y="549675"/>
                    <a:pt x="358059" y="545412"/>
                  </a:cubicBezTo>
                  <a:cubicBezTo>
                    <a:pt x="358498" y="543442"/>
                    <a:pt x="357688" y="542024"/>
                    <a:pt x="358707" y="540283"/>
                  </a:cubicBezTo>
                  <a:cubicBezTo>
                    <a:pt x="360459" y="537362"/>
                    <a:pt x="363914" y="539065"/>
                    <a:pt x="367037" y="537724"/>
                  </a:cubicBezTo>
                  <a:cubicBezTo>
                    <a:pt x="370017" y="536458"/>
                    <a:pt x="372044" y="535488"/>
                    <a:pt x="374215" y="533908"/>
                  </a:cubicBezTo>
                  <a:lnTo>
                    <a:pt x="374091" y="531320"/>
                  </a:lnTo>
                  <a:cubicBezTo>
                    <a:pt x="373339" y="530073"/>
                    <a:pt x="372825" y="529407"/>
                    <a:pt x="372159" y="528123"/>
                  </a:cubicBezTo>
                  <a:cubicBezTo>
                    <a:pt x="369921" y="523755"/>
                    <a:pt x="369198" y="520844"/>
                    <a:pt x="368960" y="515943"/>
                  </a:cubicBezTo>
                  <a:cubicBezTo>
                    <a:pt x="368827" y="512937"/>
                    <a:pt x="370017" y="511233"/>
                    <a:pt x="369607" y="508255"/>
                  </a:cubicBezTo>
                  <a:cubicBezTo>
                    <a:pt x="369036" y="504164"/>
                    <a:pt x="367903" y="501709"/>
                    <a:pt x="365104" y="498645"/>
                  </a:cubicBezTo>
                  <a:cubicBezTo>
                    <a:pt x="363048" y="496399"/>
                    <a:pt x="360744" y="496437"/>
                    <a:pt x="358697" y="494163"/>
                  </a:cubicBezTo>
                  <a:cubicBezTo>
                    <a:pt x="355470" y="490585"/>
                    <a:pt x="354766" y="487426"/>
                    <a:pt x="354223" y="482631"/>
                  </a:cubicBezTo>
                  <a:cubicBezTo>
                    <a:pt x="353823" y="479158"/>
                    <a:pt x="353185" y="476750"/>
                    <a:pt x="354842" y="473667"/>
                  </a:cubicBezTo>
                  <a:cubicBezTo>
                    <a:pt x="355441" y="472573"/>
                    <a:pt x="355803" y="471869"/>
                    <a:pt x="356765" y="471108"/>
                  </a:cubicBezTo>
                  <a:cubicBezTo>
                    <a:pt x="358212" y="469976"/>
                    <a:pt x="359459" y="469604"/>
                    <a:pt x="361268" y="469823"/>
                  </a:cubicBezTo>
                  <a:cubicBezTo>
                    <a:pt x="364057" y="470185"/>
                    <a:pt x="363648" y="474229"/>
                    <a:pt x="366370" y="474952"/>
                  </a:cubicBezTo>
                  <a:cubicBezTo>
                    <a:pt x="369836" y="475865"/>
                    <a:pt x="371921" y="473334"/>
                    <a:pt x="374700" y="471108"/>
                  </a:cubicBezTo>
                  <a:cubicBezTo>
                    <a:pt x="377490" y="468891"/>
                    <a:pt x="378385" y="466807"/>
                    <a:pt x="380184" y="463895"/>
                  </a:cubicBezTo>
                  <a:cubicBezTo>
                    <a:pt x="380279" y="463734"/>
                    <a:pt x="380384" y="463581"/>
                    <a:pt x="380479" y="463420"/>
                  </a:cubicBezTo>
                  <a:cubicBezTo>
                    <a:pt x="383202" y="459176"/>
                    <a:pt x="382935" y="455674"/>
                    <a:pt x="386258" y="451887"/>
                  </a:cubicBezTo>
                  <a:cubicBezTo>
                    <a:pt x="388000" y="449889"/>
                    <a:pt x="389095" y="448757"/>
                    <a:pt x="391370" y="447406"/>
                  </a:cubicBezTo>
                  <a:cubicBezTo>
                    <a:pt x="397406" y="443837"/>
                    <a:pt x="402451" y="448176"/>
                    <a:pt x="409325" y="446768"/>
                  </a:cubicBezTo>
                  <a:cubicBezTo>
                    <a:pt x="413428" y="445921"/>
                    <a:pt x="415446" y="444304"/>
                    <a:pt x="419568" y="443561"/>
                  </a:cubicBezTo>
                  <a:cubicBezTo>
                    <a:pt x="423014" y="442943"/>
                    <a:pt x="425166" y="442011"/>
                    <a:pt x="428536" y="442924"/>
                  </a:cubicBezTo>
                  <a:cubicBezTo>
                    <a:pt x="432982" y="444113"/>
                    <a:pt x="434276" y="447329"/>
                    <a:pt x="437504" y="450603"/>
                  </a:cubicBezTo>
                  <a:cubicBezTo>
                    <a:pt x="440493" y="453629"/>
                    <a:pt x="440645" y="457263"/>
                    <a:pt x="444567" y="458928"/>
                  </a:cubicBezTo>
                  <a:cubicBezTo>
                    <a:pt x="447319" y="460127"/>
                    <a:pt x="449347" y="458786"/>
                    <a:pt x="452250" y="459575"/>
                  </a:cubicBezTo>
                  <a:cubicBezTo>
                    <a:pt x="455487" y="460441"/>
                    <a:pt x="456648" y="462687"/>
                    <a:pt x="459942" y="463420"/>
                  </a:cubicBezTo>
                  <a:cubicBezTo>
                    <a:pt x="464883" y="464533"/>
                    <a:pt x="467720" y="462002"/>
                    <a:pt x="472775" y="461498"/>
                  </a:cubicBezTo>
                  <a:cubicBezTo>
                    <a:pt x="479239" y="460841"/>
                    <a:pt x="483028" y="462011"/>
                    <a:pt x="489426" y="460860"/>
                  </a:cubicBezTo>
                  <a:cubicBezTo>
                    <a:pt x="494566" y="459928"/>
                    <a:pt x="497099" y="457834"/>
                    <a:pt x="502258" y="457006"/>
                  </a:cubicBezTo>
                  <a:cubicBezTo>
                    <a:pt x="505467" y="456493"/>
                    <a:pt x="507371" y="455836"/>
                    <a:pt x="510579" y="456369"/>
                  </a:cubicBezTo>
                  <a:cubicBezTo>
                    <a:pt x="514120" y="456968"/>
                    <a:pt x="515739" y="458576"/>
                    <a:pt x="518909" y="460213"/>
                  </a:cubicBezTo>
                  <a:cubicBezTo>
                    <a:pt x="521203" y="461393"/>
                    <a:pt x="522193" y="462744"/>
                    <a:pt x="524678" y="463420"/>
                  </a:cubicBezTo>
                  <a:cubicBezTo>
                    <a:pt x="528058" y="464333"/>
                    <a:pt x="530181" y="463391"/>
                    <a:pt x="533646" y="462782"/>
                  </a:cubicBezTo>
                  <a:cubicBezTo>
                    <a:pt x="537778" y="462040"/>
                    <a:pt x="542071" y="463344"/>
                    <a:pt x="543889" y="459575"/>
                  </a:cubicBezTo>
                  <a:cubicBezTo>
                    <a:pt x="544680" y="457986"/>
                    <a:pt x="545270" y="456692"/>
                    <a:pt x="544527" y="455094"/>
                  </a:cubicBezTo>
                  <a:cubicBezTo>
                    <a:pt x="543537" y="452943"/>
                    <a:pt x="541014" y="453962"/>
                    <a:pt x="538758" y="453172"/>
                  </a:cubicBezTo>
                  <a:cubicBezTo>
                    <a:pt x="536749" y="452458"/>
                    <a:pt x="535693" y="451840"/>
                    <a:pt x="533646" y="451250"/>
                  </a:cubicBezTo>
                  <a:cubicBezTo>
                    <a:pt x="530952" y="450470"/>
                    <a:pt x="528572" y="451944"/>
                    <a:pt x="526591" y="449965"/>
                  </a:cubicBezTo>
                  <a:cubicBezTo>
                    <a:pt x="524612" y="447996"/>
                    <a:pt x="523640" y="445160"/>
                    <a:pt x="525316" y="442924"/>
                  </a:cubicBezTo>
                  <a:cubicBezTo>
                    <a:pt x="526849" y="440878"/>
                    <a:pt x="529743" y="443238"/>
                    <a:pt x="531713" y="441639"/>
                  </a:cubicBezTo>
                  <a:cubicBezTo>
                    <a:pt x="533827" y="439946"/>
                    <a:pt x="535074" y="437805"/>
                    <a:pt x="534293" y="435236"/>
                  </a:cubicBezTo>
                  <a:cubicBezTo>
                    <a:pt x="533817" y="433694"/>
                    <a:pt x="532475" y="433437"/>
                    <a:pt x="531713" y="432039"/>
                  </a:cubicBezTo>
                  <a:cubicBezTo>
                    <a:pt x="530856" y="430431"/>
                    <a:pt x="530038" y="429317"/>
                    <a:pt x="530428" y="427547"/>
                  </a:cubicBezTo>
                  <a:cubicBezTo>
                    <a:pt x="531104" y="424607"/>
                    <a:pt x="534522" y="424921"/>
                    <a:pt x="537482" y="424341"/>
                  </a:cubicBezTo>
                  <a:cubicBezTo>
                    <a:pt x="539948" y="423865"/>
                    <a:pt x="541814" y="425730"/>
                    <a:pt x="543889" y="424341"/>
                  </a:cubicBezTo>
                  <a:cubicBezTo>
                    <a:pt x="545765" y="423104"/>
                    <a:pt x="546736" y="421439"/>
                    <a:pt x="546460" y="419212"/>
                  </a:cubicBezTo>
                  <a:cubicBezTo>
                    <a:pt x="546174" y="416767"/>
                    <a:pt x="544080" y="416025"/>
                    <a:pt x="541966" y="414740"/>
                  </a:cubicBezTo>
                  <a:cubicBezTo>
                    <a:pt x="539948" y="413503"/>
                    <a:pt x="538187" y="414141"/>
                    <a:pt x="536207" y="412818"/>
                  </a:cubicBezTo>
                  <a:cubicBezTo>
                    <a:pt x="534312" y="411524"/>
                    <a:pt x="532627" y="410620"/>
                    <a:pt x="532380" y="408327"/>
                  </a:cubicBezTo>
                  <a:cubicBezTo>
                    <a:pt x="532056" y="405339"/>
                    <a:pt x="534817" y="403931"/>
                    <a:pt x="537492" y="402570"/>
                  </a:cubicBezTo>
                  <a:cubicBezTo>
                    <a:pt x="540843" y="400867"/>
                    <a:pt x="543356" y="402570"/>
                    <a:pt x="547117" y="402570"/>
                  </a:cubicBezTo>
                  <a:cubicBezTo>
                    <a:pt x="549858" y="402570"/>
                    <a:pt x="552076" y="404340"/>
                    <a:pt x="554171" y="402570"/>
                  </a:cubicBezTo>
                  <a:cubicBezTo>
                    <a:pt x="555428" y="401485"/>
                    <a:pt x="554942" y="399944"/>
                    <a:pt x="556103" y="398726"/>
                  </a:cubicBezTo>
                  <a:cubicBezTo>
                    <a:pt x="558836" y="395805"/>
                    <a:pt x="562339" y="398383"/>
                    <a:pt x="566337" y="398079"/>
                  </a:cubicBezTo>
                  <a:cubicBezTo>
                    <a:pt x="569327" y="397860"/>
                    <a:pt x="571088" y="398136"/>
                    <a:pt x="574039" y="397441"/>
                  </a:cubicBezTo>
                  <a:cubicBezTo>
                    <a:pt x="577200" y="396690"/>
                    <a:pt x="578580" y="395129"/>
                    <a:pt x="581712" y="394235"/>
                  </a:cubicBezTo>
                  <a:cubicBezTo>
                    <a:pt x="584663" y="393407"/>
                    <a:pt x="586463" y="393759"/>
                    <a:pt x="589423" y="392960"/>
                  </a:cubicBezTo>
                  <a:cubicBezTo>
                    <a:pt x="590937" y="392541"/>
                    <a:pt x="591756" y="392180"/>
                    <a:pt x="593250" y="391675"/>
                  </a:cubicBezTo>
                  <a:cubicBezTo>
                    <a:pt x="594754" y="391180"/>
                    <a:pt x="595611" y="390886"/>
                    <a:pt x="597087" y="390391"/>
                  </a:cubicBezTo>
                  <a:cubicBezTo>
                    <a:pt x="601085" y="389097"/>
                    <a:pt x="604151" y="389877"/>
                    <a:pt x="607349" y="387194"/>
                  </a:cubicBezTo>
                  <a:cubicBezTo>
                    <a:pt x="607559" y="387022"/>
                    <a:pt x="607749" y="386832"/>
                    <a:pt x="607921" y="386632"/>
                  </a:cubicBezTo>
                  <a:cubicBezTo>
                    <a:pt x="609234" y="385072"/>
                    <a:pt x="609225" y="383064"/>
                    <a:pt x="611215" y="382074"/>
                  </a:cubicBezTo>
                  <a:cubicBezTo>
                    <a:pt x="613433" y="380952"/>
                    <a:pt x="615146" y="382465"/>
                    <a:pt x="617622" y="382074"/>
                  </a:cubicBezTo>
                  <a:cubicBezTo>
                    <a:pt x="619411" y="381779"/>
                    <a:pt x="620373" y="381361"/>
                    <a:pt x="622096" y="380790"/>
                  </a:cubicBezTo>
                  <a:cubicBezTo>
                    <a:pt x="624676" y="379934"/>
                    <a:pt x="625847" y="378449"/>
                    <a:pt x="628512" y="378221"/>
                  </a:cubicBezTo>
                  <a:cubicBezTo>
                    <a:pt x="631901" y="377945"/>
                    <a:pt x="633777" y="379344"/>
                    <a:pt x="636842" y="380790"/>
                  </a:cubicBezTo>
                  <a:cubicBezTo>
                    <a:pt x="638670" y="381646"/>
                    <a:pt x="639756" y="382113"/>
                    <a:pt x="641355" y="383349"/>
                  </a:cubicBezTo>
                  <a:cubicBezTo>
                    <a:pt x="642735" y="384444"/>
                    <a:pt x="643497" y="385462"/>
                    <a:pt x="644373" y="386632"/>
                  </a:cubicBezTo>
                  <a:cubicBezTo>
                    <a:pt x="644801" y="387203"/>
                    <a:pt x="645249" y="387812"/>
                    <a:pt x="645810" y="388478"/>
                  </a:cubicBezTo>
                  <a:cubicBezTo>
                    <a:pt x="648352" y="391437"/>
                    <a:pt x="648561" y="394787"/>
                    <a:pt x="652217" y="396157"/>
                  </a:cubicBezTo>
                  <a:cubicBezTo>
                    <a:pt x="653407" y="396604"/>
                    <a:pt x="654178" y="396652"/>
                    <a:pt x="655435" y="396804"/>
                  </a:cubicBezTo>
                  <a:cubicBezTo>
                    <a:pt x="658653" y="397194"/>
                    <a:pt x="660528" y="395748"/>
                    <a:pt x="663765" y="396157"/>
                  </a:cubicBezTo>
                  <a:cubicBezTo>
                    <a:pt x="666887" y="396557"/>
                    <a:pt x="668811" y="396985"/>
                    <a:pt x="671457" y="398726"/>
                  </a:cubicBezTo>
                  <a:cubicBezTo>
                    <a:pt x="673523" y="400077"/>
                    <a:pt x="674142" y="401504"/>
                    <a:pt x="675941" y="403208"/>
                  </a:cubicBezTo>
                  <a:cubicBezTo>
                    <a:pt x="678378" y="405529"/>
                    <a:pt x="679092" y="408156"/>
                    <a:pt x="682357" y="408974"/>
                  </a:cubicBezTo>
                  <a:cubicBezTo>
                    <a:pt x="684052" y="409402"/>
                    <a:pt x="685108" y="409259"/>
                    <a:pt x="686832" y="408974"/>
                  </a:cubicBezTo>
                  <a:cubicBezTo>
                    <a:pt x="690611" y="408317"/>
                    <a:pt x="691934" y="405872"/>
                    <a:pt x="695181" y="403845"/>
                  </a:cubicBezTo>
                  <a:cubicBezTo>
                    <a:pt x="697932" y="402113"/>
                    <a:pt x="699179" y="400515"/>
                    <a:pt x="702207" y="399364"/>
                  </a:cubicBezTo>
                  <a:cubicBezTo>
                    <a:pt x="705300" y="398203"/>
                    <a:pt x="707271" y="397965"/>
                    <a:pt x="710555" y="398079"/>
                  </a:cubicBezTo>
                  <a:cubicBezTo>
                    <a:pt x="713887" y="398203"/>
                    <a:pt x="716191" y="398041"/>
                    <a:pt x="718885" y="400001"/>
                  </a:cubicBezTo>
                  <a:cubicBezTo>
                    <a:pt x="721875" y="402180"/>
                    <a:pt x="720504" y="405996"/>
                    <a:pt x="723369" y="408327"/>
                  </a:cubicBezTo>
                  <a:cubicBezTo>
                    <a:pt x="726568" y="410943"/>
                    <a:pt x="729795" y="409383"/>
                    <a:pt x="733632" y="410896"/>
                  </a:cubicBezTo>
                  <a:cubicBezTo>
                    <a:pt x="737059" y="412247"/>
                    <a:pt x="738744" y="413560"/>
                    <a:pt x="741962" y="415378"/>
                  </a:cubicBezTo>
                  <a:cubicBezTo>
                    <a:pt x="747321" y="418422"/>
                    <a:pt x="750092" y="420582"/>
                    <a:pt x="755404" y="423703"/>
                  </a:cubicBezTo>
                  <a:cubicBezTo>
                    <a:pt x="756537" y="424350"/>
                    <a:pt x="757584" y="424845"/>
                    <a:pt x="758565" y="425273"/>
                  </a:cubicBezTo>
                  <a:cubicBezTo>
                    <a:pt x="761144" y="426358"/>
                    <a:pt x="763372" y="427110"/>
                    <a:pt x="765666" y="429470"/>
                  </a:cubicBezTo>
                  <a:cubicBezTo>
                    <a:pt x="768475" y="432362"/>
                    <a:pt x="768237" y="435340"/>
                    <a:pt x="770807" y="438433"/>
                  </a:cubicBezTo>
                  <a:cubicBezTo>
                    <a:pt x="772940" y="441021"/>
                    <a:pt x="774987" y="441677"/>
                    <a:pt x="777195" y="444199"/>
                  </a:cubicBezTo>
                  <a:cubicBezTo>
                    <a:pt x="779946" y="447329"/>
                    <a:pt x="779118" y="451640"/>
                    <a:pt x="782974" y="453172"/>
                  </a:cubicBezTo>
                  <a:cubicBezTo>
                    <a:pt x="784154" y="453638"/>
                    <a:pt x="784973" y="453419"/>
                    <a:pt x="786182" y="453809"/>
                  </a:cubicBezTo>
                  <a:cubicBezTo>
                    <a:pt x="789076" y="454770"/>
                    <a:pt x="789961" y="456711"/>
                    <a:pt x="792579" y="458300"/>
                  </a:cubicBezTo>
                  <a:cubicBezTo>
                    <a:pt x="795931" y="460327"/>
                    <a:pt x="798196" y="460774"/>
                    <a:pt x="801547" y="462782"/>
                  </a:cubicBezTo>
                  <a:cubicBezTo>
                    <a:pt x="802147" y="463115"/>
                    <a:pt x="802604" y="463505"/>
                    <a:pt x="803033" y="463895"/>
                  </a:cubicBezTo>
                  <a:cubicBezTo>
                    <a:pt x="804375" y="465104"/>
                    <a:pt x="805298" y="466369"/>
                    <a:pt x="807316" y="466617"/>
                  </a:cubicBezTo>
                  <a:cubicBezTo>
                    <a:pt x="810087" y="466969"/>
                    <a:pt x="811905" y="465684"/>
                    <a:pt x="813837" y="463895"/>
                  </a:cubicBezTo>
                  <a:cubicBezTo>
                    <a:pt x="814209" y="463543"/>
                    <a:pt x="814599" y="463163"/>
                    <a:pt x="815009" y="462782"/>
                  </a:cubicBezTo>
                  <a:cubicBezTo>
                    <a:pt x="817112" y="460755"/>
                    <a:pt x="817065" y="458672"/>
                    <a:pt x="818855" y="456369"/>
                  </a:cubicBezTo>
                  <a:cubicBezTo>
                    <a:pt x="820616" y="454152"/>
                    <a:pt x="821149" y="451155"/>
                    <a:pt x="823967" y="451250"/>
                  </a:cubicBezTo>
                  <a:cubicBezTo>
                    <a:pt x="826128" y="451316"/>
                    <a:pt x="826699" y="453229"/>
                    <a:pt x="828470" y="454447"/>
                  </a:cubicBezTo>
                  <a:cubicBezTo>
                    <a:pt x="829945" y="455465"/>
                    <a:pt x="830583" y="456550"/>
                    <a:pt x="832297" y="457006"/>
                  </a:cubicBezTo>
                  <a:cubicBezTo>
                    <a:pt x="835772" y="457929"/>
                    <a:pt x="837285" y="454399"/>
                    <a:pt x="840627" y="453172"/>
                  </a:cubicBezTo>
                  <a:cubicBezTo>
                    <a:pt x="843102" y="452268"/>
                    <a:pt x="844539" y="451963"/>
                    <a:pt x="847043" y="451250"/>
                  </a:cubicBezTo>
                  <a:cubicBezTo>
                    <a:pt x="849775" y="450460"/>
                    <a:pt x="851327" y="449927"/>
                    <a:pt x="854107" y="449328"/>
                  </a:cubicBezTo>
                  <a:cubicBezTo>
                    <a:pt x="857306" y="448633"/>
                    <a:pt x="859162" y="448310"/>
                    <a:pt x="862427" y="448043"/>
                  </a:cubicBezTo>
                  <a:cubicBezTo>
                    <a:pt x="865921" y="447767"/>
                    <a:pt x="868225" y="446568"/>
                    <a:pt x="871405" y="448043"/>
                  </a:cubicBezTo>
                  <a:cubicBezTo>
                    <a:pt x="873966" y="449242"/>
                    <a:pt x="874232" y="451516"/>
                    <a:pt x="876546" y="453172"/>
                  </a:cubicBezTo>
                  <a:cubicBezTo>
                    <a:pt x="877726" y="454028"/>
                    <a:pt x="878402" y="454504"/>
                    <a:pt x="879735" y="455094"/>
                  </a:cubicBezTo>
                  <a:cubicBezTo>
                    <a:pt x="881858" y="456017"/>
                    <a:pt x="883390" y="455465"/>
                    <a:pt x="885485" y="456369"/>
                  </a:cubicBezTo>
                  <a:cubicBezTo>
                    <a:pt x="888760" y="457758"/>
                    <a:pt x="889502" y="460280"/>
                    <a:pt x="892549" y="462135"/>
                  </a:cubicBezTo>
                  <a:cubicBezTo>
                    <a:pt x="893472" y="462716"/>
                    <a:pt x="894319" y="463334"/>
                    <a:pt x="895100" y="463895"/>
                  </a:cubicBezTo>
                  <a:cubicBezTo>
                    <a:pt x="897080" y="465313"/>
                    <a:pt x="898860" y="466445"/>
                    <a:pt x="901526" y="465970"/>
                  </a:cubicBezTo>
                  <a:cubicBezTo>
                    <a:pt x="903021" y="465722"/>
                    <a:pt x="903944" y="464904"/>
                    <a:pt x="904725" y="463895"/>
                  </a:cubicBezTo>
                  <a:cubicBezTo>
                    <a:pt x="905829" y="462468"/>
                    <a:pt x="906676" y="460660"/>
                    <a:pt x="908561" y="459575"/>
                  </a:cubicBezTo>
                  <a:cubicBezTo>
                    <a:pt x="910218" y="458634"/>
                    <a:pt x="911170" y="457910"/>
                    <a:pt x="913074" y="457653"/>
                  </a:cubicBezTo>
                  <a:cubicBezTo>
                    <a:pt x="916196" y="457225"/>
                    <a:pt x="917691" y="459395"/>
                    <a:pt x="920747" y="460213"/>
                  </a:cubicBezTo>
                  <a:cubicBezTo>
                    <a:pt x="922984" y="460812"/>
                    <a:pt x="924936" y="459832"/>
                    <a:pt x="926516" y="461498"/>
                  </a:cubicBezTo>
                  <a:cubicBezTo>
                    <a:pt x="927201" y="462221"/>
                    <a:pt x="927268" y="463049"/>
                    <a:pt x="927268" y="463895"/>
                  </a:cubicBezTo>
                  <a:cubicBezTo>
                    <a:pt x="927268" y="464809"/>
                    <a:pt x="927201" y="465732"/>
                    <a:pt x="927801" y="466617"/>
                  </a:cubicBezTo>
                  <a:cubicBezTo>
                    <a:pt x="929857" y="469719"/>
                    <a:pt x="936769" y="469823"/>
                    <a:pt x="936769" y="469823"/>
                  </a:cubicBezTo>
                  <a:cubicBezTo>
                    <a:pt x="939273" y="471574"/>
                    <a:pt x="940682" y="472564"/>
                    <a:pt x="943176" y="474305"/>
                  </a:cubicBezTo>
                  <a:lnTo>
                    <a:pt x="945746" y="473667"/>
                  </a:lnTo>
                  <a:cubicBezTo>
                    <a:pt x="948383" y="469852"/>
                    <a:pt x="949345" y="467188"/>
                    <a:pt x="952363" y="463895"/>
                  </a:cubicBezTo>
                  <a:cubicBezTo>
                    <a:pt x="952486" y="463734"/>
                    <a:pt x="952629" y="463581"/>
                    <a:pt x="952810" y="463420"/>
                  </a:cubicBezTo>
                  <a:cubicBezTo>
                    <a:pt x="955866" y="460194"/>
                    <a:pt x="957846" y="458453"/>
                    <a:pt x="961768" y="456369"/>
                  </a:cubicBezTo>
                  <a:cubicBezTo>
                    <a:pt x="964139" y="455103"/>
                    <a:pt x="965681" y="454827"/>
                    <a:pt x="968185" y="453809"/>
                  </a:cubicBezTo>
                  <a:cubicBezTo>
                    <a:pt x="971184" y="452582"/>
                    <a:pt x="972878" y="451906"/>
                    <a:pt x="975886" y="450603"/>
                  </a:cubicBezTo>
                  <a:cubicBezTo>
                    <a:pt x="979675" y="448947"/>
                    <a:pt x="982008" y="448357"/>
                    <a:pt x="985483" y="446121"/>
                  </a:cubicBezTo>
                  <a:cubicBezTo>
                    <a:pt x="988472" y="444209"/>
                    <a:pt x="989043" y="441011"/>
                    <a:pt x="992527" y="440355"/>
                  </a:cubicBezTo>
                  <a:cubicBezTo>
                    <a:pt x="995574" y="439793"/>
                    <a:pt x="1000163" y="439185"/>
                    <a:pt x="1000219" y="442277"/>
                  </a:cubicBezTo>
                  <a:cubicBezTo>
                    <a:pt x="1000277" y="444979"/>
                    <a:pt x="995479" y="443619"/>
                    <a:pt x="994469" y="446121"/>
                  </a:cubicBezTo>
                  <a:cubicBezTo>
                    <a:pt x="993613" y="448224"/>
                    <a:pt x="993556" y="450241"/>
                    <a:pt x="995088" y="451887"/>
                  </a:cubicBezTo>
                  <a:cubicBezTo>
                    <a:pt x="996973" y="453885"/>
                    <a:pt x="999401" y="451887"/>
                    <a:pt x="1002133" y="451887"/>
                  </a:cubicBezTo>
                  <a:cubicBezTo>
                    <a:pt x="1006655" y="451887"/>
                    <a:pt x="1009616" y="449937"/>
                    <a:pt x="1013681" y="451887"/>
                  </a:cubicBezTo>
                  <a:cubicBezTo>
                    <a:pt x="1017527" y="453733"/>
                    <a:pt x="1016727" y="458767"/>
                    <a:pt x="1020725" y="460213"/>
                  </a:cubicBezTo>
                  <a:cubicBezTo>
                    <a:pt x="1022401" y="460812"/>
                    <a:pt x="1023467" y="460689"/>
                    <a:pt x="1025209" y="460860"/>
                  </a:cubicBezTo>
                  <a:cubicBezTo>
                    <a:pt x="1030198" y="461317"/>
                    <a:pt x="1033054" y="459813"/>
                    <a:pt x="1038061" y="460213"/>
                  </a:cubicBezTo>
                  <a:cubicBezTo>
                    <a:pt x="1042107" y="460546"/>
                    <a:pt x="1044230" y="461783"/>
                    <a:pt x="1048295" y="462135"/>
                  </a:cubicBezTo>
                  <a:cubicBezTo>
                    <a:pt x="1051780" y="462440"/>
                    <a:pt x="1054007" y="460889"/>
                    <a:pt x="1057263" y="462135"/>
                  </a:cubicBezTo>
                  <a:cubicBezTo>
                    <a:pt x="1058244" y="462516"/>
                    <a:pt x="1058882" y="463182"/>
                    <a:pt x="1059462" y="463895"/>
                  </a:cubicBezTo>
                  <a:cubicBezTo>
                    <a:pt x="1060452" y="465142"/>
                    <a:pt x="1061224" y="466503"/>
                    <a:pt x="1063042" y="466617"/>
                  </a:cubicBezTo>
                  <a:cubicBezTo>
                    <a:pt x="1065412" y="466778"/>
                    <a:pt x="1066812" y="465513"/>
                    <a:pt x="1068364" y="463895"/>
                  </a:cubicBezTo>
                  <a:cubicBezTo>
                    <a:pt x="1068706" y="463543"/>
                    <a:pt x="1069059" y="463163"/>
                    <a:pt x="1069449" y="462782"/>
                  </a:cubicBezTo>
                  <a:cubicBezTo>
                    <a:pt x="1071629" y="460546"/>
                    <a:pt x="1073685" y="458843"/>
                    <a:pt x="1073276" y="455731"/>
                  </a:cubicBezTo>
                  <a:cubicBezTo>
                    <a:pt x="1073028" y="453733"/>
                    <a:pt x="1071867" y="452905"/>
                    <a:pt x="1070705" y="451250"/>
                  </a:cubicBezTo>
                  <a:cubicBezTo>
                    <a:pt x="1069192" y="449071"/>
                    <a:pt x="1067954" y="448138"/>
                    <a:pt x="1066222" y="446121"/>
                  </a:cubicBezTo>
                  <a:cubicBezTo>
                    <a:pt x="1063661" y="443162"/>
                    <a:pt x="1061090" y="442134"/>
                    <a:pt x="1059824" y="438433"/>
                  </a:cubicBezTo>
                  <a:cubicBezTo>
                    <a:pt x="1059005" y="436064"/>
                    <a:pt x="1058567" y="434465"/>
                    <a:pt x="1059177" y="432039"/>
                  </a:cubicBezTo>
                  <a:cubicBezTo>
                    <a:pt x="1060024" y="428594"/>
                    <a:pt x="1062033" y="426329"/>
                    <a:pt x="1065241" y="425273"/>
                  </a:cubicBezTo>
                  <a:cubicBezTo>
                    <a:pt x="1065555" y="425159"/>
                    <a:pt x="1065888" y="425073"/>
                    <a:pt x="1066231" y="424978"/>
                  </a:cubicBezTo>
                  <a:cubicBezTo>
                    <a:pt x="1067935" y="424569"/>
                    <a:pt x="1069020" y="425340"/>
                    <a:pt x="1070715" y="424978"/>
                  </a:cubicBezTo>
                  <a:cubicBezTo>
                    <a:pt x="1073257" y="424465"/>
                    <a:pt x="1073961" y="421372"/>
                    <a:pt x="1076493" y="421781"/>
                  </a:cubicBezTo>
                  <a:cubicBezTo>
                    <a:pt x="1078378" y="422086"/>
                    <a:pt x="1078807" y="423732"/>
                    <a:pt x="1079664" y="425273"/>
                  </a:cubicBezTo>
                  <a:cubicBezTo>
                    <a:pt x="1079997" y="425863"/>
                    <a:pt x="1080387" y="426434"/>
                    <a:pt x="1080977" y="426900"/>
                  </a:cubicBezTo>
                  <a:cubicBezTo>
                    <a:pt x="1084919" y="430088"/>
                    <a:pt x="1088451" y="429536"/>
                    <a:pt x="1093153" y="431392"/>
                  </a:cubicBezTo>
                  <a:cubicBezTo>
                    <a:pt x="1097951" y="433276"/>
                    <a:pt x="1100408" y="435017"/>
                    <a:pt x="1105320" y="436511"/>
                  </a:cubicBezTo>
                  <a:cubicBezTo>
                    <a:pt x="1108519" y="437491"/>
                    <a:pt x="1110470" y="437415"/>
                    <a:pt x="1113650" y="438433"/>
                  </a:cubicBezTo>
                  <a:cubicBezTo>
                    <a:pt x="1116744" y="439432"/>
                    <a:pt x="1118572" y="439946"/>
                    <a:pt x="1121361" y="441639"/>
                  </a:cubicBezTo>
                  <a:cubicBezTo>
                    <a:pt x="1125569" y="444228"/>
                    <a:pt x="1126826" y="447111"/>
                    <a:pt x="1130329" y="450603"/>
                  </a:cubicBezTo>
                  <a:cubicBezTo>
                    <a:pt x="1131319" y="451611"/>
                    <a:pt x="1131747" y="452315"/>
                    <a:pt x="1132899" y="453172"/>
                  </a:cubicBezTo>
                  <a:cubicBezTo>
                    <a:pt x="1135422" y="455065"/>
                    <a:pt x="1137812" y="454218"/>
                    <a:pt x="1140572" y="455731"/>
                  </a:cubicBezTo>
                  <a:cubicBezTo>
                    <a:pt x="1142467" y="456759"/>
                    <a:pt x="1143143" y="457986"/>
                    <a:pt x="1145066" y="458928"/>
                  </a:cubicBezTo>
                  <a:cubicBezTo>
                    <a:pt x="1149769" y="461250"/>
                    <a:pt x="1153396" y="460689"/>
                    <a:pt x="1158527" y="459575"/>
                  </a:cubicBezTo>
                  <a:cubicBezTo>
                    <a:pt x="1163458" y="458510"/>
                    <a:pt x="1165134" y="454837"/>
                    <a:pt x="1170056" y="453809"/>
                  </a:cubicBezTo>
                  <a:cubicBezTo>
                    <a:pt x="1173969" y="453001"/>
                    <a:pt x="1176320" y="453438"/>
                    <a:pt x="1180309" y="453809"/>
                  </a:cubicBezTo>
                  <a:cubicBezTo>
                    <a:pt x="1184383" y="454190"/>
                    <a:pt x="1186601" y="454846"/>
                    <a:pt x="1190562" y="455731"/>
                  </a:cubicBezTo>
                  <a:cubicBezTo>
                    <a:pt x="1193589" y="456407"/>
                    <a:pt x="1195465" y="456369"/>
                    <a:pt x="1198273" y="457653"/>
                  </a:cubicBezTo>
                  <a:cubicBezTo>
                    <a:pt x="1201348" y="459062"/>
                    <a:pt x="1202119" y="461583"/>
                    <a:pt x="1205308" y="462782"/>
                  </a:cubicBezTo>
                  <a:cubicBezTo>
                    <a:pt x="1209507" y="464362"/>
                    <a:pt x="1213457" y="459823"/>
                    <a:pt x="1216856" y="462782"/>
                  </a:cubicBezTo>
                  <a:cubicBezTo>
                    <a:pt x="1217275" y="463144"/>
                    <a:pt x="1217579" y="463524"/>
                    <a:pt x="1217837" y="463895"/>
                  </a:cubicBezTo>
                  <a:cubicBezTo>
                    <a:pt x="1218370" y="464742"/>
                    <a:pt x="1218665" y="465637"/>
                    <a:pt x="1219417" y="466617"/>
                  </a:cubicBezTo>
                  <a:cubicBezTo>
                    <a:pt x="1221778" y="469709"/>
                    <a:pt x="1222996" y="471926"/>
                    <a:pt x="1226471" y="473667"/>
                  </a:cubicBezTo>
                  <a:cubicBezTo>
                    <a:pt x="1231821" y="476360"/>
                    <a:pt x="1235829" y="473277"/>
                    <a:pt x="1241846" y="473030"/>
                  </a:cubicBezTo>
                  <a:cubicBezTo>
                    <a:pt x="1247596" y="472783"/>
                    <a:pt x="1250823" y="472668"/>
                    <a:pt x="1256592" y="472392"/>
                  </a:cubicBezTo>
                  <a:cubicBezTo>
                    <a:pt x="1261095" y="472164"/>
                    <a:pt x="1263656" y="472450"/>
                    <a:pt x="1268130" y="471745"/>
                  </a:cubicBezTo>
                  <a:cubicBezTo>
                    <a:pt x="1273509" y="470899"/>
                    <a:pt x="1276537" y="469966"/>
                    <a:pt x="1281573" y="467901"/>
                  </a:cubicBezTo>
                  <a:cubicBezTo>
                    <a:pt x="1284457" y="466721"/>
                    <a:pt x="1286399" y="465275"/>
                    <a:pt x="1288436" y="463895"/>
                  </a:cubicBezTo>
                  <a:cubicBezTo>
                    <a:pt x="1290141" y="462754"/>
                    <a:pt x="1291930" y="461659"/>
                    <a:pt x="1294396" y="460860"/>
                  </a:cubicBezTo>
                  <a:cubicBezTo>
                    <a:pt x="1298509" y="459518"/>
                    <a:pt x="1300984" y="459090"/>
                    <a:pt x="1305296" y="458928"/>
                  </a:cubicBezTo>
                  <a:cubicBezTo>
                    <a:pt x="1309828" y="458776"/>
                    <a:pt x="1312541" y="458824"/>
                    <a:pt x="1316854" y="460213"/>
                  </a:cubicBezTo>
                  <a:cubicBezTo>
                    <a:pt x="1319853" y="461193"/>
                    <a:pt x="1321166" y="462915"/>
                    <a:pt x="1324041" y="463895"/>
                  </a:cubicBezTo>
                  <a:cubicBezTo>
                    <a:pt x="1324194" y="463953"/>
                    <a:pt x="1324355" y="464010"/>
                    <a:pt x="1324536" y="464067"/>
                  </a:cubicBezTo>
                  <a:cubicBezTo>
                    <a:pt x="1328849" y="465342"/>
                    <a:pt x="1331562" y="464447"/>
                    <a:pt x="1336065" y="464704"/>
                  </a:cubicBezTo>
                  <a:cubicBezTo>
                    <a:pt x="1340320" y="464942"/>
                    <a:pt x="1342720" y="465094"/>
                    <a:pt x="1346956" y="465342"/>
                  </a:cubicBezTo>
                  <a:lnTo>
                    <a:pt x="1349536" y="464704"/>
                  </a:lnTo>
                  <a:cubicBezTo>
                    <a:pt x="1353029" y="465941"/>
                    <a:pt x="1354962" y="466798"/>
                    <a:pt x="1358513" y="467901"/>
                  </a:cubicBezTo>
                  <a:cubicBezTo>
                    <a:pt x="1362216" y="469062"/>
                    <a:pt x="1364663" y="472231"/>
                    <a:pt x="1368128" y="470470"/>
                  </a:cubicBezTo>
                  <a:cubicBezTo>
                    <a:pt x="1370623" y="469186"/>
                    <a:pt x="1369889" y="466236"/>
                    <a:pt x="1370756" y="463895"/>
                  </a:cubicBezTo>
                  <a:cubicBezTo>
                    <a:pt x="1370994" y="463248"/>
                    <a:pt x="1371356" y="462649"/>
                    <a:pt x="1371965" y="462135"/>
                  </a:cubicBezTo>
                  <a:cubicBezTo>
                    <a:pt x="1373821" y="460537"/>
                    <a:pt x="1376753" y="461831"/>
                    <a:pt x="1377724" y="459575"/>
                  </a:cubicBezTo>
                  <a:cubicBezTo>
                    <a:pt x="1378848" y="457016"/>
                    <a:pt x="1375325" y="455836"/>
                    <a:pt x="1374516" y="453172"/>
                  </a:cubicBezTo>
                  <a:cubicBezTo>
                    <a:pt x="1373431" y="449575"/>
                    <a:pt x="1374992" y="447149"/>
                    <a:pt x="1373878" y="443561"/>
                  </a:cubicBezTo>
                  <a:cubicBezTo>
                    <a:pt x="1372936" y="440574"/>
                    <a:pt x="1370404" y="439622"/>
                    <a:pt x="1370042" y="436511"/>
                  </a:cubicBezTo>
                  <a:cubicBezTo>
                    <a:pt x="1369613" y="432828"/>
                    <a:pt x="1372051" y="431059"/>
                    <a:pt x="1373250" y="427547"/>
                  </a:cubicBezTo>
                  <a:cubicBezTo>
                    <a:pt x="1373545" y="426682"/>
                    <a:pt x="1374021" y="425958"/>
                    <a:pt x="1374431" y="425273"/>
                  </a:cubicBezTo>
                  <a:cubicBezTo>
                    <a:pt x="1375106" y="424170"/>
                    <a:pt x="1375668" y="423151"/>
                    <a:pt x="1375173" y="421781"/>
                  </a:cubicBezTo>
                  <a:cubicBezTo>
                    <a:pt x="1374516" y="419945"/>
                    <a:pt x="1372822" y="419821"/>
                    <a:pt x="1371327" y="418575"/>
                  </a:cubicBezTo>
                  <a:cubicBezTo>
                    <a:pt x="1368595" y="416320"/>
                    <a:pt x="1367833" y="412723"/>
                    <a:pt x="1364282" y="412818"/>
                  </a:cubicBezTo>
                  <a:cubicBezTo>
                    <a:pt x="1362692" y="412856"/>
                    <a:pt x="1361959" y="414483"/>
                    <a:pt x="1360427" y="414103"/>
                  </a:cubicBezTo>
                  <a:cubicBezTo>
                    <a:pt x="1357761" y="413417"/>
                    <a:pt x="1358923" y="409659"/>
                    <a:pt x="1359789" y="407052"/>
                  </a:cubicBezTo>
                  <a:cubicBezTo>
                    <a:pt x="1360379" y="405339"/>
                    <a:pt x="1360998" y="404378"/>
                    <a:pt x="1362369" y="403208"/>
                  </a:cubicBezTo>
                  <a:cubicBezTo>
                    <a:pt x="1364539" y="401352"/>
                    <a:pt x="1366624" y="401799"/>
                    <a:pt x="1369423" y="401286"/>
                  </a:cubicBezTo>
                  <a:cubicBezTo>
                    <a:pt x="1373098" y="400610"/>
                    <a:pt x="1375278" y="400876"/>
                    <a:pt x="1379029" y="400648"/>
                  </a:cubicBezTo>
                  <a:cubicBezTo>
                    <a:pt x="1383284" y="400372"/>
                    <a:pt x="1385664" y="399820"/>
                    <a:pt x="1389929" y="400001"/>
                  </a:cubicBezTo>
                  <a:cubicBezTo>
                    <a:pt x="1393699" y="400163"/>
                    <a:pt x="1395784" y="400895"/>
                    <a:pt x="1399554" y="401286"/>
                  </a:cubicBezTo>
                  <a:cubicBezTo>
                    <a:pt x="1402533" y="401600"/>
                    <a:pt x="1404399" y="400895"/>
                    <a:pt x="1407227" y="401923"/>
                  </a:cubicBezTo>
                  <a:cubicBezTo>
                    <a:pt x="1409445" y="402732"/>
                    <a:pt x="1410168" y="404321"/>
                    <a:pt x="1412367" y="405130"/>
                  </a:cubicBezTo>
                  <a:cubicBezTo>
                    <a:pt x="1415186" y="406157"/>
                    <a:pt x="1417042" y="405919"/>
                    <a:pt x="1420060" y="405767"/>
                  </a:cubicBezTo>
                  <a:cubicBezTo>
                    <a:pt x="1422859" y="405625"/>
                    <a:pt x="1424315" y="404245"/>
                    <a:pt x="1427095" y="404483"/>
                  </a:cubicBezTo>
                  <a:cubicBezTo>
                    <a:pt x="1430998" y="404825"/>
                    <a:pt x="1432474" y="407461"/>
                    <a:pt x="1436072" y="408974"/>
                  </a:cubicBezTo>
                  <a:cubicBezTo>
                    <a:pt x="1438052" y="409792"/>
                    <a:pt x="1439300" y="409925"/>
                    <a:pt x="1441203" y="410896"/>
                  </a:cubicBezTo>
                  <a:cubicBezTo>
                    <a:pt x="1445306" y="412980"/>
                    <a:pt x="1446106" y="416396"/>
                    <a:pt x="1450171" y="418575"/>
                  </a:cubicBezTo>
                  <a:cubicBezTo>
                    <a:pt x="1451856" y="419479"/>
                    <a:pt x="1452818" y="419992"/>
                    <a:pt x="1454665" y="420506"/>
                  </a:cubicBezTo>
                  <a:cubicBezTo>
                    <a:pt x="1456131" y="420906"/>
                    <a:pt x="1457206" y="420363"/>
                    <a:pt x="1458501" y="421144"/>
                  </a:cubicBezTo>
                  <a:cubicBezTo>
                    <a:pt x="1460110" y="422114"/>
                    <a:pt x="1459986" y="423694"/>
                    <a:pt x="1460843" y="425273"/>
                  </a:cubicBezTo>
                  <a:cubicBezTo>
                    <a:pt x="1460919" y="425388"/>
                    <a:pt x="1461005" y="425502"/>
                    <a:pt x="1461043" y="425625"/>
                  </a:cubicBezTo>
                  <a:cubicBezTo>
                    <a:pt x="1462405" y="427719"/>
                    <a:pt x="1463252" y="428880"/>
                    <a:pt x="1464918" y="430745"/>
                  </a:cubicBezTo>
                  <a:cubicBezTo>
                    <a:pt x="1467745" y="433932"/>
                    <a:pt x="1469992" y="435036"/>
                    <a:pt x="1473238" y="437795"/>
                  </a:cubicBezTo>
                  <a:cubicBezTo>
                    <a:pt x="1476741" y="440783"/>
                    <a:pt x="1478598" y="442591"/>
                    <a:pt x="1482187" y="445484"/>
                  </a:cubicBezTo>
                  <a:cubicBezTo>
                    <a:pt x="1486814" y="449175"/>
                    <a:pt x="1490260" y="450241"/>
                    <a:pt x="1494373" y="454447"/>
                  </a:cubicBezTo>
                  <a:cubicBezTo>
                    <a:pt x="1497486" y="457615"/>
                    <a:pt x="1498095" y="460993"/>
                    <a:pt x="1500494" y="463895"/>
                  </a:cubicBezTo>
                  <a:cubicBezTo>
                    <a:pt x="1501094" y="464628"/>
                    <a:pt x="1501817" y="465332"/>
                    <a:pt x="1502703" y="465970"/>
                  </a:cubicBezTo>
                  <a:cubicBezTo>
                    <a:pt x="1504330" y="467169"/>
                    <a:pt x="1505368" y="467711"/>
                    <a:pt x="1507186" y="468539"/>
                  </a:cubicBezTo>
                  <a:cubicBezTo>
                    <a:pt x="1509357" y="469528"/>
                    <a:pt x="1510633" y="469957"/>
                    <a:pt x="1512965" y="470470"/>
                  </a:cubicBezTo>
                  <a:cubicBezTo>
                    <a:pt x="1515897" y="471108"/>
                    <a:pt x="1517696" y="470613"/>
                    <a:pt x="1520638" y="471108"/>
                  </a:cubicBezTo>
                  <a:cubicBezTo>
                    <a:pt x="1525017" y="471841"/>
                    <a:pt x="1527274" y="473116"/>
                    <a:pt x="1531548" y="474305"/>
                  </a:cubicBezTo>
                  <a:cubicBezTo>
                    <a:pt x="1535289" y="475352"/>
                    <a:pt x="1537422" y="475799"/>
                    <a:pt x="1541154" y="476874"/>
                  </a:cubicBezTo>
                  <a:cubicBezTo>
                    <a:pt x="1543667" y="477588"/>
                    <a:pt x="1545133" y="477816"/>
                    <a:pt x="1547570" y="478796"/>
                  </a:cubicBezTo>
                  <a:cubicBezTo>
                    <a:pt x="1551312" y="480290"/>
                    <a:pt x="1552987" y="482022"/>
                    <a:pt x="1556538" y="483915"/>
                  </a:cubicBezTo>
                  <a:cubicBezTo>
                    <a:pt x="1559508" y="485495"/>
                    <a:pt x="1561564" y="485723"/>
                    <a:pt x="1564230" y="487759"/>
                  </a:cubicBezTo>
                  <a:cubicBezTo>
                    <a:pt x="1567334" y="490129"/>
                    <a:pt x="1568076" y="492498"/>
                    <a:pt x="1570628" y="495457"/>
                  </a:cubicBezTo>
                  <a:cubicBezTo>
                    <a:pt x="1573084" y="498245"/>
                    <a:pt x="1574140" y="500186"/>
                    <a:pt x="1577044" y="502489"/>
                  </a:cubicBezTo>
                  <a:cubicBezTo>
                    <a:pt x="1579338" y="504297"/>
                    <a:pt x="1580604" y="505772"/>
                    <a:pt x="1583460" y="506333"/>
                  </a:cubicBezTo>
                  <a:cubicBezTo>
                    <a:pt x="1585926" y="506828"/>
                    <a:pt x="1587364" y="505848"/>
                    <a:pt x="1589877" y="505696"/>
                  </a:cubicBezTo>
                  <a:cubicBezTo>
                    <a:pt x="1593618" y="505477"/>
                    <a:pt x="1595817" y="506485"/>
                    <a:pt x="1599483" y="505696"/>
                  </a:cubicBezTo>
                  <a:cubicBezTo>
                    <a:pt x="1602662" y="505010"/>
                    <a:pt x="1604414" y="504202"/>
                    <a:pt x="1607175" y="502489"/>
                  </a:cubicBezTo>
                  <a:cubicBezTo>
                    <a:pt x="1610335" y="500538"/>
                    <a:pt x="1610954" y="497807"/>
                    <a:pt x="1614229" y="496095"/>
                  </a:cubicBezTo>
                  <a:cubicBezTo>
                    <a:pt x="1616343" y="494991"/>
                    <a:pt x="1617646" y="493887"/>
                    <a:pt x="1620008" y="494163"/>
                  </a:cubicBezTo>
                  <a:cubicBezTo>
                    <a:pt x="1622340" y="494449"/>
                    <a:pt x="1623654" y="495524"/>
                    <a:pt x="1625120" y="497370"/>
                  </a:cubicBezTo>
                  <a:cubicBezTo>
                    <a:pt x="1626310" y="498845"/>
                    <a:pt x="1625853" y="500367"/>
                    <a:pt x="1627043" y="501851"/>
                  </a:cubicBezTo>
                  <a:cubicBezTo>
                    <a:pt x="1628509" y="503688"/>
                    <a:pt x="1631374" y="502831"/>
                    <a:pt x="1632155" y="505058"/>
                  </a:cubicBezTo>
                  <a:cubicBezTo>
                    <a:pt x="1632764" y="506714"/>
                    <a:pt x="1631831" y="507808"/>
                    <a:pt x="1631537" y="509540"/>
                  </a:cubicBezTo>
                  <a:cubicBezTo>
                    <a:pt x="1631127" y="511814"/>
                    <a:pt x="1629975" y="513022"/>
                    <a:pt x="1630251" y="515296"/>
                  </a:cubicBezTo>
                  <a:cubicBezTo>
                    <a:pt x="1630556" y="517856"/>
                    <a:pt x="1632317" y="518769"/>
                    <a:pt x="1633450" y="521063"/>
                  </a:cubicBezTo>
                  <a:cubicBezTo>
                    <a:pt x="1634545" y="523270"/>
                    <a:pt x="1635097" y="524555"/>
                    <a:pt x="1636020" y="526838"/>
                  </a:cubicBezTo>
                  <a:cubicBezTo>
                    <a:pt x="1637429" y="530264"/>
                    <a:pt x="1638343" y="532195"/>
                    <a:pt x="1639209" y="535802"/>
                  </a:cubicBezTo>
                  <a:cubicBezTo>
                    <a:pt x="1640190" y="539712"/>
                    <a:pt x="1642618" y="542624"/>
                    <a:pt x="1640514" y="546049"/>
                  </a:cubicBezTo>
                  <a:cubicBezTo>
                    <a:pt x="1638076" y="549979"/>
                    <a:pt x="1633478" y="547591"/>
                    <a:pt x="1628975" y="548618"/>
                  </a:cubicBezTo>
                  <a:cubicBezTo>
                    <a:pt x="1625720" y="549351"/>
                    <a:pt x="1622901" y="548086"/>
                    <a:pt x="1620636" y="550541"/>
                  </a:cubicBezTo>
                  <a:cubicBezTo>
                    <a:pt x="1617752" y="553662"/>
                    <a:pt x="1620769" y="557211"/>
                    <a:pt x="1621283" y="561426"/>
                  </a:cubicBezTo>
                  <a:cubicBezTo>
                    <a:pt x="1621788" y="565460"/>
                    <a:pt x="1621283" y="568096"/>
                    <a:pt x="1623207" y="571674"/>
                  </a:cubicBezTo>
                  <a:cubicBezTo>
                    <a:pt x="1625034" y="575099"/>
                    <a:pt x="1628166" y="575442"/>
                    <a:pt x="1630251" y="578715"/>
                  </a:cubicBezTo>
                  <a:cubicBezTo>
                    <a:pt x="1632117" y="581665"/>
                    <a:pt x="1632336" y="583768"/>
                    <a:pt x="1633450" y="587050"/>
                  </a:cubicBezTo>
                  <a:cubicBezTo>
                    <a:pt x="1634573" y="590257"/>
                    <a:pt x="1634992" y="592141"/>
                    <a:pt x="1636020" y="595376"/>
                  </a:cubicBezTo>
                  <a:cubicBezTo>
                    <a:pt x="1636762" y="597669"/>
                    <a:pt x="1637591" y="598887"/>
                    <a:pt x="1638590" y="601142"/>
                  </a:cubicBezTo>
                  <a:lnTo>
                    <a:pt x="1639961" y="595785"/>
                  </a:lnTo>
                  <a:cubicBezTo>
                    <a:pt x="1640475" y="593197"/>
                    <a:pt x="1641170" y="590799"/>
                    <a:pt x="1643722" y="588972"/>
                  </a:cubicBezTo>
                  <a:cubicBezTo>
                    <a:pt x="1645740" y="587536"/>
                    <a:pt x="1647044" y="586213"/>
                    <a:pt x="1649481" y="586413"/>
                  </a:cubicBezTo>
                  <a:cubicBezTo>
                    <a:pt x="1652328" y="586632"/>
                    <a:pt x="1652890" y="589324"/>
                    <a:pt x="1655250" y="590894"/>
                  </a:cubicBezTo>
                  <a:cubicBezTo>
                    <a:pt x="1657859" y="592617"/>
                    <a:pt x="1659392" y="593597"/>
                    <a:pt x="1662286" y="594739"/>
                  </a:cubicBezTo>
                  <a:cubicBezTo>
                    <a:pt x="1665199" y="595852"/>
                    <a:pt x="1666903" y="596661"/>
                    <a:pt x="1669997" y="596651"/>
                  </a:cubicBezTo>
                  <a:cubicBezTo>
                    <a:pt x="1673957" y="596642"/>
                    <a:pt x="1676147" y="595367"/>
                    <a:pt x="1679612" y="593454"/>
                  </a:cubicBezTo>
                  <a:cubicBezTo>
                    <a:pt x="1683344" y="591399"/>
                    <a:pt x="1684810" y="589296"/>
                    <a:pt x="1687932" y="586413"/>
                  </a:cubicBezTo>
                  <a:cubicBezTo>
                    <a:pt x="1690541" y="584005"/>
                    <a:pt x="1693797" y="583492"/>
                    <a:pt x="1694349" y="579999"/>
                  </a:cubicBezTo>
                  <a:cubicBezTo>
                    <a:pt x="1694625" y="578258"/>
                    <a:pt x="1693882" y="577278"/>
                    <a:pt x="1693702" y="575518"/>
                  </a:cubicBezTo>
                  <a:cubicBezTo>
                    <a:pt x="1693321" y="571541"/>
                    <a:pt x="1692492" y="569076"/>
                    <a:pt x="1693702" y="565261"/>
                  </a:cubicBezTo>
                  <a:cubicBezTo>
                    <a:pt x="1694511" y="562825"/>
                    <a:pt x="1695853" y="561835"/>
                    <a:pt x="1696929" y="559504"/>
                  </a:cubicBezTo>
                  <a:cubicBezTo>
                    <a:pt x="1699404" y="554109"/>
                    <a:pt x="1698995" y="550436"/>
                    <a:pt x="1700746" y="544774"/>
                  </a:cubicBezTo>
                  <a:cubicBezTo>
                    <a:pt x="1702108" y="540473"/>
                    <a:pt x="1703964" y="538342"/>
                    <a:pt x="1704611" y="533879"/>
                  </a:cubicBezTo>
                  <a:cubicBezTo>
                    <a:pt x="1705249" y="529426"/>
                    <a:pt x="1704440" y="526829"/>
                    <a:pt x="1703964" y="522357"/>
                  </a:cubicBezTo>
                  <a:cubicBezTo>
                    <a:pt x="1703460" y="517570"/>
                    <a:pt x="1702403" y="514973"/>
                    <a:pt x="1702032" y="510177"/>
                  </a:cubicBezTo>
                  <a:cubicBezTo>
                    <a:pt x="1701746" y="505943"/>
                    <a:pt x="1700546" y="503260"/>
                    <a:pt x="1702032" y="499292"/>
                  </a:cubicBezTo>
                  <a:cubicBezTo>
                    <a:pt x="1703431" y="495648"/>
                    <a:pt x="1708562" y="495505"/>
                    <a:pt x="1708457" y="491604"/>
                  </a:cubicBezTo>
                  <a:cubicBezTo>
                    <a:pt x="1708372" y="488692"/>
                    <a:pt x="1705992" y="487759"/>
                    <a:pt x="1704621" y="485200"/>
                  </a:cubicBezTo>
                  <a:cubicBezTo>
                    <a:pt x="1702641" y="481565"/>
                    <a:pt x="1701927" y="479320"/>
                    <a:pt x="1700127" y="475590"/>
                  </a:cubicBezTo>
                  <a:cubicBezTo>
                    <a:pt x="1698195" y="471565"/>
                    <a:pt x="1697300" y="469167"/>
                    <a:pt x="1694996" y="465342"/>
                  </a:cubicBezTo>
                  <a:cubicBezTo>
                    <a:pt x="1694701" y="464818"/>
                    <a:pt x="1694406" y="464352"/>
                    <a:pt x="1694177" y="463895"/>
                  </a:cubicBezTo>
                  <a:cubicBezTo>
                    <a:pt x="1693273" y="462335"/>
                    <a:pt x="1692616" y="461088"/>
                    <a:pt x="1691150" y="459575"/>
                  </a:cubicBezTo>
                  <a:cubicBezTo>
                    <a:pt x="1689437" y="457777"/>
                    <a:pt x="1687704" y="457577"/>
                    <a:pt x="1686029" y="455731"/>
                  </a:cubicBezTo>
                  <a:cubicBezTo>
                    <a:pt x="1684429" y="453990"/>
                    <a:pt x="1684001" y="452648"/>
                    <a:pt x="1682820" y="450603"/>
                  </a:cubicBezTo>
                  <a:cubicBezTo>
                    <a:pt x="1681154" y="447701"/>
                    <a:pt x="1680326" y="445988"/>
                    <a:pt x="1678984" y="442924"/>
                  </a:cubicBezTo>
                  <a:cubicBezTo>
                    <a:pt x="1677889" y="440460"/>
                    <a:pt x="1677289" y="439061"/>
                    <a:pt x="1676423" y="436511"/>
                  </a:cubicBezTo>
                  <a:cubicBezTo>
                    <a:pt x="1674966" y="432343"/>
                    <a:pt x="1676204" y="428642"/>
                    <a:pt x="1674690" y="425273"/>
                  </a:cubicBezTo>
                  <a:cubicBezTo>
                    <a:pt x="1674357" y="424512"/>
                    <a:pt x="1673881" y="423779"/>
                    <a:pt x="1673205" y="423066"/>
                  </a:cubicBezTo>
                  <a:cubicBezTo>
                    <a:pt x="1672120" y="421895"/>
                    <a:pt x="1671301" y="421439"/>
                    <a:pt x="1670006" y="420506"/>
                  </a:cubicBezTo>
                  <a:cubicBezTo>
                    <a:pt x="1667645" y="418793"/>
                    <a:pt x="1665665" y="418717"/>
                    <a:pt x="1663590" y="416662"/>
                  </a:cubicBezTo>
                  <a:cubicBezTo>
                    <a:pt x="1661534" y="414597"/>
                    <a:pt x="1661305" y="412713"/>
                    <a:pt x="1659754" y="410249"/>
                  </a:cubicBezTo>
                  <a:cubicBezTo>
                    <a:pt x="1657821" y="407204"/>
                    <a:pt x="1656935" y="405320"/>
                    <a:pt x="1654622" y="402570"/>
                  </a:cubicBezTo>
                  <a:cubicBezTo>
                    <a:pt x="1652794" y="400401"/>
                    <a:pt x="1651843" y="399021"/>
                    <a:pt x="1649491" y="397441"/>
                  </a:cubicBezTo>
                  <a:cubicBezTo>
                    <a:pt x="1646226" y="395234"/>
                    <a:pt x="1643379" y="396090"/>
                    <a:pt x="1639885" y="394235"/>
                  </a:cubicBezTo>
                  <a:cubicBezTo>
                    <a:pt x="1636563" y="392484"/>
                    <a:pt x="1635582" y="390048"/>
                    <a:pt x="1632174" y="388478"/>
                  </a:cubicBezTo>
                  <a:cubicBezTo>
                    <a:pt x="1629918" y="387412"/>
                    <a:pt x="1628404" y="387298"/>
                    <a:pt x="1626053" y="386632"/>
                  </a:cubicBezTo>
                  <a:cubicBezTo>
                    <a:pt x="1625967" y="386604"/>
                    <a:pt x="1625863" y="386575"/>
                    <a:pt x="1625777" y="386547"/>
                  </a:cubicBezTo>
                  <a:cubicBezTo>
                    <a:pt x="1622283" y="385528"/>
                    <a:pt x="1620160" y="385386"/>
                    <a:pt x="1616809" y="383987"/>
                  </a:cubicBezTo>
                  <a:cubicBezTo>
                    <a:pt x="1614734" y="383131"/>
                    <a:pt x="1613877" y="381875"/>
                    <a:pt x="1611696" y="381437"/>
                  </a:cubicBezTo>
                  <a:cubicBezTo>
                    <a:pt x="1609954" y="381075"/>
                    <a:pt x="1608945" y="381437"/>
                    <a:pt x="1607184" y="381437"/>
                  </a:cubicBezTo>
                  <a:lnTo>
                    <a:pt x="1607184" y="382074"/>
                  </a:lnTo>
                  <a:cubicBezTo>
                    <a:pt x="1604966" y="382074"/>
                    <a:pt x="1603224" y="380723"/>
                    <a:pt x="1601434" y="382074"/>
                  </a:cubicBezTo>
                  <a:cubicBezTo>
                    <a:pt x="1599902" y="383197"/>
                    <a:pt x="1600263" y="384805"/>
                    <a:pt x="1599501" y="386547"/>
                  </a:cubicBezTo>
                  <a:cubicBezTo>
                    <a:pt x="1599501" y="386575"/>
                    <a:pt x="1599483" y="386604"/>
                    <a:pt x="1599483" y="386632"/>
                  </a:cubicBezTo>
                  <a:cubicBezTo>
                    <a:pt x="1598540" y="388859"/>
                    <a:pt x="1599054" y="391085"/>
                    <a:pt x="1596950" y="392313"/>
                  </a:cubicBezTo>
                  <a:cubicBezTo>
                    <a:pt x="1595618" y="393083"/>
                    <a:pt x="1594608" y="393198"/>
                    <a:pt x="1593104" y="392960"/>
                  </a:cubicBezTo>
                  <a:cubicBezTo>
                    <a:pt x="1590048" y="392475"/>
                    <a:pt x="1590200" y="389125"/>
                    <a:pt x="1588535" y="386632"/>
                  </a:cubicBezTo>
                  <a:cubicBezTo>
                    <a:pt x="1588363" y="386385"/>
                    <a:pt x="1588192" y="386137"/>
                    <a:pt x="1587973" y="385909"/>
                  </a:cubicBezTo>
                  <a:cubicBezTo>
                    <a:pt x="1587021" y="384862"/>
                    <a:pt x="1586602" y="384101"/>
                    <a:pt x="1585393" y="383349"/>
                  </a:cubicBezTo>
                  <a:cubicBezTo>
                    <a:pt x="1583879" y="382379"/>
                    <a:pt x="1582708" y="382446"/>
                    <a:pt x="1580909" y="382074"/>
                  </a:cubicBezTo>
                  <a:cubicBezTo>
                    <a:pt x="1577729" y="381399"/>
                    <a:pt x="1575245" y="383330"/>
                    <a:pt x="1572579" y="381437"/>
                  </a:cubicBezTo>
                  <a:cubicBezTo>
                    <a:pt x="1570665" y="380048"/>
                    <a:pt x="1571047" y="377964"/>
                    <a:pt x="1569362" y="376308"/>
                  </a:cubicBezTo>
                  <a:cubicBezTo>
                    <a:pt x="1566839" y="373777"/>
                    <a:pt x="1564506" y="373368"/>
                    <a:pt x="1561032" y="372455"/>
                  </a:cubicBezTo>
                  <a:cubicBezTo>
                    <a:pt x="1555253" y="370942"/>
                    <a:pt x="1551492" y="374567"/>
                    <a:pt x="1545656" y="373102"/>
                  </a:cubicBezTo>
                  <a:cubicBezTo>
                    <a:pt x="1544133" y="372712"/>
                    <a:pt x="1542896" y="372978"/>
                    <a:pt x="1541839" y="371817"/>
                  </a:cubicBezTo>
                  <a:cubicBezTo>
                    <a:pt x="1539849" y="369676"/>
                    <a:pt x="1544476" y="367697"/>
                    <a:pt x="1544390" y="364776"/>
                  </a:cubicBezTo>
                  <a:cubicBezTo>
                    <a:pt x="1544362" y="363501"/>
                    <a:pt x="1543581" y="362835"/>
                    <a:pt x="1543743" y="361569"/>
                  </a:cubicBezTo>
                  <a:cubicBezTo>
                    <a:pt x="1544057" y="359114"/>
                    <a:pt x="1546057" y="358248"/>
                    <a:pt x="1548246" y="357088"/>
                  </a:cubicBezTo>
                  <a:cubicBezTo>
                    <a:pt x="1550274" y="356003"/>
                    <a:pt x="1552292" y="357316"/>
                    <a:pt x="1553996" y="355803"/>
                  </a:cubicBezTo>
                  <a:cubicBezTo>
                    <a:pt x="1556290" y="353805"/>
                    <a:pt x="1554329" y="350998"/>
                    <a:pt x="1555291" y="348115"/>
                  </a:cubicBezTo>
                  <a:cubicBezTo>
                    <a:pt x="1556186" y="345470"/>
                    <a:pt x="1558632" y="344499"/>
                    <a:pt x="1558509" y="341711"/>
                  </a:cubicBezTo>
                  <a:cubicBezTo>
                    <a:pt x="1558385" y="339142"/>
                    <a:pt x="1555148" y="338514"/>
                    <a:pt x="1555291" y="335945"/>
                  </a:cubicBezTo>
                  <a:cubicBezTo>
                    <a:pt x="1555424" y="333595"/>
                    <a:pt x="1556576" y="332177"/>
                    <a:pt x="1558509" y="330826"/>
                  </a:cubicBezTo>
                  <a:cubicBezTo>
                    <a:pt x="1560394" y="329503"/>
                    <a:pt x="1562754" y="331282"/>
                    <a:pt x="1564259" y="329541"/>
                  </a:cubicBezTo>
                  <a:cubicBezTo>
                    <a:pt x="1566068" y="327448"/>
                    <a:pt x="1561669" y="324432"/>
                    <a:pt x="1563621" y="322490"/>
                  </a:cubicBezTo>
                  <a:cubicBezTo>
                    <a:pt x="1564411" y="321710"/>
                    <a:pt x="1565353" y="321948"/>
                    <a:pt x="1566191" y="321215"/>
                  </a:cubicBezTo>
                  <a:cubicBezTo>
                    <a:pt x="1567800" y="319817"/>
                    <a:pt x="1568324" y="318218"/>
                    <a:pt x="1568114" y="316087"/>
                  </a:cubicBezTo>
                  <a:cubicBezTo>
                    <a:pt x="1567876" y="313603"/>
                    <a:pt x="1564744" y="313422"/>
                    <a:pt x="1564268" y="310968"/>
                  </a:cubicBezTo>
                  <a:cubicBezTo>
                    <a:pt x="1564163" y="310378"/>
                    <a:pt x="1564163" y="309854"/>
                    <a:pt x="1564211" y="309369"/>
                  </a:cubicBezTo>
                  <a:cubicBezTo>
                    <a:pt x="1564478" y="307437"/>
                    <a:pt x="1565896" y="306058"/>
                    <a:pt x="1566829" y="303917"/>
                  </a:cubicBezTo>
                  <a:cubicBezTo>
                    <a:pt x="1568305" y="300539"/>
                    <a:pt x="1567943" y="297104"/>
                    <a:pt x="1571323" y="295591"/>
                  </a:cubicBezTo>
                  <a:cubicBezTo>
                    <a:pt x="1573598" y="294563"/>
                    <a:pt x="1575226" y="295629"/>
                    <a:pt x="1577710" y="295591"/>
                  </a:cubicBezTo>
                  <a:cubicBezTo>
                    <a:pt x="1583232" y="295515"/>
                    <a:pt x="1586326" y="295049"/>
                    <a:pt x="1591829" y="294954"/>
                  </a:cubicBezTo>
                  <a:cubicBezTo>
                    <a:pt x="1595579" y="294877"/>
                    <a:pt x="1597693" y="294801"/>
                    <a:pt x="1601444" y="294954"/>
                  </a:cubicBezTo>
                  <a:cubicBezTo>
                    <a:pt x="1604690" y="295077"/>
                    <a:pt x="1606575" y="294887"/>
                    <a:pt x="1609774" y="295591"/>
                  </a:cubicBezTo>
                  <a:cubicBezTo>
                    <a:pt x="1612078" y="296105"/>
                    <a:pt x="1613182" y="297713"/>
                    <a:pt x="1615524" y="297513"/>
                  </a:cubicBezTo>
                  <a:cubicBezTo>
                    <a:pt x="1618560" y="297266"/>
                    <a:pt x="1618989" y="292242"/>
                    <a:pt x="1621940" y="293031"/>
                  </a:cubicBezTo>
                  <a:cubicBezTo>
                    <a:pt x="1623483" y="293450"/>
                    <a:pt x="1623730" y="294830"/>
                    <a:pt x="1625148" y="295591"/>
                  </a:cubicBezTo>
                  <a:cubicBezTo>
                    <a:pt x="1627624" y="296923"/>
                    <a:pt x="1629404" y="296980"/>
                    <a:pt x="1632184" y="296866"/>
                  </a:cubicBezTo>
                  <a:cubicBezTo>
                    <a:pt x="1634488" y="296790"/>
                    <a:pt x="1635658" y="295772"/>
                    <a:pt x="1637962" y="295591"/>
                  </a:cubicBezTo>
                  <a:cubicBezTo>
                    <a:pt x="1640723" y="295382"/>
                    <a:pt x="1642303" y="295705"/>
                    <a:pt x="1645007" y="296229"/>
                  </a:cubicBezTo>
                  <a:cubicBezTo>
                    <a:pt x="1647558" y="296733"/>
                    <a:pt x="1649081" y="299321"/>
                    <a:pt x="1651433" y="298160"/>
                  </a:cubicBezTo>
                  <a:cubicBezTo>
                    <a:pt x="1654327" y="296695"/>
                    <a:pt x="1649976" y="292346"/>
                    <a:pt x="1652052" y="289825"/>
                  </a:cubicBezTo>
                  <a:cubicBezTo>
                    <a:pt x="1653337" y="288274"/>
                    <a:pt x="1654536" y="287484"/>
                    <a:pt x="1656545" y="287265"/>
                  </a:cubicBezTo>
                  <a:cubicBezTo>
                    <a:pt x="1659915" y="286894"/>
                    <a:pt x="1660468" y="291081"/>
                    <a:pt x="1663590" y="292394"/>
                  </a:cubicBezTo>
                  <a:cubicBezTo>
                    <a:pt x="1667074" y="293840"/>
                    <a:pt x="1669416" y="293745"/>
                    <a:pt x="1673205" y="293669"/>
                  </a:cubicBezTo>
                  <a:cubicBezTo>
                    <a:pt x="1676490" y="293602"/>
                    <a:pt x="1678336" y="291680"/>
                    <a:pt x="1681554" y="292394"/>
                  </a:cubicBezTo>
                  <a:cubicBezTo>
                    <a:pt x="1684039" y="292946"/>
                    <a:pt x="1686352" y="293203"/>
                    <a:pt x="1687304" y="295591"/>
                  </a:cubicBezTo>
                  <a:cubicBezTo>
                    <a:pt x="1687875" y="296990"/>
                    <a:pt x="1687209" y="297941"/>
                    <a:pt x="1687304" y="299435"/>
                  </a:cubicBezTo>
                  <a:cubicBezTo>
                    <a:pt x="1687428" y="301195"/>
                    <a:pt x="1686371" y="303108"/>
                    <a:pt x="1687932" y="303917"/>
                  </a:cubicBezTo>
                  <a:cubicBezTo>
                    <a:pt x="1688818" y="304374"/>
                    <a:pt x="1689503" y="303917"/>
                    <a:pt x="1690512" y="303917"/>
                  </a:cubicBezTo>
                  <a:cubicBezTo>
                    <a:pt x="1694730" y="303917"/>
                    <a:pt x="1697291" y="305030"/>
                    <a:pt x="1701403" y="303917"/>
                  </a:cubicBezTo>
                  <a:cubicBezTo>
                    <a:pt x="1703783" y="303270"/>
                    <a:pt x="1704707" y="301357"/>
                    <a:pt x="1707172" y="301357"/>
                  </a:cubicBezTo>
                  <a:cubicBezTo>
                    <a:pt x="1709305" y="301357"/>
                    <a:pt x="1710152" y="303432"/>
                    <a:pt x="1712285" y="303279"/>
                  </a:cubicBezTo>
                  <a:cubicBezTo>
                    <a:pt x="1715141" y="303080"/>
                    <a:pt x="1715378" y="299778"/>
                    <a:pt x="1718054" y="298798"/>
                  </a:cubicBezTo>
                  <a:cubicBezTo>
                    <a:pt x="1720167" y="298017"/>
                    <a:pt x="1721586" y="298408"/>
                    <a:pt x="1723804" y="298160"/>
                  </a:cubicBezTo>
                  <a:cubicBezTo>
                    <a:pt x="1726051" y="297903"/>
                    <a:pt x="1727317" y="297580"/>
                    <a:pt x="1729573" y="297513"/>
                  </a:cubicBezTo>
                  <a:cubicBezTo>
                    <a:pt x="1732581" y="297427"/>
                    <a:pt x="1735171" y="300320"/>
                    <a:pt x="1737265" y="298160"/>
                  </a:cubicBezTo>
                  <a:cubicBezTo>
                    <a:pt x="1738550" y="296847"/>
                    <a:pt x="1739141" y="295391"/>
                    <a:pt x="1738569" y="293669"/>
                  </a:cubicBezTo>
                  <a:cubicBezTo>
                    <a:pt x="1737836" y="291557"/>
                    <a:pt x="1735561" y="291785"/>
                    <a:pt x="1733428" y="291100"/>
                  </a:cubicBezTo>
                  <a:cubicBezTo>
                    <a:pt x="1730335" y="290129"/>
                    <a:pt x="1728326" y="290919"/>
                    <a:pt x="1725098" y="290472"/>
                  </a:cubicBezTo>
                  <a:cubicBezTo>
                    <a:pt x="1721567" y="289968"/>
                    <a:pt x="1718216" y="291442"/>
                    <a:pt x="1716121" y="288550"/>
                  </a:cubicBezTo>
                  <a:cubicBezTo>
                    <a:pt x="1715065" y="287075"/>
                    <a:pt x="1714950" y="285876"/>
                    <a:pt x="1714846" y="284068"/>
                  </a:cubicBezTo>
                  <a:cubicBezTo>
                    <a:pt x="1714693" y="281766"/>
                    <a:pt x="1714874" y="280234"/>
                    <a:pt x="1716121" y="278302"/>
                  </a:cubicBezTo>
                  <a:cubicBezTo>
                    <a:pt x="1717197" y="276656"/>
                    <a:pt x="1719263" y="276903"/>
                    <a:pt x="1719986" y="275095"/>
                  </a:cubicBezTo>
                  <a:cubicBezTo>
                    <a:pt x="1720643" y="273430"/>
                    <a:pt x="1719739" y="272241"/>
                    <a:pt x="1719130" y="270728"/>
                  </a:cubicBezTo>
                  <a:cubicBezTo>
                    <a:pt x="1718930" y="270290"/>
                    <a:pt x="1718778" y="269843"/>
                    <a:pt x="1718701" y="269329"/>
                  </a:cubicBezTo>
                  <a:cubicBezTo>
                    <a:pt x="1718387" y="267597"/>
                    <a:pt x="1718187" y="266608"/>
                    <a:pt x="1718054" y="264848"/>
                  </a:cubicBezTo>
                  <a:cubicBezTo>
                    <a:pt x="1717844" y="262355"/>
                    <a:pt x="1718054" y="260937"/>
                    <a:pt x="1718054" y="258434"/>
                  </a:cubicBezTo>
                  <a:cubicBezTo>
                    <a:pt x="1718054" y="257188"/>
                    <a:pt x="1717568" y="256389"/>
                    <a:pt x="1718054" y="255237"/>
                  </a:cubicBezTo>
                  <a:cubicBezTo>
                    <a:pt x="1718977" y="253058"/>
                    <a:pt x="1721443" y="253448"/>
                    <a:pt x="1723804" y="253315"/>
                  </a:cubicBezTo>
                  <a:cubicBezTo>
                    <a:pt x="1726659" y="253163"/>
                    <a:pt x="1728040" y="255646"/>
                    <a:pt x="1730858" y="255237"/>
                  </a:cubicBezTo>
                  <a:cubicBezTo>
                    <a:pt x="1733076" y="254914"/>
                    <a:pt x="1733885" y="253391"/>
                    <a:pt x="1735999" y="252668"/>
                  </a:cubicBezTo>
                  <a:cubicBezTo>
                    <a:pt x="1740026" y="251317"/>
                    <a:pt x="1742644" y="251897"/>
                    <a:pt x="1746889" y="252031"/>
                  </a:cubicBezTo>
                  <a:cubicBezTo>
                    <a:pt x="1749660" y="252116"/>
                    <a:pt x="1751383" y="251650"/>
                    <a:pt x="1753935" y="252668"/>
                  </a:cubicBezTo>
                  <a:cubicBezTo>
                    <a:pt x="1756257" y="253610"/>
                    <a:pt x="1757247" y="254800"/>
                    <a:pt x="1759075" y="256522"/>
                  </a:cubicBezTo>
                  <a:cubicBezTo>
                    <a:pt x="1760741" y="258101"/>
                    <a:pt x="1761246" y="259414"/>
                    <a:pt x="1762912" y="261003"/>
                  </a:cubicBezTo>
                  <a:cubicBezTo>
                    <a:pt x="1764711" y="262726"/>
                    <a:pt x="1765644" y="264096"/>
                    <a:pt x="1768033" y="264848"/>
                  </a:cubicBezTo>
                  <a:cubicBezTo>
                    <a:pt x="1770176" y="265514"/>
                    <a:pt x="1771889" y="263649"/>
                    <a:pt x="1773793" y="264848"/>
                  </a:cubicBezTo>
                  <a:cubicBezTo>
                    <a:pt x="1775516" y="265913"/>
                    <a:pt x="1774783" y="268083"/>
                    <a:pt x="1776363" y="269329"/>
                  </a:cubicBezTo>
                  <a:cubicBezTo>
                    <a:pt x="1777173" y="269967"/>
                    <a:pt x="1778039" y="270452"/>
                    <a:pt x="1778915" y="270728"/>
                  </a:cubicBezTo>
                  <a:cubicBezTo>
                    <a:pt x="1780124" y="271118"/>
                    <a:pt x="1781381" y="271147"/>
                    <a:pt x="1782589" y="270728"/>
                  </a:cubicBezTo>
                  <a:cubicBezTo>
                    <a:pt x="1783094" y="270557"/>
                    <a:pt x="1783579" y="270309"/>
                    <a:pt x="1784056" y="269967"/>
                  </a:cubicBezTo>
                  <a:cubicBezTo>
                    <a:pt x="1785893" y="268692"/>
                    <a:pt x="1785760" y="266912"/>
                    <a:pt x="1786626" y="264848"/>
                  </a:cubicBezTo>
                  <a:cubicBezTo>
                    <a:pt x="1787540" y="262659"/>
                    <a:pt x="1787083" y="260946"/>
                    <a:pt x="1788558" y="259081"/>
                  </a:cubicBezTo>
                  <a:cubicBezTo>
                    <a:pt x="1789539" y="257825"/>
                    <a:pt x="1790758" y="257778"/>
                    <a:pt x="1791757" y="256522"/>
                  </a:cubicBezTo>
                  <a:cubicBezTo>
                    <a:pt x="1793214" y="254657"/>
                    <a:pt x="1794137" y="253077"/>
                    <a:pt x="1793671" y="250756"/>
                  </a:cubicBezTo>
                  <a:cubicBezTo>
                    <a:pt x="1792966" y="247140"/>
                    <a:pt x="1788168" y="248653"/>
                    <a:pt x="1785350" y="246274"/>
                  </a:cubicBezTo>
                  <a:cubicBezTo>
                    <a:pt x="1783323" y="244552"/>
                    <a:pt x="1779915" y="243629"/>
                    <a:pt x="1780847" y="241136"/>
                  </a:cubicBezTo>
                  <a:cubicBezTo>
                    <a:pt x="1781771" y="238766"/>
                    <a:pt x="1784751" y="240327"/>
                    <a:pt x="1787245" y="239861"/>
                  </a:cubicBezTo>
                  <a:cubicBezTo>
                    <a:pt x="1790253" y="239309"/>
                    <a:pt x="1792214" y="237273"/>
                    <a:pt x="1794956" y="238576"/>
                  </a:cubicBezTo>
                  <a:cubicBezTo>
                    <a:pt x="1796555" y="239347"/>
                    <a:pt x="1796984" y="240479"/>
                    <a:pt x="1798174" y="241783"/>
                  </a:cubicBezTo>
                  <a:cubicBezTo>
                    <a:pt x="1800078" y="243895"/>
                    <a:pt x="1800906" y="245303"/>
                    <a:pt x="1802648" y="247549"/>
                  </a:cubicBezTo>
                  <a:cubicBezTo>
                    <a:pt x="1804419" y="250051"/>
                    <a:pt x="1804990" y="251070"/>
                    <a:pt x="1806504" y="253315"/>
                  </a:cubicBezTo>
                  <a:cubicBezTo>
                    <a:pt x="1807485" y="254809"/>
                    <a:pt x="1807837" y="255837"/>
                    <a:pt x="1809055" y="257159"/>
                  </a:cubicBezTo>
                  <a:cubicBezTo>
                    <a:pt x="1810521" y="258720"/>
                    <a:pt x="1812111" y="258758"/>
                    <a:pt x="1813558" y="260356"/>
                  </a:cubicBezTo>
                  <a:cubicBezTo>
                    <a:pt x="1815881" y="262954"/>
                    <a:pt x="1818004" y="265437"/>
                    <a:pt x="1816757" y="268692"/>
                  </a:cubicBezTo>
                  <a:cubicBezTo>
                    <a:pt x="1816404" y="269615"/>
                    <a:pt x="1815909" y="270157"/>
                    <a:pt x="1815338" y="270728"/>
                  </a:cubicBezTo>
                  <a:cubicBezTo>
                    <a:pt x="1814967" y="271070"/>
                    <a:pt x="1814595" y="271432"/>
                    <a:pt x="1814206" y="271889"/>
                  </a:cubicBezTo>
                  <a:cubicBezTo>
                    <a:pt x="1812568" y="273754"/>
                    <a:pt x="1810931" y="274229"/>
                    <a:pt x="1809712" y="276380"/>
                  </a:cubicBezTo>
                  <a:cubicBezTo>
                    <a:pt x="1808093" y="279234"/>
                    <a:pt x="1808846" y="281442"/>
                    <a:pt x="1808417" y="284706"/>
                  </a:cubicBezTo>
                  <a:cubicBezTo>
                    <a:pt x="1807665" y="290672"/>
                    <a:pt x="1807351" y="294059"/>
                    <a:pt x="1807151" y="300073"/>
                  </a:cubicBezTo>
                  <a:cubicBezTo>
                    <a:pt x="1806999" y="303746"/>
                    <a:pt x="1807837" y="306124"/>
                    <a:pt x="1807427" y="309369"/>
                  </a:cubicBezTo>
                  <a:cubicBezTo>
                    <a:pt x="1807361" y="309883"/>
                    <a:pt x="1807265" y="310406"/>
                    <a:pt x="1807151" y="310968"/>
                  </a:cubicBezTo>
                  <a:cubicBezTo>
                    <a:pt x="1806523" y="313584"/>
                    <a:pt x="1806361" y="315354"/>
                    <a:pt x="1804571" y="317371"/>
                  </a:cubicBezTo>
                  <a:cubicBezTo>
                    <a:pt x="1801801" y="320511"/>
                    <a:pt x="1794499" y="316391"/>
                    <a:pt x="1794309" y="320578"/>
                  </a:cubicBezTo>
                  <a:cubicBezTo>
                    <a:pt x="1794252" y="322471"/>
                    <a:pt x="1795613" y="323261"/>
                    <a:pt x="1796251" y="325060"/>
                  </a:cubicBezTo>
                  <a:cubicBezTo>
                    <a:pt x="1797374" y="328200"/>
                    <a:pt x="1798297" y="330055"/>
                    <a:pt x="1798183" y="333385"/>
                  </a:cubicBezTo>
                  <a:cubicBezTo>
                    <a:pt x="1798098" y="335688"/>
                    <a:pt x="1796546" y="336877"/>
                    <a:pt x="1796898" y="339152"/>
                  </a:cubicBezTo>
                  <a:cubicBezTo>
                    <a:pt x="1797288" y="341825"/>
                    <a:pt x="1799125" y="342739"/>
                    <a:pt x="1800725" y="344918"/>
                  </a:cubicBezTo>
                  <a:cubicBezTo>
                    <a:pt x="1803448" y="348629"/>
                    <a:pt x="1805676" y="350189"/>
                    <a:pt x="1808417" y="353881"/>
                  </a:cubicBezTo>
                  <a:cubicBezTo>
                    <a:pt x="1810578" y="356774"/>
                    <a:pt x="1811178" y="358857"/>
                    <a:pt x="1813558" y="361569"/>
                  </a:cubicBezTo>
                  <a:cubicBezTo>
                    <a:pt x="1816719" y="365176"/>
                    <a:pt x="1819422" y="366232"/>
                    <a:pt x="1823183" y="369257"/>
                  </a:cubicBezTo>
                  <a:cubicBezTo>
                    <a:pt x="1827400" y="372721"/>
                    <a:pt x="1829742" y="374767"/>
                    <a:pt x="1834017" y="37822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8" name="任意形状 273"/>
            <p:cNvSpPr/>
            <p:nvPr/>
          </p:nvSpPr>
          <p:spPr>
            <a:xfrm>
              <a:off x="12148782" y="3646106"/>
              <a:ext cx="1608" cy="589"/>
            </a:xfrm>
            <a:custGeom>
              <a:avLst/>
              <a:gdLst>
                <a:gd name="connsiteX0" fmla="*/ 1609 w 1608"/>
                <a:gd name="connsiteY0" fmla="*/ 590 h 589"/>
                <a:gd name="connsiteX1" fmla="*/ 0 w 1608"/>
                <a:gd name="connsiteY1" fmla="*/ 0 h 589"/>
                <a:gd name="connsiteX2" fmla="*/ 1609 w 1608"/>
                <a:gd name="connsiteY2" fmla="*/ 590 h 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8" h="589">
                  <a:moveTo>
                    <a:pt x="1609" y="590"/>
                  </a:moveTo>
                  <a:lnTo>
                    <a:pt x="0" y="0"/>
                  </a:lnTo>
                  <a:cubicBezTo>
                    <a:pt x="352" y="162"/>
                    <a:pt x="914" y="362"/>
                    <a:pt x="1609" y="59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89" name="任意形状 274"/>
            <p:cNvSpPr/>
            <p:nvPr/>
          </p:nvSpPr>
          <p:spPr>
            <a:xfrm>
              <a:off x="12057114" y="3646696"/>
              <a:ext cx="160745" cy="82220"/>
            </a:xfrm>
            <a:custGeom>
              <a:avLst/>
              <a:gdLst>
                <a:gd name="connsiteX0" fmla="*/ 0 w 160745"/>
                <a:gd name="connsiteY0" fmla="*/ 63428 h 82220"/>
                <a:gd name="connsiteX1" fmla="*/ 5550 w 160745"/>
                <a:gd name="connsiteY1" fmla="*/ 67881 h 82220"/>
                <a:gd name="connsiteX2" fmla="*/ 14356 w 160745"/>
                <a:gd name="connsiteY2" fmla="*/ 63875 h 82220"/>
                <a:gd name="connsiteX3" fmla="*/ 25571 w 160745"/>
                <a:gd name="connsiteY3" fmla="*/ 63875 h 82220"/>
                <a:gd name="connsiteX4" fmla="*/ 27979 w 160745"/>
                <a:gd name="connsiteY4" fmla="*/ 59070 h 82220"/>
                <a:gd name="connsiteX5" fmla="*/ 31187 w 160745"/>
                <a:gd name="connsiteY5" fmla="*/ 54265 h 82220"/>
                <a:gd name="connsiteX6" fmla="*/ 35195 w 160745"/>
                <a:gd name="connsiteY6" fmla="*/ 50259 h 82220"/>
                <a:gd name="connsiteX7" fmla="*/ 43992 w 160745"/>
                <a:gd name="connsiteY7" fmla="*/ 49460 h 82220"/>
                <a:gd name="connsiteX8" fmla="*/ 39993 w 160745"/>
                <a:gd name="connsiteY8" fmla="*/ 55864 h 82220"/>
                <a:gd name="connsiteX9" fmla="*/ 37594 w 160745"/>
                <a:gd name="connsiteY9" fmla="*/ 60669 h 82220"/>
                <a:gd name="connsiteX10" fmla="*/ 44801 w 160745"/>
                <a:gd name="connsiteY10" fmla="*/ 60669 h 82220"/>
                <a:gd name="connsiteX11" fmla="*/ 53607 w 160745"/>
                <a:gd name="connsiteY11" fmla="*/ 59869 h 82220"/>
                <a:gd name="connsiteX12" fmla="*/ 60823 w 160745"/>
                <a:gd name="connsiteY12" fmla="*/ 56663 h 82220"/>
                <a:gd name="connsiteX13" fmla="*/ 63222 w 160745"/>
                <a:gd name="connsiteY13" fmla="*/ 61468 h 82220"/>
                <a:gd name="connsiteX14" fmla="*/ 58415 w 160745"/>
                <a:gd name="connsiteY14" fmla="*/ 67082 h 82220"/>
                <a:gd name="connsiteX15" fmla="*/ 57615 w 160745"/>
                <a:gd name="connsiteY15" fmla="*/ 73476 h 82220"/>
                <a:gd name="connsiteX16" fmla="*/ 64022 w 160745"/>
                <a:gd name="connsiteY16" fmla="*/ 73476 h 82220"/>
                <a:gd name="connsiteX17" fmla="*/ 67230 w 160745"/>
                <a:gd name="connsiteY17" fmla="*/ 76683 h 82220"/>
                <a:gd name="connsiteX18" fmla="*/ 69639 w 160745"/>
                <a:gd name="connsiteY18" fmla="*/ 80689 h 82220"/>
                <a:gd name="connsiteX19" fmla="*/ 79254 w 160745"/>
                <a:gd name="connsiteY19" fmla="*/ 80689 h 82220"/>
                <a:gd name="connsiteX20" fmla="*/ 83252 w 160745"/>
                <a:gd name="connsiteY20" fmla="*/ 77482 h 82220"/>
                <a:gd name="connsiteX21" fmla="*/ 88060 w 160745"/>
                <a:gd name="connsiteY21" fmla="*/ 80689 h 82220"/>
                <a:gd name="connsiteX22" fmla="*/ 91268 w 160745"/>
                <a:gd name="connsiteY22" fmla="*/ 75075 h 82220"/>
                <a:gd name="connsiteX23" fmla="*/ 95276 w 160745"/>
                <a:gd name="connsiteY23" fmla="*/ 70279 h 82220"/>
                <a:gd name="connsiteX24" fmla="*/ 103282 w 160745"/>
                <a:gd name="connsiteY24" fmla="*/ 69480 h 82220"/>
                <a:gd name="connsiteX25" fmla="*/ 108889 w 160745"/>
                <a:gd name="connsiteY25" fmla="*/ 67881 h 82220"/>
                <a:gd name="connsiteX26" fmla="*/ 111298 w 160745"/>
                <a:gd name="connsiteY26" fmla="*/ 63076 h 82220"/>
                <a:gd name="connsiteX27" fmla="*/ 113697 w 160745"/>
                <a:gd name="connsiteY27" fmla="*/ 59070 h 82220"/>
                <a:gd name="connsiteX28" fmla="*/ 123312 w 160745"/>
                <a:gd name="connsiteY28" fmla="*/ 59869 h 82220"/>
                <a:gd name="connsiteX29" fmla="*/ 132918 w 160745"/>
                <a:gd name="connsiteY29" fmla="*/ 59070 h 82220"/>
                <a:gd name="connsiteX30" fmla="*/ 140934 w 160745"/>
                <a:gd name="connsiteY30" fmla="*/ 57462 h 82220"/>
                <a:gd name="connsiteX31" fmla="*/ 147341 w 160745"/>
                <a:gd name="connsiteY31" fmla="*/ 53466 h 82220"/>
                <a:gd name="connsiteX32" fmla="*/ 155356 w 160745"/>
                <a:gd name="connsiteY32" fmla="*/ 52666 h 82220"/>
                <a:gd name="connsiteX33" fmla="*/ 160164 w 160745"/>
                <a:gd name="connsiteY33" fmla="*/ 51068 h 82220"/>
                <a:gd name="connsiteX34" fmla="*/ 159364 w 160745"/>
                <a:gd name="connsiteY34" fmla="*/ 45454 h 82220"/>
                <a:gd name="connsiteX35" fmla="*/ 152948 w 160745"/>
                <a:gd name="connsiteY35" fmla="*/ 41448 h 82220"/>
                <a:gd name="connsiteX36" fmla="*/ 150539 w 160745"/>
                <a:gd name="connsiteY36" fmla="*/ 35853 h 82220"/>
                <a:gd name="connsiteX37" fmla="*/ 144132 w 160745"/>
                <a:gd name="connsiteY37" fmla="*/ 35044 h 82220"/>
                <a:gd name="connsiteX38" fmla="*/ 136126 w 160745"/>
                <a:gd name="connsiteY38" fmla="*/ 34245 h 82220"/>
                <a:gd name="connsiteX39" fmla="*/ 128110 w 160745"/>
                <a:gd name="connsiteY39" fmla="*/ 34245 h 82220"/>
                <a:gd name="connsiteX40" fmla="*/ 127311 w 160745"/>
                <a:gd name="connsiteY40" fmla="*/ 30249 h 82220"/>
                <a:gd name="connsiteX41" fmla="*/ 125711 w 160745"/>
                <a:gd name="connsiteY41" fmla="*/ 23835 h 82220"/>
                <a:gd name="connsiteX42" fmla="*/ 120913 w 160745"/>
                <a:gd name="connsiteY42" fmla="*/ 17432 h 82220"/>
                <a:gd name="connsiteX43" fmla="*/ 115306 w 160745"/>
                <a:gd name="connsiteY43" fmla="*/ 12627 h 82220"/>
                <a:gd name="connsiteX44" fmla="*/ 111298 w 160745"/>
                <a:gd name="connsiteY44" fmla="*/ 6223 h 82220"/>
                <a:gd name="connsiteX45" fmla="*/ 93277 w 160745"/>
                <a:gd name="connsiteY45" fmla="*/ 0 h 82220"/>
                <a:gd name="connsiteX46" fmla="*/ 93753 w 160745"/>
                <a:gd name="connsiteY46" fmla="*/ 171 h 82220"/>
                <a:gd name="connsiteX47" fmla="*/ 0 w 160745"/>
                <a:gd name="connsiteY47" fmla="*/ 63428 h 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60745" h="82220">
                  <a:moveTo>
                    <a:pt x="0" y="63428"/>
                  </a:moveTo>
                  <a:lnTo>
                    <a:pt x="5550" y="67881"/>
                  </a:lnTo>
                  <a:cubicBezTo>
                    <a:pt x="8977" y="66311"/>
                    <a:pt x="10681" y="64732"/>
                    <a:pt x="14356" y="63875"/>
                  </a:cubicBezTo>
                  <a:cubicBezTo>
                    <a:pt x="18621" y="62876"/>
                    <a:pt x="22429" y="66911"/>
                    <a:pt x="25571" y="63875"/>
                  </a:cubicBezTo>
                  <a:cubicBezTo>
                    <a:pt x="27084" y="62420"/>
                    <a:pt x="26922" y="60878"/>
                    <a:pt x="27979" y="59070"/>
                  </a:cubicBezTo>
                  <a:cubicBezTo>
                    <a:pt x="29103" y="57120"/>
                    <a:pt x="29750" y="56006"/>
                    <a:pt x="31187" y="54265"/>
                  </a:cubicBezTo>
                  <a:cubicBezTo>
                    <a:pt x="32587" y="52552"/>
                    <a:pt x="33263" y="51353"/>
                    <a:pt x="35195" y="50259"/>
                  </a:cubicBezTo>
                  <a:cubicBezTo>
                    <a:pt x="38185" y="48556"/>
                    <a:pt x="42678" y="46282"/>
                    <a:pt x="43992" y="49460"/>
                  </a:cubicBezTo>
                  <a:cubicBezTo>
                    <a:pt x="45134" y="52181"/>
                    <a:pt x="41412" y="53275"/>
                    <a:pt x="39993" y="55864"/>
                  </a:cubicBezTo>
                  <a:cubicBezTo>
                    <a:pt x="38984" y="57700"/>
                    <a:pt x="36928" y="58680"/>
                    <a:pt x="37594" y="60669"/>
                  </a:cubicBezTo>
                  <a:cubicBezTo>
                    <a:pt x="38480" y="63342"/>
                    <a:pt x="41993" y="60783"/>
                    <a:pt x="44801" y="60669"/>
                  </a:cubicBezTo>
                  <a:cubicBezTo>
                    <a:pt x="48247" y="60535"/>
                    <a:pt x="50285" y="60773"/>
                    <a:pt x="53607" y="59869"/>
                  </a:cubicBezTo>
                  <a:cubicBezTo>
                    <a:pt x="56587" y="59070"/>
                    <a:pt x="58157" y="55121"/>
                    <a:pt x="60823" y="56663"/>
                  </a:cubicBezTo>
                  <a:cubicBezTo>
                    <a:pt x="62632" y="57710"/>
                    <a:pt x="63260" y="59375"/>
                    <a:pt x="63222" y="61468"/>
                  </a:cubicBezTo>
                  <a:cubicBezTo>
                    <a:pt x="63175" y="64351"/>
                    <a:pt x="59528" y="64418"/>
                    <a:pt x="58415" y="67082"/>
                  </a:cubicBezTo>
                  <a:cubicBezTo>
                    <a:pt x="57444" y="69394"/>
                    <a:pt x="55939" y="71602"/>
                    <a:pt x="57615" y="73476"/>
                  </a:cubicBezTo>
                  <a:cubicBezTo>
                    <a:pt x="59281" y="75341"/>
                    <a:pt x="61794" y="72363"/>
                    <a:pt x="64022" y="73476"/>
                  </a:cubicBezTo>
                  <a:cubicBezTo>
                    <a:pt x="65602" y="74266"/>
                    <a:pt x="66145" y="75294"/>
                    <a:pt x="67230" y="76683"/>
                  </a:cubicBezTo>
                  <a:cubicBezTo>
                    <a:pt x="68353" y="78110"/>
                    <a:pt x="68249" y="79499"/>
                    <a:pt x="69639" y="80689"/>
                  </a:cubicBezTo>
                  <a:cubicBezTo>
                    <a:pt x="72485" y="83125"/>
                    <a:pt x="75865" y="82297"/>
                    <a:pt x="79254" y="80689"/>
                  </a:cubicBezTo>
                  <a:cubicBezTo>
                    <a:pt x="81063" y="79832"/>
                    <a:pt x="81262" y="77653"/>
                    <a:pt x="83252" y="77482"/>
                  </a:cubicBezTo>
                  <a:cubicBezTo>
                    <a:pt x="85499" y="77292"/>
                    <a:pt x="85842" y="81069"/>
                    <a:pt x="88060" y="80689"/>
                  </a:cubicBezTo>
                  <a:cubicBezTo>
                    <a:pt x="90544" y="80251"/>
                    <a:pt x="89830" y="77149"/>
                    <a:pt x="91268" y="75075"/>
                  </a:cubicBezTo>
                  <a:cubicBezTo>
                    <a:pt x="92658" y="73086"/>
                    <a:pt x="93172" y="71526"/>
                    <a:pt x="95276" y="70279"/>
                  </a:cubicBezTo>
                  <a:cubicBezTo>
                    <a:pt x="97960" y="68661"/>
                    <a:pt x="100207" y="70108"/>
                    <a:pt x="103282" y="69480"/>
                  </a:cubicBezTo>
                  <a:cubicBezTo>
                    <a:pt x="105510" y="69014"/>
                    <a:pt x="107166" y="69356"/>
                    <a:pt x="108889" y="67881"/>
                  </a:cubicBezTo>
                  <a:cubicBezTo>
                    <a:pt x="110479" y="66511"/>
                    <a:pt x="110279" y="64903"/>
                    <a:pt x="111298" y="63076"/>
                  </a:cubicBezTo>
                  <a:cubicBezTo>
                    <a:pt x="112174" y="61478"/>
                    <a:pt x="112288" y="60222"/>
                    <a:pt x="113697" y="59070"/>
                  </a:cubicBezTo>
                  <a:cubicBezTo>
                    <a:pt x="116610" y="56682"/>
                    <a:pt x="119542" y="59869"/>
                    <a:pt x="123312" y="59869"/>
                  </a:cubicBezTo>
                  <a:cubicBezTo>
                    <a:pt x="127073" y="59869"/>
                    <a:pt x="129205" y="59603"/>
                    <a:pt x="132918" y="59070"/>
                  </a:cubicBezTo>
                  <a:cubicBezTo>
                    <a:pt x="136069" y="58604"/>
                    <a:pt x="137982" y="58661"/>
                    <a:pt x="140934" y="57462"/>
                  </a:cubicBezTo>
                  <a:cubicBezTo>
                    <a:pt x="143666" y="56358"/>
                    <a:pt x="144561" y="54446"/>
                    <a:pt x="147341" y="53466"/>
                  </a:cubicBezTo>
                  <a:cubicBezTo>
                    <a:pt x="150301" y="52429"/>
                    <a:pt x="152300" y="53399"/>
                    <a:pt x="155356" y="52666"/>
                  </a:cubicBezTo>
                  <a:cubicBezTo>
                    <a:pt x="157270" y="52200"/>
                    <a:pt x="159041" y="52686"/>
                    <a:pt x="160164" y="51068"/>
                  </a:cubicBezTo>
                  <a:cubicBezTo>
                    <a:pt x="161402" y="49241"/>
                    <a:pt x="160440" y="47386"/>
                    <a:pt x="159364" y="45454"/>
                  </a:cubicBezTo>
                  <a:cubicBezTo>
                    <a:pt x="157917" y="42885"/>
                    <a:pt x="154795" y="43751"/>
                    <a:pt x="152948" y="41448"/>
                  </a:cubicBezTo>
                  <a:cubicBezTo>
                    <a:pt x="151472" y="39593"/>
                    <a:pt x="152424" y="37309"/>
                    <a:pt x="150539" y="35853"/>
                  </a:cubicBezTo>
                  <a:cubicBezTo>
                    <a:pt x="148559" y="34302"/>
                    <a:pt x="146636" y="35330"/>
                    <a:pt x="144132" y="35044"/>
                  </a:cubicBezTo>
                  <a:cubicBezTo>
                    <a:pt x="141010" y="34692"/>
                    <a:pt x="139268" y="34407"/>
                    <a:pt x="136126" y="34245"/>
                  </a:cubicBezTo>
                  <a:cubicBezTo>
                    <a:pt x="133003" y="34083"/>
                    <a:pt x="129938" y="36786"/>
                    <a:pt x="128110" y="34245"/>
                  </a:cubicBezTo>
                  <a:cubicBezTo>
                    <a:pt x="127177" y="32951"/>
                    <a:pt x="127653" y="31800"/>
                    <a:pt x="127311" y="30249"/>
                  </a:cubicBezTo>
                  <a:cubicBezTo>
                    <a:pt x="126758" y="27727"/>
                    <a:pt x="126777" y="26186"/>
                    <a:pt x="125711" y="23835"/>
                  </a:cubicBezTo>
                  <a:cubicBezTo>
                    <a:pt x="124426" y="20990"/>
                    <a:pt x="123055" y="19696"/>
                    <a:pt x="120913" y="17432"/>
                  </a:cubicBezTo>
                  <a:cubicBezTo>
                    <a:pt x="118933" y="15338"/>
                    <a:pt x="117667" y="14263"/>
                    <a:pt x="115306" y="12627"/>
                  </a:cubicBezTo>
                  <a:cubicBezTo>
                    <a:pt x="115306" y="12627"/>
                    <a:pt x="113507" y="8164"/>
                    <a:pt x="111298" y="6223"/>
                  </a:cubicBezTo>
                  <a:cubicBezTo>
                    <a:pt x="109270" y="4444"/>
                    <a:pt x="97999" y="1541"/>
                    <a:pt x="93277" y="0"/>
                  </a:cubicBezTo>
                  <a:lnTo>
                    <a:pt x="93753" y="171"/>
                  </a:lnTo>
                  <a:cubicBezTo>
                    <a:pt x="61090" y="19753"/>
                    <a:pt x="29217" y="43694"/>
                    <a:pt x="0" y="6342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0" name="任意形状 275"/>
            <p:cNvSpPr/>
            <p:nvPr/>
          </p:nvSpPr>
          <p:spPr>
            <a:xfrm>
              <a:off x="17156993" y="4711065"/>
              <a:ext cx="7106" cy="7522"/>
            </a:xfrm>
            <a:custGeom>
              <a:avLst/>
              <a:gdLst>
                <a:gd name="connsiteX0" fmla="*/ 901 w 7106"/>
                <a:gd name="connsiteY0" fmla="*/ 7096 h 7522"/>
                <a:gd name="connsiteX1" fmla="*/ 6033 w 7106"/>
                <a:gd name="connsiteY1" fmla="*/ 4536 h 7522"/>
                <a:gd name="connsiteX2" fmla="*/ 6671 w 7106"/>
                <a:gd name="connsiteY2" fmla="*/ 683 h 7522"/>
                <a:gd name="connsiteX3" fmla="*/ 2177 w 7106"/>
                <a:gd name="connsiteY3" fmla="*/ 1330 h 7522"/>
                <a:gd name="connsiteX4" fmla="*/ 73 w 7106"/>
                <a:gd name="connsiteY4" fmla="*/ 5859 h 7522"/>
                <a:gd name="connsiteX5" fmla="*/ 901 w 7106"/>
                <a:gd name="connsiteY5" fmla="*/ 7096 h 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6" h="7522">
                  <a:moveTo>
                    <a:pt x="901" y="7096"/>
                  </a:moveTo>
                  <a:cubicBezTo>
                    <a:pt x="2710" y="8409"/>
                    <a:pt x="4880" y="6449"/>
                    <a:pt x="6033" y="4536"/>
                  </a:cubicBezTo>
                  <a:cubicBezTo>
                    <a:pt x="6813" y="3233"/>
                    <a:pt x="7632" y="1872"/>
                    <a:pt x="6671" y="683"/>
                  </a:cubicBezTo>
                  <a:cubicBezTo>
                    <a:pt x="5585" y="-688"/>
                    <a:pt x="3596" y="254"/>
                    <a:pt x="2177" y="1330"/>
                  </a:cubicBezTo>
                  <a:cubicBezTo>
                    <a:pt x="806" y="2395"/>
                    <a:pt x="-299" y="4365"/>
                    <a:pt x="73" y="5859"/>
                  </a:cubicBezTo>
                  <a:cubicBezTo>
                    <a:pt x="196" y="6344"/>
                    <a:pt x="454" y="6763"/>
                    <a:pt x="901" y="709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1" name="任意形状 276"/>
            <p:cNvSpPr/>
            <p:nvPr/>
          </p:nvSpPr>
          <p:spPr>
            <a:xfrm>
              <a:off x="17184558" y="4756498"/>
              <a:ext cx="10545" cy="10550"/>
            </a:xfrm>
            <a:custGeom>
              <a:avLst/>
              <a:gdLst>
                <a:gd name="connsiteX0" fmla="*/ 6656 w 10545"/>
                <a:gd name="connsiteY0" fmla="*/ 10381 h 10550"/>
                <a:gd name="connsiteX1" fmla="*/ 10502 w 10545"/>
                <a:gd name="connsiteY1" fmla="*/ 7803 h 10550"/>
                <a:gd name="connsiteX2" fmla="*/ 7932 w 10545"/>
                <a:gd name="connsiteY2" fmla="*/ 3968 h 10550"/>
                <a:gd name="connsiteX3" fmla="*/ 6647 w 10545"/>
                <a:gd name="connsiteY3" fmla="*/ 761 h 10550"/>
                <a:gd name="connsiteX4" fmla="*/ 2163 w 10545"/>
                <a:gd name="connsiteY4" fmla="*/ 761 h 10550"/>
                <a:gd name="connsiteX5" fmla="*/ 240 w 10545"/>
                <a:gd name="connsiteY5" fmla="*/ 3968 h 10550"/>
                <a:gd name="connsiteX6" fmla="*/ 878 w 10545"/>
                <a:gd name="connsiteY6" fmla="*/ 8459 h 10550"/>
                <a:gd name="connsiteX7" fmla="*/ 6656 w 10545"/>
                <a:gd name="connsiteY7" fmla="*/ 10381 h 1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45" h="10550">
                  <a:moveTo>
                    <a:pt x="6656" y="10381"/>
                  </a:moveTo>
                  <a:cubicBezTo>
                    <a:pt x="8446" y="10020"/>
                    <a:pt x="10150" y="9582"/>
                    <a:pt x="10502" y="7803"/>
                  </a:cubicBezTo>
                  <a:cubicBezTo>
                    <a:pt x="10874" y="6042"/>
                    <a:pt x="8741" y="5576"/>
                    <a:pt x="7932" y="3968"/>
                  </a:cubicBezTo>
                  <a:cubicBezTo>
                    <a:pt x="7332" y="2769"/>
                    <a:pt x="7713" y="1618"/>
                    <a:pt x="6647" y="761"/>
                  </a:cubicBezTo>
                  <a:cubicBezTo>
                    <a:pt x="5295" y="-333"/>
                    <a:pt x="3639" y="-171"/>
                    <a:pt x="2163" y="761"/>
                  </a:cubicBezTo>
                  <a:cubicBezTo>
                    <a:pt x="935" y="1541"/>
                    <a:pt x="583" y="2550"/>
                    <a:pt x="240" y="3968"/>
                  </a:cubicBezTo>
                  <a:cubicBezTo>
                    <a:pt x="-160" y="5690"/>
                    <a:pt x="-131" y="6994"/>
                    <a:pt x="878" y="8459"/>
                  </a:cubicBezTo>
                  <a:cubicBezTo>
                    <a:pt x="2229" y="10400"/>
                    <a:pt x="4343" y="10847"/>
                    <a:pt x="6656" y="1038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2" name="任意形状 277"/>
            <p:cNvSpPr/>
            <p:nvPr/>
          </p:nvSpPr>
          <p:spPr>
            <a:xfrm>
              <a:off x="17168076" y="4742482"/>
              <a:ext cx="9043" cy="5527"/>
            </a:xfrm>
            <a:custGeom>
              <a:avLst/>
              <a:gdLst>
                <a:gd name="connsiteX0" fmla="*/ 671 w 9043"/>
                <a:gd name="connsiteY0" fmla="*/ 4510 h 5527"/>
                <a:gd name="connsiteX1" fmla="*/ 8344 w 9043"/>
                <a:gd name="connsiteY1" fmla="*/ 4510 h 5527"/>
                <a:gd name="connsiteX2" fmla="*/ 5165 w 9043"/>
                <a:gd name="connsiteY2" fmla="*/ 29 h 5527"/>
                <a:gd name="connsiteX3" fmla="*/ 671 w 9043"/>
                <a:gd name="connsiteY3" fmla="*/ 4510 h 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" h="5527">
                  <a:moveTo>
                    <a:pt x="671" y="4510"/>
                  </a:moveTo>
                  <a:cubicBezTo>
                    <a:pt x="6422" y="6432"/>
                    <a:pt x="4498" y="5157"/>
                    <a:pt x="8344" y="4510"/>
                  </a:cubicBezTo>
                  <a:cubicBezTo>
                    <a:pt x="10467" y="4158"/>
                    <a:pt x="7278" y="381"/>
                    <a:pt x="5165" y="29"/>
                  </a:cubicBezTo>
                  <a:cubicBezTo>
                    <a:pt x="2709" y="-381"/>
                    <a:pt x="-1680" y="3730"/>
                    <a:pt x="671" y="451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3" name="任意形状 278"/>
            <p:cNvSpPr/>
            <p:nvPr/>
          </p:nvSpPr>
          <p:spPr>
            <a:xfrm>
              <a:off x="16577136" y="4778234"/>
              <a:ext cx="9185" cy="11810"/>
            </a:xfrm>
            <a:custGeom>
              <a:avLst/>
              <a:gdLst>
                <a:gd name="connsiteX0" fmla="*/ 4514 w 9185"/>
                <a:gd name="connsiteY0" fmla="*/ 158 h 11810"/>
                <a:gd name="connsiteX1" fmla="*/ 678 w 9185"/>
                <a:gd name="connsiteY1" fmla="*/ 2718 h 11810"/>
                <a:gd name="connsiteX2" fmla="*/ 49 w 9185"/>
                <a:gd name="connsiteY2" fmla="*/ 6562 h 11810"/>
                <a:gd name="connsiteX3" fmla="*/ 1954 w 9185"/>
                <a:gd name="connsiteY3" fmla="*/ 11691 h 11810"/>
                <a:gd name="connsiteX4" fmla="*/ 5800 w 9185"/>
                <a:gd name="connsiteY4" fmla="*/ 5924 h 11810"/>
                <a:gd name="connsiteX5" fmla="*/ 8998 w 9185"/>
                <a:gd name="connsiteY5" fmla="*/ 1443 h 11810"/>
                <a:gd name="connsiteX6" fmla="*/ 4514 w 9185"/>
                <a:gd name="connsiteY6" fmla="*/ 158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85" h="11810">
                  <a:moveTo>
                    <a:pt x="4514" y="158"/>
                  </a:moveTo>
                  <a:cubicBezTo>
                    <a:pt x="2735" y="444"/>
                    <a:pt x="1601" y="1167"/>
                    <a:pt x="678" y="2718"/>
                  </a:cubicBezTo>
                  <a:cubicBezTo>
                    <a:pt x="-103" y="4040"/>
                    <a:pt x="-36" y="5049"/>
                    <a:pt x="49" y="6562"/>
                  </a:cubicBezTo>
                  <a:cubicBezTo>
                    <a:pt x="164" y="8703"/>
                    <a:pt x="-55" y="10986"/>
                    <a:pt x="1954" y="11691"/>
                  </a:cubicBezTo>
                  <a:cubicBezTo>
                    <a:pt x="4524" y="12595"/>
                    <a:pt x="4257" y="8151"/>
                    <a:pt x="5800" y="5924"/>
                  </a:cubicBezTo>
                  <a:cubicBezTo>
                    <a:pt x="7018" y="4164"/>
                    <a:pt x="9951" y="3374"/>
                    <a:pt x="8998" y="1443"/>
                  </a:cubicBezTo>
                  <a:cubicBezTo>
                    <a:pt x="8218" y="-194"/>
                    <a:pt x="6314" y="-127"/>
                    <a:pt x="4514" y="1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4" name="任意形状 279"/>
            <p:cNvSpPr/>
            <p:nvPr/>
          </p:nvSpPr>
          <p:spPr>
            <a:xfrm>
              <a:off x="14819071" y="3474854"/>
              <a:ext cx="26309" cy="10472"/>
            </a:xfrm>
            <a:custGeom>
              <a:avLst/>
              <a:gdLst>
                <a:gd name="connsiteX0" fmla="*/ 4051 w 26309"/>
                <a:gd name="connsiteY0" fmla="*/ 9599 h 10472"/>
                <a:gd name="connsiteX1" fmla="*/ 9163 w 26309"/>
                <a:gd name="connsiteY1" fmla="*/ 7039 h 10472"/>
                <a:gd name="connsiteX2" fmla="*/ 13028 w 26309"/>
                <a:gd name="connsiteY2" fmla="*/ 10236 h 10472"/>
                <a:gd name="connsiteX3" fmla="*/ 19435 w 26309"/>
                <a:gd name="connsiteY3" fmla="*/ 8952 h 10472"/>
                <a:gd name="connsiteX4" fmla="*/ 25842 w 26309"/>
                <a:gd name="connsiteY4" fmla="*/ 6392 h 10472"/>
                <a:gd name="connsiteX5" fmla="*/ 25204 w 26309"/>
                <a:gd name="connsiteY5" fmla="*/ 1273 h 10472"/>
                <a:gd name="connsiteX6" fmla="*/ 16227 w 26309"/>
                <a:gd name="connsiteY6" fmla="*/ 1273 h 10472"/>
                <a:gd name="connsiteX7" fmla="*/ 6621 w 26309"/>
                <a:gd name="connsiteY7" fmla="*/ 1273 h 10472"/>
                <a:gd name="connsiteX8" fmla="*/ 214 w 26309"/>
                <a:gd name="connsiteY8" fmla="*/ 2548 h 10472"/>
                <a:gd name="connsiteX9" fmla="*/ 1500 w 26309"/>
                <a:gd name="connsiteY9" fmla="*/ 7039 h 10472"/>
                <a:gd name="connsiteX10" fmla="*/ 4051 w 26309"/>
                <a:gd name="connsiteY10" fmla="*/ 9599 h 1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09" h="10472">
                  <a:moveTo>
                    <a:pt x="4051" y="9599"/>
                  </a:moveTo>
                  <a:cubicBezTo>
                    <a:pt x="6174" y="10303"/>
                    <a:pt x="6983" y="6678"/>
                    <a:pt x="9163" y="7039"/>
                  </a:cubicBezTo>
                  <a:cubicBezTo>
                    <a:pt x="11096" y="7344"/>
                    <a:pt x="11153" y="9637"/>
                    <a:pt x="13028" y="10236"/>
                  </a:cubicBezTo>
                  <a:cubicBezTo>
                    <a:pt x="15437" y="11016"/>
                    <a:pt x="16998" y="9675"/>
                    <a:pt x="19435" y="8952"/>
                  </a:cubicBezTo>
                  <a:cubicBezTo>
                    <a:pt x="22015" y="8190"/>
                    <a:pt x="24728" y="8847"/>
                    <a:pt x="25842" y="6392"/>
                  </a:cubicBezTo>
                  <a:cubicBezTo>
                    <a:pt x="26661" y="4556"/>
                    <a:pt x="26375" y="2910"/>
                    <a:pt x="25204" y="1273"/>
                  </a:cubicBezTo>
                  <a:cubicBezTo>
                    <a:pt x="23195" y="-1591"/>
                    <a:pt x="19740" y="1273"/>
                    <a:pt x="16227" y="1273"/>
                  </a:cubicBezTo>
                  <a:cubicBezTo>
                    <a:pt x="12486" y="1273"/>
                    <a:pt x="10343" y="835"/>
                    <a:pt x="6621" y="1273"/>
                  </a:cubicBezTo>
                  <a:cubicBezTo>
                    <a:pt x="4079" y="1568"/>
                    <a:pt x="1138" y="169"/>
                    <a:pt x="214" y="2548"/>
                  </a:cubicBezTo>
                  <a:cubicBezTo>
                    <a:pt x="-433" y="4251"/>
                    <a:pt x="500" y="5498"/>
                    <a:pt x="1500" y="7039"/>
                  </a:cubicBezTo>
                  <a:cubicBezTo>
                    <a:pt x="2252" y="8229"/>
                    <a:pt x="2708" y="9151"/>
                    <a:pt x="4051" y="95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5" name="任意形状 280"/>
            <p:cNvSpPr/>
            <p:nvPr/>
          </p:nvSpPr>
          <p:spPr>
            <a:xfrm>
              <a:off x="14853091" y="3474423"/>
              <a:ext cx="16911" cy="8987"/>
            </a:xfrm>
            <a:custGeom>
              <a:avLst/>
              <a:gdLst>
                <a:gd name="connsiteX0" fmla="*/ 3351 w 16911"/>
                <a:gd name="connsiteY0" fmla="*/ 8745 h 8987"/>
                <a:gd name="connsiteX1" fmla="*/ 6569 w 16911"/>
                <a:gd name="connsiteY1" fmla="*/ 8745 h 8987"/>
                <a:gd name="connsiteX2" fmla="*/ 12338 w 16911"/>
                <a:gd name="connsiteY2" fmla="*/ 6186 h 8987"/>
                <a:gd name="connsiteX3" fmla="*/ 16813 w 16911"/>
                <a:gd name="connsiteY3" fmla="*/ 3607 h 8987"/>
                <a:gd name="connsiteX4" fmla="*/ 12976 w 16911"/>
                <a:gd name="connsiteY4" fmla="*/ 2332 h 8987"/>
                <a:gd name="connsiteX5" fmla="*/ 6569 w 16911"/>
                <a:gd name="connsiteY5" fmla="*/ 410 h 8987"/>
                <a:gd name="connsiteX6" fmla="*/ 819 w 16911"/>
                <a:gd name="connsiteY6" fmla="*/ 1048 h 8987"/>
                <a:gd name="connsiteX7" fmla="*/ 819 w 16911"/>
                <a:gd name="connsiteY7" fmla="*/ 6176 h 8987"/>
                <a:gd name="connsiteX8" fmla="*/ 3351 w 16911"/>
                <a:gd name="connsiteY8" fmla="*/ 8745 h 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11" h="8987">
                  <a:moveTo>
                    <a:pt x="3351" y="8745"/>
                  </a:moveTo>
                  <a:cubicBezTo>
                    <a:pt x="4522" y="9193"/>
                    <a:pt x="5322" y="8917"/>
                    <a:pt x="6569" y="8745"/>
                  </a:cubicBezTo>
                  <a:cubicBezTo>
                    <a:pt x="9016" y="8403"/>
                    <a:pt x="10139" y="7309"/>
                    <a:pt x="12338" y="6186"/>
                  </a:cubicBezTo>
                  <a:cubicBezTo>
                    <a:pt x="14118" y="5272"/>
                    <a:pt x="17536" y="5501"/>
                    <a:pt x="16813" y="3607"/>
                  </a:cubicBezTo>
                  <a:cubicBezTo>
                    <a:pt x="16260" y="2132"/>
                    <a:pt x="14490" y="2808"/>
                    <a:pt x="12976" y="2332"/>
                  </a:cubicBezTo>
                  <a:cubicBezTo>
                    <a:pt x="10491" y="1533"/>
                    <a:pt x="9168" y="600"/>
                    <a:pt x="6569" y="410"/>
                  </a:cubicBezTo>
                  <a:cubicBezTo>
                    <a:pt x="4313" y="239"/>
                    <a:pt x="2199" y="-713"/>
                    <a:pt x="819" y="1048"/>
                  </a:cubicBezTo>
                  <a:cubicBezTo>
                    <a:pt x="-438" y="2608"/>
                    <a:pt x="-95" y="4387"/>
                    <a:pt x="819" y="6176"/>
                  </a:cubicBezTo>
                  <a:cubicBezTo>
                    <a:pt x="1438" y="7451"/>
                    <a:pt x="2056" y="8241"/>
                    <a:pt x="3351" y="874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6" name="任意形状 281"/>
            <p:cNvSpPr/>
            <p:nvPr/>
          </p:nvSpPr>
          <p:spPr>
            <a:xfrm>
              <a:off x="14889682" y="3478582"/>
              <a:ext cx="7782" cy="6337"/>
            </a:xfrm>
            <a:custGeom>
              <a:avLst/>
              <a:gdLst>
                <a:gd name="connsiteX0" fmla="*/ 2650 w 7782"/>
                <a:gd name="connsiteY0" fmla="*/ 5871 h 6337"/>
                <a:gd name="connsiteX1" fmla="*/ 7781 w 7782"/>
                <a:gd name="connsiteY1" fmla="*/ 4587 h 6337"/>
                <a:gd name="connsiteX2" fmla="*/ 4573 w 7782"/>
                <a:gd name="connsiteY2" fmla="*/ 2027 h 6337"/>
                <a:gd name="connsiteX3" fmla="*/ 1384 w 7782"/>
                <a:gd name="connsiteY3" fmla="*/ 105 h 6337"/>
                <a:gd name="connsiteX4" fmla="*/ 70 w 7782"/>
                <a:gd name="connsiteY4" fmla="*/ 3312 h 6337"/>
                <a:gd name="connsiteX5" fmla="*/ 2650 w 7782"/>
                <a:gd name="connsiteY5" fmla="*/ 5871 h 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2" h="6337">
                  <a:moveTo>
                    <a:pt x="2650" y="5871"/>
                  </a:moveTo>
                  <a:cubicBezTo>
                    <a:pt x="4573" y="6623"/>
                    <a:pt x="7848" y="6642"/>
                    <a:pt x="7781" y="4587"/>
                  </a:cubicBezTo>
                  <a:cubicBezTo>
                    <a:pt x="7734" y="2988"/>
                    <a:pt x="5906" y="2931"/>
                    <a:pt x="4573" y="2027"/>
                  </a:cubicBezTo>
                  <a:cubicBezTo>
                    <a:pt x="3392" y="1199"/>
                    <a:pt x="2726" y="-428"/>
                    <a:pt x="1384" y="105"/>
                  </a:cubicBezTo>
                  <a:cubicBezTo>
                    <a:pt x="108" y="590"/>
                    <a:pt x="-149" y="1979"/>
                    <a:pt x="70" y="3312"/>
                  </a:cubicBezTo>
                  <a:cubicBezTo>
                    <a:pt x="356" y="4691"/>
                    <a:pt x="1327" y="5348"/>
                    <a:pt x="2650" y="587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7" name="任意形状 282"/>
            <p:cNvSpPr/>
            <p:nvPr/>
          </p:nvSpPr>
          <p:spPr>
            <a:xfrm>
              <a:off x="14907032" y="3467893"/>
              <a:ext cx="12940" cy="6319"/>
            </a:xfrm>
            <a:custGeom>
              <a:avLst/>
              <a:gdLst>
                <a:gd name="connsiteX0" fmla="*/ 1960 w 12940"/>
                <a:gd name="connsiteY0" fmla="*/ 5665 h 6319"/>
                <a:gd name="connsiteX1" fmla="*/ 8367 w 12940"/>
                <a:gd name="connsiteY1" fmla="*/ 5027 h 6319"/>
                <a:gd name="connsiteX2" fmla="*/ 12861 w 12940"/>
                <a:gd name="connsiteY2" fmla="*/ 3105 h 6319"/>
                <a:gd name="connsiteX3" fmla="*/ 7111 w 12940"/>
                <a:gd name="connsiteY3" fmla="*/ 536 h 6319"/>
                <a:gd name="connsiteX4" fmla="*/ 47 w 12940"/>
                <a:gd name="connsiteY4" fmla="*/ 1821 h 6319"/>
                <a:gd name="connsiteX5" fmla="*/ 1960 w 12940"/>
                <a:gd name="connsiteY5" fmla="*/ 5665 h 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40" h="6319">
                  <a:moveTo>
                    <a:pt x="1960" y="5665"/>
                  </a:moveTo>
                  <a:cubicBezTo>
                    <a:pt x="3988" y="7168"/>
                    <a:pt x="5968" y="5703"/>
                    <a:pt x="8367" y="5027"/>
                  </a:cubicBezTo>
                  <a:cubicBezTo>
                    <a:pt x="10205" y="4504"/>
                    <a:pt x="12309" y="4923"/>
                    <a:pt x="12861" y="3105"/>
                  </a:cubicBezTo>
                  <a:cubicBezTo>
                    <a:pt x="13556" y="746"/>
                    <a:pt x="9538" y="879"/>
                    <a:pt x="7111" y="536"/>
                  </a:cubicBezTo>
                  <a:cubicBezTo>
                    <a:pt x="4322" y="156"/>
                    <a:pt x="437" y="-939"/>
                    <a:pt x="47" y="1821"/>
                  </a:cubicBezTo>
                  <a:cubicBezTo>
                    <a:pt x="-210" y="3486"/>
                    <a:pt x="609" y="4666"/>
                    <a:pt x="1960" y="566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8" name="任意形状 283"/>
            <p:cNvSpPr/>
            <p:nvPr/>
          </p:nvSpPr>
          <p:spPr>
            <a:xfrm>
              <a:off x="14911441" y="3478892"/>
              <a:ext cx="8722" cy="5612"/>
            </a:xfrm>
            <a:custGeom>
              <a:avLst/>
              <a:gdLst>
                <a:gd name="connsiteX0" fmla="*/ 122 w 8722"/>
                <a:gd name="connsiteY0" fmla="*/ 1716 h 5612"/>
                <a:gd name="connsiteX1" fmla="*/ 779 w 8722"/>
                <a:gd name="connsiteY1" fmla="*/ 4913 h 5612"/>
                <a:gd name="connsiteX2" fmla="*/ 5253 w 8722"/>
                <a:gd name="connsiteY2" fmla="*/ 4913 h 5612"/>
                <a:gd name="connsiteX3" fmla="*/ 8471 w 8722"/>
                <a:gd name="connsiteY3" fmla="*/ 3001 h 5612"/>
                <a:gd name="connsiteX4" fmla="*/ 122 w 8722"/>
                <a:gd name="connsiteY4" fmla="*/ 1716 h 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2" h="5612">
                  <a:moveTo>
                    <a:pt x="122" y="1716"/>
                  </a:moveTo>
                  <a:cubicBezTo>
                    <a:pt x="-107" y="2963"/>
                    <a:pt x="-78" y="3990"/>
                    <a:pt x="779" y="4913"/>
                  </a:cubicBezTo>
                  <a:cubicBezTo>
                    <a:pt x="1988" y="6188"/>
                    <a:pt x="3597" y="5427"/>
                    <a:pt x="5253" y="4913"/>
                  </a:cubicBezTo>
                  <a:cubicBezTo>
                    <a:pt x="6652" y="4495"/>
                    <a:pt x="7595" y="4171"/>
                    <a:pt x="8471" y="3001"/>
                  </a:cubicBezTo>
                  <a:cubicBezTo>
                    <a:pt x="10384" y="327"/>
                    <a:pt x="798" y="-1509"/>
                    <a:pt x="122" y="171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299" name="任意形状 284"/>
            <p:cNvSpPr/>
            <p:nvPr/>
          </p:nvSpPr>
          <p:spPr>
            <a:xfrm>
              <a:off x="14871141" y="3483778"/>
              <a:ext cx="12955" cy="7949"/>
            </a:xfrm>
            <a:custGeom>
              <a:avLst/>
              <a:gdLst>
                <a:gd name="connsiteX0" fmla="*/ 6436 w 12955"/>
                <a:gd name="connsiteY0" fmla="*/ 6441 h 7949"/>
                <a:gd name="connsiteX1" fmla="*/ 10919 w 12955"/>
                <a:gd name="connsiteY1" fmla="*/ 7716 h 7949"/>
                <a:gd name="connsiteX2" fmla="*/ 12833 w 12955"/>
                <a:gd name="connsiteY2" fmla="*/ 5156 h 7949"/>
                <a:gd name="connsiteX3" fmla="*/ 6436 w 12955"/>
                <a:gd name="connsiteY3" fmla="*/ 27 h 7949"/>
                <a:gd name="connsiteX4" fmla="*/ 0 w 12955"/>
                <a:gd name="connsiteY4" fmla="*/ 3234 h 7949"/>
                <a:gd name="connsiteX5" fmla="*/ 6436 w 12955"/>
                <a:gd name="connsiteY5" fmla="*/ 6441 h 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5" h="7949">
                  <a:moveTo>
                    <a:pt x="6436" y="6441"/>
                  </a:moveTo>
                  <a:cubicBezTo>
                    <a:pt x="8140" y="7059"/>
                    <a:pt x="9282" y="8515"/>
                    <a:pt x="10919" y="7716"/>
                  </a:cubicBezTo>
                  <a:cubicBezTo>
                    <a:pt x="12043" y="7173"/>
                    <a:pt x="12500" y="6355"/>
                    <a:pt x="12833" y="5156"/>
                  </a:cubicBezTo>
                  <a:cubicBezTo>
                    <a:pt x="13718" y="2073"/>
                    <a:pt x="9615" y="227"/>
                    <a:pt x="6436" y="27"/>
                  </a:cubicBezTo>
                  <a:cubicBezTo>
                    <a:pt x="3646" y="-144"/>
                    <a:pt x="0" y="437"/>
                    <a:pt x="0" y="3234"/>
                  </a:cubicBezTo>
                  <a:cubicBezTo>
                    <a:pt x="10" y="6022"/>
                    <a:pt x="3799" y="5470"/>
                    <a:pt x="6436" y="64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0" name="任意形状 285"/>
            <p:cNvSpPr/>
            <p:nvPr/>
          </p:nvSpPr>
          <p:spPr>
            <a:xfrm>
              <a:off x="14924347" y="3479138"/>
              <a:ext cx="19926" cy="10375"/>
            </a:xfrm>
            <a:custGeom>
              <a:avLst/>
              <a:gdLst>
                <a:gd name="connsiteX0" fmla="*/ 4542 w 19926"/>
                <a:gd name="connsiteY0" fmla="*/ 9150 h 10375"/>
                <a:gd name="connsiteX1" fmla="*/ 10292 w 19926"/>
                <a:gd name="connsiteY1" fmla="*/ 9797 h 10375"/>
                <a:gd name="connsiteX2" fmla="*/ 12225 w 19926"/>
                <a:gd name="connsiteY2" fmla="*/ 7237 h 10375"/>
                <a:gd name="connsiteX3" fmla="*/ 16071 w 19926"/>
                <a:gd name="connsiteY3" fmla="*/ 5953 h 10375"/>
                <a:gd name="connsiteX4" fmla="*/ 19908 w 19926"/>
                <a:gd name="connsiteY4" fmla="*/ 2756 h 10375"/>
                <a:gd name="connsiteX5" fmla="*/ 16718 w 19926"/>
                <a:gd name="connsiteY5" fmla="*/ 186 h 10375"/>
                <a:gd name="connsiteX6" fmla="*/ 10940 w 19926"/>
                <a:gd name="connsiteY6" fmla="*/ 1471 h 10375"/>
                <a:gd name="connsiteX7" fmla="*/ 3895 w 19926"/>
                <a:gd name="connsiteY7" fmla="*/ 2756 h 10375"/>
                <a:gd name="connsiteX8" fmla="*/ 58 w 19926"/>
                <a:gd name="connsiteY8" fmla="*/ 5315 h 10375"/>
                <a:gd name="connsiteX9" fmla="*/ 4542 w 19926"/>
                <a:gd name="connsiteY9" fmla="*/ 9150 h 1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6" h="10375">
                  <a:moveTo>
                    <a:pt x="4542" y="9150"/>
                  </a:moveTo>
                  <a:cubicBezTo>
                    <a:pt x="6608" y="10054"/>
                    <a:pt x="8407" y="11024"/>
                    <a:pt x="10292" y="9797"/>
                  </a:cubicBezTo>
                  <a:cubicBezTo>
                    <a:pt x="11340" y="9121"/>
                    <a:pt x="11244" y="7998"/>
                    <a:pt x="12225" y="7237"/>
                  </a:cubicBezTo>
                  <a:cubicBezTo>
                    <a:pt x="13472" y="6267"/>
                    <a:pt x="14681" y="6695"/>
                    <a:pt x="16071" y="5953"/>
                  </a:cubicBezTo>
                  <a:cubicBezTo>
                    <a:pt x="17784" y="5039"/>
                    <a:pt x="20164" y="4687"/>
                    <a:pt x="19908" y="2756"/>
                  </a:cubicBezTo>
                  <a:cubicBezTo>
                    <a:pt x="19698" y="1167"/>
                    <a:pt x="18223" y="681"/>
                    <a:pt x="16718" y="186"/>
                  </a:cubicBezTo>
                  <a:cubicBezTo>
                    <a:pt x="14510" y="-527"/>
                    <a:pt x="13196" y="1005"/>
                    <a:pt x="10940" y="1471"/>
                  </a:cubicBezTo>
                  <a:cubicBezTo>
                    <a:pt x="8208" y="2023"/>
                    <a:pt x="6427" y="1585"/>
                    <a:pt x="3895" y="2756"/>
                  </a:cubicBezTo>
                  <a:cubicBezTo>
                    <a:pt x="2258" y="3498"/>
                    <a:pt x="449" y="3555"/>
                    <a:pt x="58" y="5315"/>
                  </a:cubicBezTo>
                  <a:cubicBezTo>
                    <a:pt x="-446" y="7561"/>
                    <a:pt x="2429" y="8246"/>
                    <a:pt x="4542" y="915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1" name="任意形状 286"/>
            <p:cNvSpPr/>
            <p:nvPr/>
          </p:nvSpPr>
          <p:spPr>
            <a:xfrm>
              <a:off x="14956396" y="3475647"/>
              <a:ext cx="23698" cy="8557"/>
            </a:xfrm>
            <a:custGeom>
              <a:avLst/>
              <a:gdLst>
                <a:gd name="connsiteX0" fmla="*/ 4481 w 23698"/>
                <a:gd name="connsiteY0" fmla="*/ 8159 h 8557"/>
                <a:gd name="connsiteX1" fmla="*/ 10878 w 23698"/>
                <a:gd name="connsiteY1" fmla="*/ 8159 h 8557"/>
                <a:gd name="connsiteX2" fmla="*/ 18570 w 23698"/>
                <a:gd name="connsiteY2" fmla="*/ 7522 h 8557"/>
                <a:gd name="connsiteX3" fmla="*/ 23692 w 23698"/>
                <a:gd name="connsiteY3" fmla="*/ 3678 h 8557"/>
                <a:gd name="connsiteX4" fmla="*/ 17275 w 23698"/>
                <a:gd name="connsiteY4" fmla="*/ 1118 h 8557"/>
                <a:gd name="connsiteX5" fmla="*/ 8955 w 23698"/>
                <a:gd name="connsiteY5" fmla="*/ 1756 h 8557"/>
                <a:gd name="connsiteX6" fmla="*/ 625 w 23698"/>
                <a:gd name="connsiteY6" fmla="*/ 1118 h 8557"/>
                <a:gd name="connsiteX7" fmla="*/ 625 w 23698"/>
                <a:gd name="connsiteY7" fmla="*/ 5600 h 8557"/>
                <a:gd name="connsiteX8" fmla="*/ 4481 w 23698"/>
                <a:gd name="connsiteY8" fmla="*/ 8159 h 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8" h="8557">
                  <a:moveTo>
                    <a:pt x="4481" y="8159"/>
                  </a:moveTo>
                  <a:cubicBezTo>
                    <a:pt x="6832" y="9006"/>
                    <a:pt x="8384" y="8254"/>
                    <a:pt x="10878" y="8159"/>
                  </a:cubicBezTo>
                  <a:cubicBezTo>
                    <a:pt x="13867" y="8045"/>
                    <a:pt x="15790" y="8664"/>
                    <a:pt x="18570" y="7522"/>
                  </a:cubicBezTo>
                  <a:cubicBezTo>
                    <a:pt x="20883" y="6570"/>
                    <a:pt x="23863" y="6171"/>
                    <a:pt x="23692" y="3678"/>
                  </a:cubicBezTo>
                  <a:cubicBezTo>
                    <a:pt x="23521" y="994"/>
                    <a:pt x="19931" y="1584"/>
                    <a:pt x="17275" y="1118"/>
                  </a:cubicBezTo>
                  <a:cubicBezTo>
                    <a:pt x="14096" y="547"/>
                    <a:pt x="12211" y="1756"/>
                    <a:pt x="8955" y="1756"/>
                  </a:cubicBezTo>
                  <a:cubicBezTo>
                    <a:pt x="5690" y="1756"/>
                    <a:pt x="2215" y="-1727"/>
                    <a:pt x="625" y="1118"/>
                  </a:cubicBezTo>
                  <a:cubicBezTo>
                    <a:pt x="-232" y="2640"/>
                    <a:pt x="-184" y="4049"/>
                    <a:pt x="625" y="5600"/>
                  </a:cubicBezTo>
                  <a:cubicBezTo>
                    <a:pt x="1453" y="7198"/>
                    <a:pt x="2767" y="7560"/>
                    <a:pt x="4481" y="815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2" name="任意形状 287"/>
            <p:cNvSpPr/>
            <p:nvPr/>
          </p:nvSpPr>
          <p:spPr>
            <a:xfrm>
              <a:off x="14988335" y="3470166"/>
              <a:ext cx="20234" cy="9020"/>
            </a:xfrm>
            <a:custGeom>
              <a:avLst/>
              <a:gdLst>
                <a:gd name="connsiteX0" fmla="*/ 9098 w 20234"/>
                <a:gd name="connsiteY0" fmla="*/ 7874 h 9020"/>
                <a:gd name="connsiteX1" fmla="*/ 18065 w 20234"/>
                <a:gd name="connsiteY1" fmla="*/ 7874 h 9020"/>
                <a:gd name="connsiteX2" fmla="*/ 19998 w 20234"/>
                <a:gd name="connsiteY2" fmla="*/ 2755 h 9020"/>
                <a:gd name="connsiteX3" fmla="*/ 15505 w 20234"/>
                <a:gd name="connsiteY3" fmla="*/ 195 h 9020"/>
                <a:gd name="connsiteX4" fmla="*/ 8431 w 20234"/>
                <a:gd name="connsiteY4" fmla="*/ 1470 h 9020"/>
                <a:gd name="connsiteX5" fmla="*/ 3976 w 20234"/>
                <a:gd name="connsiteY5" fmla="*/ 3392 h 9020"/>
                <a:gd name="connsiteX6" fmla="*/ 111 w 20234"/>
                <a:gd name="connsiteY6" fmla="*/ 6599 h 9020"/>
                <a:gd name="connsiteX7" fmla="*/ 9098 w 20234"/>
                <a:gd name="connsiteY7" fmla="*/ 7874 h 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34" h="9020">
                  <a:moveTo>
                    <a:pt x="9098" y="7874"/>
                  </a:moveTo>
                  <a:cubicBezTo>
                    <a:pt x="12591" y="8131"/>
                    <a:pt x="15561" y="10319"/>
                    <a:pt x="18065" y="7874"/>
                  </a:cubicBezTo>
                  <a:cubicBezTo>
                    <a:pt x="19598" y="6390"/>
                    <a:pt x="20750" y="4743"/>
                    <a:pt x="19998" y="2755"/>
                  </a:cubicBezTo>
                  <a:cubicBezTo>
                    <a:pt x="19255" y="871"/>
                    <a:pt x="17475" y="652"/>
                    <a:pt x="15505" y="195"/>
                  </a:cubicBezTo>
                  <a:cubicBezTo>
                    <a:pt x="12772" y="-442"/>
                    <a:pt x="11116" y="614"/>
                    <a:pt x="8431" y="1470"/>
                  </a:cubicBezTo>
                  <a:cubicBezTo>
                    <a:pt x="6641" y="2060"/>
                    <a:pt x="5584" y="2403"/>
                    <a:pt x="3976" y="3392"/>
                  </a:cubicBezTo>
                  <a:cubicBezTo>
                    <a:pt x="2300" y="4410"/>
                    <a:pt x="701" y="4734"/>
                    <a:pt x="111" y="6599"/>
                  </a:cubicBezTo>
                  <a:cubicBezTo>
                    <a:pt x="-927" y="9967"/>
                    <a:pt x="5584" y="7627"/>
                    <a:pt x="9098" y="787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3" name="任意形状 288"/>
            <p:cNvSpPr/>
            <p:nvPr/>
          </p:nvSpPr>
          <p:spPr>
            <a:xfrm>
              <a:off x="15291151" y="3469656"/>
              <a:ext cx="57064" cy="15753"/>
            </a:xfrm>
            <a:custGeom>
              <a:avLst/>
              <a:gdLst>
                <a:gd name="connsiteX0" fmla="*/ 12634 w 57064"/>
                <a:gd name="connsiteY0" fmla="*/ 15434 h 15753"/>
                <a:gd name="connsiteX1" fmla="*/ 22897 w 57064"/>
                <a:gd name="connsiteY1" fmla="*/ 15434 h 15753"/>
                <a:gd name="connsiteX2" fmla="*/ 29304 w 57064"/>
                <a:gd name="connsiteY2" fmla="*/ 14150 h 15753"/>
                <a:gd name="connsiteX3" fmla="*/ 38909 w 57064"/>
                <a:gd name="connsiteY3" fmla="*/ 12875 h 15753"/>
                <a:gd name="connsiteX4" fmla="*/ 49172 w 57064"/>
                <a:gd name="connsiteY4" fmla="*/ 11590 h 15753"/>
                <a:gd name="connsiteX5" fmla="*/ 56207 w 57064"/>
                <a:gd name="connsiteY5" fmla="*/ 10953 h 15753"/>
                <a:gd name="connsiteX6" fmla="*/ 54922 w 57064"/>
                <a:gd name="connsiteY6" fmla="*/ 3902 h 15753"/>
                <a:gd name="connsiteX7" fmla="*/ 48524 w 57064"/>
                <a:gd name="connsiteY7" fmla="*/ 1980 h 15753"/>
                <a:gd name="connsiteX8" fmla="*/ 37624 w 57064"/>
                <a:gd name="connsiteY8" fmla="*/ 705 h 15753"/>
                <a:gd name="connsiteX9" fmla="*/ 28656 w 57064"/>
                <a:gd name="connsiteY9" fmla="*/ 58 h 15753"/>
                <a:gd name="connsiteX10" fmla="*/ 19688 w 57064"/>
                <a:gd name="connsiteY10" fmla="*/ 1980 h 15753"/>
                <a:gd name="connsiteX11" fmla="*/ 13281 w 57064"/>
                <a:gd name="connsiteY11" fmla="*/ 5186 h 15753"/>
                <a:gd name="connsiteX12" fmla="*/ 4942 w 57064"/>
                <a:gd name="connsiteY12" fmla="*/ 4549 h 15753"/>
                <a:gd name="connsiteX13" fmla="*/ 449 w 57064"/>
                <a:gd name="connsiteY13" fmla="*/ 7109 h 15753"/>
                <a:gd name="connsiteX14" fmla="*/ 2362 w 57064"/>
                <a:gd name="connsiteY14" fmla="*/ 13512 h 15753"/>
                <a:gd name="connsiteX15" fmla="*/ 12634 w 57064"/>
                <a:gd name="connsiteY15" fmla="*/ 15434 h 1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064" h="15753">
                  <a:moveTo>
                    <a:pt x="12634" y="15434"/>
                  </a:moveTo>
                  <a:cubicBezTo>
                    <a:pt x="16613" y="15805"/>
                    <a:pt x="18927" y="15910"/>
                    <a:pt x="22897" y="15434"/>
                  </a:cubicBezTo>
                  <a:cubicBezTo>
                    <a:pt x="25419" y="15130"/>
                    <a:pt x="26781" y="14587"/>
                    <a:pt x="29304" y="14150"/>
                  </a:cubicBezTo>
                  <a:cubicBezTo>
                    <a:pt x="33016" y="13512"/>
                    <a:pt x="35158" y="13360"/>
                    <a:pt x="38909" y="12875"/>
                  </a:cubicBezTo>
                  <a:cubicBezTo>
                    <a:pt x="42898" y="12351"/>
                    <a:pt x="45154" y="12009"/>
                    <a:pt x="49172" y="11590"/>
                  </a:cubicBezTo>
                  <a:cubicBezTo>
                    <a:pt x="51904" y="11295"/>
                    <a:pt x="54532" y="13141"/>
                    <a:pt x="56207" y="10953"/>
                  </a:cubicBezTo>
                  <a:cubicBezTo>
                    <a:pt x="57930" y="8736"/>
                    <a:pt x="56826" y="5948"/>
                    <a:pt x="54922" y="3902"/>
                  </a:cubicBezTo>
                  <a:cubicBezTo>
                    <a:pt x="53142" y="1999"/>
                    <a:pt x="51076" y="2560"/>
                    <a:pt x="48524" y="1980"/>
                  </a:cubicBezTo>
                  <a:cubicBezTo>
                    <a:pt x="44355" y="1028"/>
                    <a:pt x="41889" y="1095"/>
                    <a:pt x="37624" y="705"/>
                  </a:cubicBezTo>
                  <a:cubicBezTo>
                    <a:pt x="34121" y="372"/>
                    <a:pt x="32141" y="-180"/>
                    <a:pt x="28656" y="58"/>
                  </a:cubicBezTo>
                  <a:cubicBezTo>
                    <a:pt x="25077" y="305"/>
                    <a:pt x="23020" y="743"/>
                    <a:pt x="19688" y="1980"/>
                  </a:cubicBezTo>
                  <a:cubicBezTo>
                    <a:pt x="17061" y="2950"/>
                    <a:pt x="16004" y="4587"/>
                    <a:pt x="13281" y="5186"/>
                  </a:cubicBezTo>
                  <a:cubicBezTo>
                    <a:pt x="10092" y="5881"/>
                    <a:pt x="8064" y="3597"/>
                    <a:pt x="4942" y="4549"/>
                  </a:cubicBezTo>
                  <a:cubicBezTo>
                    <a:pt x="3010" y="5129"/>
                    <a:pt x="1401" y="5320"/>
                    <a:pt x="449" y="7109"/>
                  </a:cubicBezTo>
                  <a:cubicBezTo>
                    <a:pt x="-761" y="9421"/>
                    <a:pt x="677" y="11524"/>
                    <a:pt x="2362" y="13512"/>
                  </a:cubicBezTo>
                  <a:cubicBezTo>
                    <a:pt x="5037" y="16614"/>
                    <a:pt x="8588" y="15063"/>
                    <a:pt x="12634" y="1543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4" name="任意形状 289"/>
            <p:cNvSpPr/>
            <p:nvPr/>
          </p:nvSpPr>
          <p:spPr>
            <a:xfrm>
              <a:off x="15318414" y="3481792"/>
              <a:ext cx="79629" cy="22806"/>
            </a:xfrm>
            <a:custGeom>
              <a:avLst/>
              <a:gdLst>
                <a:gd name="connsiteX0" fmla="*/ 16121 w 79629"/>
                <a:gd name="connsiteY0" fmla="*/ 2661 h 22806"/>
                <a:gd name="connsiteX1" fmla="*/ 6477 w 79629"/>
                <a:gd name="connsiteY1" fmla="*/ 5220 h 22806"/>
                <a:gd name="connsiteX2" fmla="*/ 79 w 79629"/>
                <a:gd name="connsiteY2" fmla="*/ 9702 h 22806"/>
                <a:gd name="connsiteX3" fmla="*/ 3916 w 79629"/>
                <a:gd name="connsiteY3" fmla="*/ 12909 h 22806"/>
                <a:gd name="connsiteX4" fmla="*/ 12893 w 79629"/>
                <a:gd name="connsiteY4" fmla="*/ 11624 h 22806"/>
                <a:gd name="connsiteX5" fmla="*/ 17387 w 79629"/>
                <a:gd name="connsiteY5" fmla="*/ 12909 h 22806"/>
                <a:gd name="connsiteX6" fmla="*/ 25069 w 79629"/>
                <a:gd name="connsiteY6" fmla="*/ 16106 h 22806"/>
                <a:gd name="connsiteX7" fmla="*/ 32114 w 79629"/>
                <a:gd name="connsiteY7" fmla="*/ 16106 h 22806"/>
                <a:gd name="connsiteX8" fmla="*/ 41091 w 79629"/>
                <a:gd name="connsiteY8" fmla="*/ 18675 h 22806"/>
                <a:gd name="connsiteX9" fmla="*/ 51973 w 79629"/>
                <a:gd name="connsiteY9" fmla="*/ 18675 h 22806"/>
                <a:gd name="connsiteX10" fmla="*/ 65453 w 79629"/>
                <a:gd name="connsiteY10" fmla="*/ 21234 h 22806"/>
                <a:gd name="connsiteX11" fmla="*/ 76353 w 79629"/>
                <a:gd name="connsiteY11" fmla="*/ 21872 h 22806"/>
                <a:gd name="connsiteX12" fmla="*/ 79552 w 79629"/>
                <a:gd name="connsiteY12" fmla="*/ 18675 h 22806"/>
                <a:gd name="connsiteX13" fmla="*/ 78267 w 79629"/>
                <a:gd name="connsiteY13" fmla="*/ 14831 h 22806"/>
                <a:gd name="connsiteX14" fmla="*/ 73126 w 79629"/>
                <a:gd name="connsiteY14" fmla="*/ 12262 h 22806"/>
                <a:gd name="connsiteX15" fmla="*/ 72507 w 79629"/>
                <a:gd name="connsiteY15" fmla="*/ 7780 h 22806"/>
                <a:gd name="connsiteX16" fmla="*/ 62883 w 79629"/>
                <a:gd name="connsiteY16" fmla="*/ 4583 h 22806"/>
                <a:gd name="connsiteX17" fmla="*/ 54553 w 79629"/>
                <a:gd name="connsiteY17" fmla="*/ 4583 h 22806"/>
                <a:gd name="connsiteX18" fmla="*/ 48146 w 79629"/>
                <a:gd name="connsiteY18" fmla="*/ 6495 h 22806"/>
                <a:gd name="connsiteX19" fmla="*/ 45585 w 79629"/>
                <a:gd name="connsiteY19" fmla="*/ 3298 h 22806"/>
                <a:gd name="connsiteX20" fmla="*/ 38531 w 79629"/>
                <a:gd name="connsiteY20" fmla="*/ 739 h 22806"/>
                <a:gd name="connsiteX21" fmla="*/ 28906 w 79629"/>
                <a:gd name="connsiteY21" fmla="*/ 101 h 22806"/>
                <a:gd name="connsiteX22" fmla="*/ 16121 w 79629"/>
                <a:gd name="connsiteY22" fmla="*/ 2661 h 2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629" h="22806">
                  <a:moveTo>
                    <a:pt x="16121" y="2661"/>
                  </a:moveTo>
                  <a:cubicBezTo>
                    <a:pt x="12331" y="3555"/>
                    <a:pt x="9971" y="3508"/>
                    <a:pt x="6477" y="5220"/>
                  </a:cubicBezTo>
                  <a:cubicBezTo>
                    <a:pt x="3744" y="6562"/>
                    <a:pt x="-644" y="6743"/>
                    <a:pt x="79" y="9702"/>
                  </a:cubicBezTo>
                  <a:cubicBezTo>
                    <a:pt x="536" y="11596"/>
                    <a:pt x="2117" y="12147"/>
                    <a:pt x="3916" y="12909"/>
                  </a:cubicBezTo>
                  <a:cubicBezTo>
                    <a:pt x="7172" y="14298"/>
                    <a:pt x="9390" y="11148"/>
                    <a:pt x="12893" y="11624"/>
                  </a:cubicBezTo>
                  <a:cubicBezTo>
                    <a:pt x="14683" y="11871"/>
                    <a:pt x="15635" y="12328"/>
                    <a:pt x="17387" y="12909"/>
                  </a:cubicBezTo>
                  <a:cubicBezTo>
                    <a:pt x="20462" y="13927"/>
                    <a:pt x="21871" y="15525"/>
                    <a:pt x="25069" y="16106"/>
                  </a:cubicBezTo>
                  <a:cubicBezTo>
                    <a:pt x="27773" y="16600"/>
                    <a:pt x="29382" y="15782"/>
                    <a:pt x="32114" y="16106"/>
                  </a:cubicBezTo>
                  <a:cubicBezTo>
                    <a:pt x="35732" y="16543"/>
                    <a:pt x="37493" y="18123"/>
                    <a:pt x="41091" y="18675"/>
                  </a:cubicBezTo>
                  <a:cubicBezTo>
                    <a:pt x="45290" y="19303"/>
                    <a:pt x="47736" y="18323"/>
                    <a:pt x="51973" y="18675"/>
                  </a:cubicBezTo>
                  <a:cubicBezTo>
                    <a:pt x="57313" y="19122"/>
                    <a:pt x="60141" y="20616"/>
                    <a:pt x="65453" y="21234"/>
                  </a:cubicBezTo>
                  <a:cubicBezTo>
                    <a:pt x="69661" y="21729"/>
                    <a:pt x="72698" y="24089"/>
                    <a:pt x="76353" y="21872"/>
                  </a:cubicBezTo>
                  <a:cubicBezTo>
                    <a:pt x="77857" y="20958"/>
                    <a:pt x="79209" y="20407"/>
                    <a:pt x="79552" y="18675"/>
                  </a:cubicBezTo>
                  <a:cubicBezTo>
                    <a:pt x="79857" y="17124"/>
                    <a:pt x="79228" y="16096"/>
                    <a:pt x="78267" y="14831"/>
                  </a:cubicBezTo>
                  <a:cubicBezTo>
                    <a:pt x="76925" y="13042"/>
                    <a:pt x="74325" y="14155"/>
                    <a:pt x="73126" y="12262"/>
                  </a:cubicBezTo>
                  <a:cubicBezTo>
                    <a:pt x="72193" y="10777"/>
                    <a:pt x="73297" y="9359"/>
                    <a:pt x="72507" y="7780"/>
                  </a:cubicBezTo>
                  <a:cubicBezTo>
                    <a:pt x="70717" y="4250"/>
                    <a:pt x="66795" y="5144"/>
                    <a:pt x="62883" y="4583"/>
                  </a:cubicBezTo>
                  <a:cubicBezTo>
                    <a:pt x="59655" y="4107"/>
                    <a:pt x="57761" y="4059"/>
                    <a:pt x="54553" y="4583"/>
                  </a:cubicBezTo>
                  <a:cubicBezTo>
                    <a:pt x="51973" y="5001"/>
                    <a:pt x="50478" y="7666"/>
                    <a:pt x="48146" y="6495"/>
                  </a:cubicBezTo>
                  <a:cubicBezTo>
                    <a:pt x="46727" y="5791"/>
                    <a:pt x="46794" y="4335"/>
                    <a:pt x="45585" y="3298"/>
                  </a:cubicBezTo>
                  <a:cubicBezTo>
                    <a:pt x="43348" y="1405"/>
                    <a:pt x="41377" y="1386"/>
                    <a:pt x="38531" y="739"/>
                  </a:cubicBezTo>
                  <a:cubicBezTo>
                    <a:pt x="34875" y="-99"/>
                    <a:pt x="32666" y="-80"/>
                    <a:pt x="28906" y="101"/>
                  </a:cubicBezTo>
                  <a:cubicBezTo>
                    <a:pt x="23822" y="320"/>
                    <a:pt x="21061" y="1481"/>
                    <a:pt x="16121" y="266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5" name="任意形状 290"/>
            <p:cNvSpPr/>
            <p:nvPr/>
          </p:nvSpPr>
          <p:spPr>
            <a:xfrm>
              <a:off x="15409820" y="3493795"/>
              <a:ext cx="51608" cy="21017"/>
            </a:xfrm>
            <a:custGeom>
              <a:avLst/>
              <a:gdLst>
                <a:gd name="connsiteX0" fmla="*/ 6111 w 51608"/>
                <a:gd name="connsiteY0" fmla="*/ 20764 h 21017"/>
                <a:gd name="connsiteX1" fmla="*/ 10585 w 51608"/>
                <a:gd name="connsiteY1" fmla="*/ 20764 h 21017"/>
                <a:gd name="connsiteX2" fmla="*/ 18915 w 51608"/>
                <a:gd name="connsiteY2" fmla="*/ 17557 h 21017"/>
                <a:gd name="connsiteX3" fmla="*/ 33033 w 51608"/>
                <a:gd name="connsiteY3" fmla="*/ 18204 h 21017"/>
                <a:gd name="connsiteX4" fmla="*/ 46475 w 51608"/>
                <a:gd name="connsiteY4" fmla="*/ 17557 h 21017"/>
                <a:gd name="connsiteX5" fmla="*/ 51597 w 51608"/>
                <a:gd name="connsiteY5" fmla="*/ 13713 h 21017"/>
                <a:gd name="connsiteX6" fmla="*/ 49674 w 51608"/>
                <a:gd name="connsiteY6" fmla="*/ 9869 h 21017"/>
                <a:gd name="connsiteX7" fmla="*/ 40049 w 51608"/>
                <a:gd name="connsiteY7" fmla="*/ 7947 h 21017"/>
                <a:gd name="connsiteX8" fmla="*/ 34937 w 51608"/>
                <a:gd name="connsiteY8" fmla="*/ 7947 h 21017"/>
                <a:gd name="connsiteX9" fmla="*/ 25969 w 51608"/>
                <a:gd name="connsiteY9" fmla="*/ 4103 h 21017"/>
                <a:gd name="connsiteX10" fmla="*/ 20191 w 51608"/>
                <a:gd name="connsiteY10" fmla="*/ 4103 h 21017"/>
                <a:gd name="connsiteX11" fmla="*/ 15716 w 51608"/>
                <a:gd name="connsiteY11" fmla="*/ 6035 h 21017"/>
                <a:gd name="connsiteX12" fmla="*/ 15069 w 51608"/>
                <a:gd name="connsiteY12" fmla="*/ 2181 h 21017"/>
                <a:gd name="connsiteX13" fmla="*/ 4188 w 51608"/>
                <a:gd name="connsiteY13" fmla="*/ 2828 h 21017"/>
                <a:gd name="connsiteX14" fmla="*/ 979 w 51608"/>
                <a:gd name="connsiteY14" fmla="*/ 8594 h 21017"/>
                <a:gd name="connsiteX15" fmla="*/ 979 w 51608"/>
                <a:gd name="connsiteY15" fmla="*/ 16910 h 21017"/>
                <a:gd name="connsiteX16" fmla="*/ 6111 w 51608"/>
                <a:gd name="connsiteY16" fmla="*/ 20764 h 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608" h="21017">
                  <a:moveTo>
                    <a:pt x="6111" y="20764"/>
                  </a:moveTo>
                  <a:cubicBezTo>
                    <a:pt x="7786" y="21211"/>
                    <a:pt x="8843" y="20973"/>
                    <a:pt x="10585" y="20764"/>
                  </a:cubicBezTo>
                  <a:cubicBezTo>
                    <a:pt x="14050" y="20336"/>
                    <a:pt x="15526" y="18271"/>
                    <a:pt x="18915" y="17557"/>
                  </a:cubicBezTo>
                  <a:cubicBezTo>
                    <a:pt x="24303" y="16425"/>
                    <a:pt x="27512" y="18214"/>
                    <a:pt x="33033" y="18204"/>
                  </a:cubicBezTo>
                  <a:cubicBezTo>
                    <a:pt x="38279" y="18185"/>
                    <a:pt x="41753" y="19860"/>
                    <a:pt x="46475" y="17557"/>
                  </a:cubicBezTo>
                  <a:cubicBezTo>
                    <a:pt x="48712" y="16463"/>
                    <a:pt x="51416" y="16206"/>
                    <a:pt x="51597" y="13713"/>
                  </a:cubicBezTo>
                  <a:cubicBezTo>
                    <a:pt x="51721" y="12039"/>
                    <a:pt x="50797" y="11116"/>
                    <a:pt x="49674" y="9869"/>
                  </a:cubicBezTo>
                  <a:cubicBezTo>
                    <a:pt x="47132" y="7024"/>
                    <a:pt x="43886" y="8204"/>
                    <a:pt x="40049" y="7947"/>
                  </a:cubicBezTo>
                  <a:cubicBezTo>
                    <a:pt x="38059" y="7814"/>
                    <a:pt x="36936" y="8223"/>
                    <a:pt x="34937" y="7947"/>
                  </a:cubicBezTo>
                  <a:cubicBezTo>
                    <a:pt x="31167" y="7424"/>
                    <a:pt x="29730" y="4674"/>
                    <a:pt x="25969" y="4103"/>
                  </a:cubicBezTo>
                  <a:cubicBezTo>
                    <a:pt x="23751" y="3770"/>
                    <a:pt x="22399" y="3618"/>
                    <a:pt x="20191" y="4103"/>
                  </a:cubicBezTo>
                  <a:cubicBezTo>
                    <a:pt x="18353" y="4522"/>
                    <a:pt x="17239" y="7167"/>
                    <a:pt x="15716" y="6035"/>
                  </a:cubicBezTo>
                  <a:cubicBezTo>
                    <a:pt x="14507" y="5121"/>
                    <a:pt x="15792" y="3523"/>
                    <a:pt x="15069" y="2181"/>
                  </a:cubicBezTo>
                  <a:cubicBezTo>
                    <a:pt x="13041" y="-1568"/>
                    <a:pt x="7434" y="97"/>
                    <a:pt x="4188" y="2828"/>
                  </a:cubicBezTo>
                  <a:cubicBezTo>
                    <a:pt x="2207" y="4474"/>
                    <a:pt x="1703" y="6120"/>
                    <a:pt x="979" y="8594"/>
                  </a:cubicBezTo>
                  <a:cubicBezTo>
                    <a:pt x="65" y="11706"/>
                    <a:pt x="-668" y="14113"/>
                    <a:pt x="979" y="16910"/>
                  </a:cubicBezTo>
                  <a:cubicBezTo>
                    <a:pt x="2236" y="19070"/>
                    <a:pt x="3693" y="20108"/>
                    <a:pt x="6111" y="2076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6" name="任意形状 291"/>
            <p:cNvSpPr/>
            <p:nvPr/>
          </p:nvSpPr>
          <p:spPr>
            <a:xfrm>
              <a:off x="15870985" y="3537614"/>
              <a:ext cx="97768" cy="25397"/>
            </a:xfrm>
            <a:custGeom>
              <a:avLst/>
              <a:gdLst>
                <a:gd name="connsiteX0" fmla="*/ 2571 w 97768"/>
                <a:gd name="connsiteY0" fmla="*/ 9610 h 25397"/>
                <a:gd name="connsiteX1" fmla="*/ 5779 w 97768"/>
                <a:gd name="connsiteY1" fmla="*/ 14739 h 25397"/>
                <a:gd name="connsiteX2" fmla="*/ 10910 w 97768"/>
                <a:gd name="connsiteY2" fmla="*/ 17299 h 25397"/>
                <a:gd name="connsiteX3" fmla="*/ 16670 w 97768"/>
                <a:gd name="connsiteY3" fmla="*/ 17299 h 25397"/>
                <a:gd name="connsiteX4" fmla="*/ 21810 w 97768"/>
                <a:gd name="connsiteY4" fmla="*/ 18583 h 25397"/>
                <a:gd name="connsiteX5" fmla="*/ 27560 w 97768"/>
                <a:gd name="connsiteY5" fmla="*/ 21143 h 25397"/>
                <a:gd name="connsiteX6" fmla="*/ 29493 w 97768"/>
                <a:gd name="connsiteY6" fmla="*/ 23702 h 25397"/>
                <a:gd name="connsiteX7" fmla="*/ 32682 w 97768"/>
                <a:gd name="connsiteY7" fmla="*/ 24987 h 25397"/>
                <a:gd name="connsiteX8" fmla="*/ 42288 w 97768"/>
                <a:gd name="connsiteY8" fmla="*/ 24349 h 25397"/>
                <a:gd name="connsiteX9" fmla="*/ 51265 w 97768"/>
                <a:gd name="connsiteY9" fmla="*/ 21780 h 25397"/>
                <a:gd name="connsiteX10" fmla="*/ 62175 w 97768"/>
                <a:gd name="connsiteY10" fmla="*/ 20496 h 25397"/>
                <a:gd name="connsiteX11" fmla="*/ 67935 w 97768"/>
                <a:gd name="connsiteY11" fmla="*/ 19221 h 25397"/>
                <a:gd name="connsiteX12" fmla="*/ 77550 w 97768"/>
                <a:gd name="connsiteY12" fmla="*/ 20496 h 25397"/>
                <a:gd name="connsiteX13" fmla="*/ 82662 w 97768"/>
                <a:gd name="connsiteY13" fmla="*/ 22418 h 25397"/>
                <a:gd name="connsiteX14" fmla="*/ 89707 w 97768"/>
                <a:gd name="connsiteY14" fmla="*/ 19858 h 25397"/>
                <a:gd name="connsiteX15" fmla="*/ 97409 w 97768"/>
                <a:gd name="connsiteY15" fmla="*/ 16661 h 25397"/>
                <a:gd name="connsiteX16" fmla="*/ 95495 w 97768"/>
                <a:gd name="connsiteY16" fmla="*/ 10257 h 25397"/>
                <a:gd name="connsiteX17" fmla="*/ 87165 w 97768"/>
                <a:gd name="connsiteY17" fmla="*/ 10257 h 25397"/>
                <a:gd name="connsiteX18" fmla="*/ 78197 w 97768"/>
                <a:gd name="connsiteY18" fmla="*/ 8973 h 25397"/>
                <a:gd name="connsiteX19" fmla="*/ 69210 w 97768"/>
                <a:gd name="connsiteY19" fmla="*/ 7051 h 25397"/>
                <a:gd name="connsiteX20" fmla="*/ 58976 w 97768"/>
                <a:gd name="connsiteY20" fmla="*/ 6404 h 25397"/>
                <a:gd name="connsiteX21" fmla="*/ 49342 w 97768"/>
                <a:gd name="connsiteY21" fmla="*/ 5129 h 25397"/>
                <a:gd name="connsiteX22" fmla="*/ 42288 w 97768"/>
                <a:gd name="connsiteY22" fmla="*/ 1922 h 25397"/>
                <a:gd name="connsiteX23" fmla="*/ 36538 w 97768"/>
                <a:gd name="connsiteY23" fmla="*/ 1922 h 25397"/>
                <a:gd name="connsiteX24" fmla="*/ 38461 w 97768"/>
                <a:gd name="connsiteY24" fmla="*/ 5766 h 25397"/>
                <a:gd name="connsiteX25" fmla="*/ 40384 w 97768"/>
                <a:gd name="connsiteY25" fmla="*/ 8973 h 25397"/>
                <a:gd name="connsiteX26" fmla="*/ 33948 w 97768"/>
                <a:gd name="connsiteY26" fmla="*/ 7051 h 25397"/>
                <a:gd name="connsiteX27" fmla="*/ 28198 w 97768"/>
                <a:gd name="connsiteY27" fmla="*/ 5129 h 25397"/>
                <a:gd name="connsiteX28" fmla="*/ 20516 w 97768"/>
                <a:gd name="connsiteY28" fmla="*/ 1922 h 25397"/>
                <a:gd name="connsiteX29" fmla="*/ 12167 w 97768"/>
                <a:gd name="connsiteY29" fmla="*/ 647 h 25397"/>
                <a:gd name="connsiteX30" fmla="*/ 4474 w 97768"/>
                <a:gd name="connsiteY30" fmla="*/ 0 h 25397"/>
                <a:gd name="connsiteX31" fmla="*/ 0 w 97768"/>
                <a:gd name="connsiteY31" fmla="*/ 5129 h 25397"/>
                <a:gd name="connsiteX32" fmla="*/ 2571 w 97768"/>
                <a:gd name="connsiteY32" fmla="*/ 9610 h 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7768" h="25397">
                  <a:moveTo>
                    <a:pt x="2571" y="9610"/>
                  </a:moveTo>
                  <a:cubicBezTo>
                    <a:pt x="4570" y="8364"/>
                    <a:pt x="4027" y="13159"/>
                    <a:pt x="5779" y="14739"/>
                  </a:cubicBezTo>
                  <a:cubicBezTo>
                    <a:pt x="7445" y="16223"/>
                    <a:pt x="8749" y="16785"/>
                    <a:pt x="10910" y="17299"/>
                  </a:cubicBezTo>
                  <a:cubicBezTo>
                    <a:pt x="13100" y="17822"/>
                    <a:pt x="14442" y="17013"/>
                    <a:pt x="16670" y="17299"/>
                  </a:cubicBezTo>
                  <a:cubicBezTo>
                    <a:pt x="18716" y="17555"/>
                    <a:pt x="19859" y="17927"/>
                    <a:pt x="21810" y="18583"/>
                  </a:cubicBezTo>
                  <a:cubicBezTo>
                    <a:pt x="24152" y="19363"/>
                    <a:pt x="25790" y="19449"/>
                    <a:pt x="27560" y="21143"/>
                  </a:cubicBezTo>
                  <a:cubicBezTo>
                    <a:pt x="28474" y="21999"/>
                    <a:pt x="28503" y="22932"/>
                    <a:pt x="29493" y="23702"/>
                  </a:cubicBezTo>
                  <a:cubicBezTo>
                    <a:pt x="30540" y="24530"/>
                    <a:pt x="31388" y="24635"/>
                    <a:pt x="32682" y="24987"/>
                  </a:cubicBezTo>
                  <a:cubicBezTo>
                    <a:pt x="36319" y="25957"/>
                    <a:pt x="38594" y="24987"/>
                    <a:pt x="42288" y="24349"/>
                  </a:cubicBezTo>
                  <a:cubicBezTo>
                    <a:pt x="45886" y="23712"/>
                    <a:pt x="47714" y="22522"/>
                    <a:pt x="51265" y="21780"/>
                  </a:cubicBezTo>
                  <a:cubicBezTo>
                    <a:pt x="55454" y="20914"/>
                    <a:pt x="57958" y="21276"/>
                    <a:pt x="62175" y="20496"/>
                  </a:cubicBezTo>
                  <a:cubicBezTo>
                    <a:pt x="64422" y="20077"/>
                    <a:pt x="65631" y="19420"/>
                    <a:pt x="67935" y="19221"/>
                  </a:cubicBezTo>
                  <a:cubicBezTo>
                    <a:pt x="71705" y="18897"/>
                    <a:pt x="73885" y="19468"/>
                    <a:pt x="77550" y="20496"/>
                  </a:cubicBezTo>
                  <a:cubicBezTo>
                    <a:pt x="79606" y="21086"/>
                    <a:pt x="80530" y="22285"/>
                    <a:pt x="82662" y="22418"/>
                  </a:cubicBezTo>
                  <a:cubicBezTo>
                    <a:pt x="85594" y="22599"/>
                    <a:pt x="86975" y="20924"/>
                    <a:pt x="89707" y="19858"/>
                  </a:cubicBezTo>
                  <a:cubicBezTo>
                    <a:pt x="92744" y="18678"/>
                    <a:pt x="96304" y="19715"/>
                    <a:pt x="97409" y="16661"/>
                  </a:cubicBezTo>
                  <a:cubicBezTo>
                    <a:pt x="98313" y="14206"/>
                    <a:pt x="97456" y="11970"/>
                    <a:pt x="95495" y="10257"/>
                  </a:cubicBezTo>
                  <a:cubicBezTo>
                    <a:pt x="93058" y="8107"/>
                    <a:pt x="90411" y="10476"/>
                    <a:pt x="87165" y="10257"/>
                  </a:cubicBezTo>
                  <a:cubicBezTo>
                    <a:pt x="83643" y="10010"/>
                    <a:pt x="81672" y="9582"/>
                    <a:pt x="78197" y="8973"/>
                  </a:cubicBezTo>
                  <a:cubicBezTo>
                    <a:pt x="74656" y="8345"/>
                    <a:pt x="72761" y="7546"/>
                    <a:pt x="69210" y="7051"/>
                  </a:cubicBezTo>
                  <a:cubicBezTo>
                    <a:pt x="65250" y="6489"/>
                    <a:pt x="62956" y="6794"/>
                    <a:pt x="58976" y="6404"/>
                  </a:cubicBezTo>
                  <a:cubicBezTo>
                    <a:pt x="55206" y="6033"/>
                    <a:pt x="52960" y="6232"/>
                    <a:pt x="49342" y="5129"/>
                  </a:cubicBezTo>
                  <a:cubicBezTo>
                    <a:pt x="46467" y="4244"/>
                    <a:pt x="45258" y="2474"/>
                    <a:pt x="42288" y="1922"/>
                  </a:cubicBezTo>
                  <a:cubicBezTo>
                    <a:pt x="40089" y="1513"/>
                    <a:pt x="37242" y="-209"/>
                    <a:pt x="36538" y="1922"/>
                  </a:cubicBezTo>
                  <a:cubicBezTo>
                    <a:pt x="36005" y="3511"/>
                    <a:pt x="37652" y="4301"/>
                    <a:pt x="38461" y="5766"/>
                  </a:cubicBezTo>
                  <a:cubicBezTo>
                    <a:pt x="39146" y="7041"/>
                    <a:pt x="40413" y="7517"/>
                    <a:pt x="40384" y="8973"/>
                  </a:cubicBezTo>
                  <a:cubicBezTo>
                    <a:pt x="40289" y="11580"/>
                    <a:pt x="36471" y="7840"/>
                    <a:pt x="33948" y="7051"/>
                  </a:cubicBezTo>
                  <a:cubicBezTo>
                    <a:pt x="31711" y="6337"/>
                    <a:pt x="30426" y="5947"/>
                    <a:pt x="28198" y="5129"/>
                  </a:cubicBezTo>
                  <a:cubicBezTo>
                    <a:pt x="25142" y="4006"/>
                    <a:pt x="23638" y="2807"/>
                    <a:pt x="20516" y="1922"/>
                  </a:cubicBezTo>
                  <a:cubicBezTo>
                    <a:pt x="17355" y="1028"/>
                    <a:pt x="15441" y="1028"/>
                    <a:pt x="12167" y="647"/>
                  </a:cubicBezTo>
                  <a:cubicBezTo>
                    <a:pt x="9177" y="295"/>
                    <a:pt x="7492" y="247"/>
                    <a:pt x="4474" y="0"/>
                  </a:cubicBezTo>
                  <a:cubicBezTo>
                    <a:pt x="2732" y="1751"/>
                    <a:pt x="10" y="2474"/>
                    <a:pt x="0" y="5129"/>
                  </a:cubicBezTo>
                  <a:cubicBezTo>
                    <a:pt x="19" y="7136"/>
                    <a:pt x="4332" y="8611"/>
                    <a:pt x="2571" y="961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7" name="任意形状 292"/>
            <p:cNvSpPr/>
            <p:nvPr/>
          </p:nvSpPr>
          <p:spPr>
            <a:xfrm>
              <a:off x="15978336" y="3549560"/>
              <a:ext cx="62771" cy="14042"/>
            </a:xfrm>
            <a:custGeom>
              <a:avLst/>
              <a:gdLst>
                <a:gd name="connsiteX0" fmla="*/ 3461 w 62771"/>
                <a:gd name="connsiteY0" fmla="*/ 6637 h 14042"/>
                <a:gd name="connsiteX1" fmla="*/ 9887 w 62771"/>
                <a:gd name="connsiteY1" fmla="*/ 7912 h 14042"/>
                <a:gd name="connsiteX2" fmla="*/ 17580 w 62771"/>
                <a:gd name="connsiteY2" fmla="*/ 7275 h 14042"/>
                <a:gd name="connsiteX3" fmla="*/ 29099 w 62771"/>
                <a:gd name="connsiteY3" fmla="*/ 8550 h 14042"/>
                <a:gd name="connsiteX4" fmla="*/ 35515 w 62771"/>
                <a:gd name="connsiteY4" fmla="*/ 12404 h 14042"/>
                <a:gd name="connsiteX5" fmla="*/ 42560 w 62771"/>
                <a:gd name="connsiteY5" fmla="*/ 13679 h 14042"/>
                <a:gd name="connsiteX6" fmla="*/ 49624 w 62771"/>
                <a:gd name="connsiteY6" fmla="*/ 13679 h 14042"/>
                <a:gd name="connsiteX7" fmla="*/ 61162 w 62771"/>
                <a:gd name="connsiteY7" fmla="*/ 11757 h 14042"/>
                <a:gd name="connsiteX8" fmla="*/ 62438 w 62771"/>
                <a:gd name="connsiteY8" fmla="*/ 6637 h 14042"/>
                <a:gd name="connsiteX9" fmla="*/ 55393 w 62771"/>
                <a:gd name="connsiteY9" fmla="*/ 5990 h 14042"/>
                <a:gd name="connsiteX10" fmla="*/ 45778 w 62771"/>
                <a:gd name="connsiteY10" fmla="*/ 5990 h 14042"/>
                <a:gd name="connsiteX11" fmla="*/ 40028 w 62771"/>
                <a:gd name="connsiteY11" fmla="*/ 4068 h 14042"/>
                <a:gd name="connsiteX12" fmla="*/ 31698 w 62771"/>
                <a:gd name="connsiteY12" fmla="*/ 224 h 14042"/>
                <a:gd name="connsiteX13" fmla="*/ 24643 w 62771"/>
                <a:gd name="connsiteY13" fmla="*/ 224 h 14042"/>
                <a:gd name="connsiteX14" fmla="*/ 18227 w 62771"/>
                <a:gd name="connsiteY14" fmla="*/ 224 h 14042"/>
                <a:gd name="connsiteX15" fmla="*/ 11801 w 62771"/>
                <a:gd name="connsiteY15" fmla="*/ 2793 h 14042"/>
                <a:gd name="connsiteX16" fmla="*/ 5394 w 62771"/>
                <a:gd name="connsiteY16" fmla="*/ 224 h 14042"/>
                <a:gd name="connsiteX17" fmla="*/ 282 w 62771"/>
                <a:gd name="connsiteY17" fmla="*/ 1509 h 14042"/>
                <a:gd name="connsiteX18" fmla="*/ 3461 w 62771"/>
                <a:gd name="connsiteY18" fmla="*/ 6637 h 1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771" h="14042">
                  <a:moveTo>
                    <a:pt x="3461" y="6637"/>
                  </a:moveTo>
                  <a:cubicBezTo>
                    <a:pt x="5546" y="8112"/>
                    <a:pt x="7336" y="7741"/>
                    <a:pt x="9887" y="7912"/>
                  </a:cubicBezTo>
                  <a:cubicBezTo>
                    <a:pt x="12877" y="8122"/>
                    <a:pt x="14552" y="7294"/>
                    <a:pt x="17580" y="7275"/>
                  </a:cubicBezTo>
                  <a:cubicBezTo>
                    <a:pt x="22102" y="7246"/>
                    <a:pt x="24881" y="6904"/>
                    <a:pt x="29099" y="8550"/>
                  </a:cubicBezTo>
                  <a:cubicBezTo>
                    <a:pt x="31821" y="9616"/>
                    <a:pt x="32783" y="11385"/>
                    <a:pt x="35515" y="12404"/>
                  </a:cubicBezTo>
                  <a:cubicBezTo>
                    <a:pt x="38143" y="13374"/>
                    <a:pt x="39799" y="13431"/>
                    <a:pt x="42560" y="13679"/>
                  </a:cubicBezTo>
                  <a:cubicBezTo>
                    <a:pt x="45311" y="13926"/>
                    <a:pt x="46872" y="13850"/>
                    <a:pt x="49624" y="13679"/>
                  </a:cubicBezTo>
                  <a:cubicBezTo>
                    <a:pt x="54165" y="13403"/>
                    <a:pt x="58639" y="15563"/>
                    <a:pt x="61162" y="11757"/>
                  </a:cubicBezTo>
                  <a:cubicBezTo>
                    <a:pt x="62295" y="10044"/>
                    <a:pt x="63323" y="8483"/>
                    <a:pt x="62438" y="6637"/>
                  </a:cubicBezTo>
                  <a:cubicBezTo>
                    <a:pt x="61238" y="4144"/>
                    <a:pt x="58135" y="6133"/>
                    <a:pt x="55393" y="5990"/>
                  </a:cubicBezTo>
                  <a:cubicBezTo>
                    <a:pt x="51642" y="5800"/>
                    <a:pt x="49443" y="6723"/>
                    <a:pt x="45778" y="5990"/>
                  </a:cubicBezTo>
                  <a:cubicBezTo>
                    <a:pt x="43455" y="5524"/>
                    <a:pt x="42227" y="4915"/>
                    <a:pt x="40028" y="4068"/>
                  </a:cubicBezTo>
                  <a:cubicBezTo>
                    <a:pt x="36658" y="2793"/>
                    <a:pt x="35192" y="900"/>
                    <a:pt x="31698" y="224"/>
                  </a:cubicBezTo>
                  <a:cubicBezTo>
                    <a:pt x="28975" y="-280"/>
                    <a:pt x="27385" y="224"/>
                    <a:pt x="24643" y="224"/>
                  </a:cubicBezTo>
                  <a:cubicBezTo>
                    <a:pt x="22120" y="224"/>
                    <a:pt x="20693" y="-233"/>
                    <a:pt x="18227" y="224"/>
                  </a:cubicBezTo>
                  <a:cubicBezTo>
                    <a:pt x="15580" y="719"/>
                    <a:pt x="14505" y="2793"/>
                    <a:pt x="11801" y="2793"/>
                  </a:cubicBezTo>
                  <a:cubicBezTo>
                    <a:pt x="9126" y="2793"/>
                    <a:pt x="8088" y="300"/>
                    <a:pt x="5394" y="224"/>
                  </a:cubicBezTo>
                  <a:cubicBezTo>
                    <a:pt x="3328" y="177"/>
                    <a:pt x="1224" y="-318"/>
                    <a:pt x="282" y="1509"/>
                  </a:cubicBezTo>
                  <a:cubicBezTo>
                    <a:pt x="-823" y="3602"/>
                    <a:pt x="1548" y="5258"/>
                    <a:pt x="3461" y="66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8" name="任意形状 293"/>
            <p:cNvSpPr/>
            <p:nvPr/>
          </p:nvSpPr>
          <p:spPr>
            <a:xfrm>
              <a:off x="12197924" y="3600947"/>
              <a:ext cx="50580" cy="20809"/>
            </a:xfrm>
            <a:custGeom>
              <a:avLst/>
              <a:gdLst>
                <a:gd name="connsiteX0" fmla="*/ 34139 w 50580"/>
                <a:gd name="connsiteY0" fmla="*/ 18469 h 20809"/>
                <a:gd name="connsiteX1" fmla="*/ 50532 w 50580"/>
                <a:gd name="connsiteY1" fmla="*/ 11447 h 20809"/>
                <a:gd name="connsiteX2" fmla="*/ 31806 w 50580"/>
                <a:gd name="connsiteY2" fmla="*/ 4425 h 20809"/>
                <a:gd name="connsiteX3" fmla="*/ 29188 w 50580"/>
                <a:gd name="connsiteY3" fmla="*/ 0 h 20809"/>
                <a:gd name="connsiteX4" fmla="*/ 0 w 50580"/>
                <a:gd name="connsiteY4" fmla="*/ 16128 h 20809"/>
                <a:gd name="connsiteX5" fmla="*/ 6283 w 50580"/>
                <a:gd name="connsiteY5" fmla="*/ 20810 h 20809"/>
                <a:gd name="connsiteX6" fmla="*/ 34139 w 50580"/>
                <a:gd name="connsiteY6" fmla="*/ 18469 h 2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80" h="20809">
                  <a:moveTo>
                    <a:pt x="34139" y="18469"/>
                  </a:moveTo>
                  <a:cubicBezTo>
                    <a:pt x="40822" y="16547"/>
                    <a:pt x="49704" y="18336"/>
                    <a:pt x="50532" y="11447"/>
                  </a:cubicBezTo>
                  <a:cubicBezTo>
                    <a:pt x="51455" y="3701"/>
                    <a:pt x="39108" y="7165"/>
                    <a:pt x="31806" y="4425"/>
                  </a:cubicBezTo>
                  <a:lnTo>
                    <a:pt x="29188" y="0"/>
                  </a:lnTo>
                  <a:cubicBezTo>
                    <a:pt x="19297" y="5376"/>
                    <a:pt x="9577" y="10743"/>
                    <a:pt x="0" y="16128"/>
                  </a:cubicBezTo>
                  <a:lnTo>
                    <a:pt x="6283" y="20810"/>
                  </a:lnTo>
                  <a:cubicBezTo>
                    <a:pt x="17155" y="19887"/>
                    <a:pt x="23667" y="21476"/>
                    <a:pt x="34139" y="1846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09" name="任意形状 294"/>
            <p:cNvSpPr/>
            <p:nvPr/>
          </p:nvSpPr>
          <p:spPr>
            <a:xfrm>
              <a:off x="11837423" y="5236294"/>
              <a:ext cx="13513" cy="6731"/>
            </a:xfrm>
            <a:custGeom>
              <a:avLst/>
              <a:gdLst>
                <a:gd name="connsiteX0" fmla="*/ 8786 w 13513"/>
                <a:gd name="connsiteY0" fmla="*/ 6438 h 6731"/>
                <a:gd name="connsiteX1" fmla="*/ 13260 w 13513"/>
                <a:gd name="connsiteY1" fmla="*/ 5810 h 6731"/>
                <a:gd name="connsiteX2" fmla="*/ 8786 w 13513"/>
                <a:gd name="connsiteY2" fmla="*/ 1966 h 6731"/>
                <a:gd name="connsiteX3" fmla="*/ 446 w 13513"/>
                <a:gd name="connsiteY3" fmla="*/ 1328 h 6731"/>
                <a:gd name="connsiteX4" fmla="*/ 8786 w 13513"/>
                <a:gd name="connsiteY4" fmla="*/ 6438 h 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3" h="6731">
                  <a:moveTo>
                    <a:pt x="8786" y="6438"/>
                  </a:moveTo>
                  <a:cubicBezTo>
                    <a:pt x="10537" y="6571"/>
                    <a:pt x="12317" y="7294"/>
                    <a:pt x="13260" y="5810"/>
                  </a:cubicBezTo>
                  <a:cubicBezTo>
                    <a:pt x="14507" y="3859"/>
                    <a:pt x="10851" y="2955"/>
                    <a:pt x="8786" y="1966"/>
                  </a:cubicBezTo>
                  <a:cubicBezTo>
                    <a:pt x="5844" y="558"/>
                    <a:pt x="2360" y="-1307"/>
                    <a:pt x="446" y="1328"/>
                  </a:cubicBezTo>
                  <a:cubicBezTo>
                    <a:pt x="-1801" y="4402"/>
                    <a:pt x="4978" y="6162"/>
                    <a:pt x="8786" y="643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0" name="任意形状 295"/>
            <p:cNvSpPr/>
            <p:nvPr/>
          </p:nvSpPr>
          <p:spPr>
            <a:xfrm>
              <a:off x="11871833" y="5253920"/>
              <a:ext cx="17047" cy="9690"/>
            </a:xfrm>
            <a:custGeom>
              <a:avLst/>
              <a:gdLst>
                <a:gd name="connsiteX0" fmla="*/ 5135 w 17047"/>
                <a:gd name="connsiteY0" fmla="*/ 5559 h 9690"/>
                <a:gd name="connsiteX1" fmla="*/ 10895 w 17047"/>
                <a:gd name="connsiteY1" fmla="*/ 9422 h 9690"/>
                <a:gd name="connsiteX2" fmla="*/ 16664 w 17047"/>
                <a:gd name="connsiteY2" fmla="*/ 8118 h 9690"/>
                <a:gd name="connsiteX3" fmla="*/ 14103 w 17047"/>
                <a:gd name="connsiteY3" fmla="*/ 2362 h 9690"/>
                <a:gd name="connsiteX4" fmla="*/ 8334 w 17047"/>
                <a:gd name="connsiteY4" fmla="*/ 1077 h 9690"/>
                <a:gd name="connsiteX5" fmla="*/ 4 w 17047"/>
                <a:gd name="connsiteY5" fmla="*/ 1724 h 9690"/>
                <a:gd name="connsiteX6" fmla="*/ 5135 w 17047"/>
                <a:gd name="connsiteY6" fmla="*/ 5559 h 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47" h="9690">
                  <a:moveTo>
                    <a:pt x="5135" y="5559"/>
                  </a:moveTo>
                  <a:cubicBezTo>
                    <a:pt x="7334" y="7129"/>
                    <a:pt x="8229" y="9003"/>
                    <a:pt x="10895" y="9422"/>
                  </a:cubicBezTo>
                  <a:cubicBezTo>
                    <a:pt x="13180" y="9755"/>
                    <a:pt x="15550" y="10145"/>
                    <a:pt x="16664" y="8118"/>
                  </a:cubicBezTo>
                  <a:cubicBezTo>
                    <a:pt x="17864" y="5977"/>
                    <a:pt x="16036" y="3884"/>
                    <a:pt x="14103" y="2362"/>
                  </a:cubicBezTo>
                  <a:cubicBezTo>
                    <a:pt x="12294" y="934"/>
                    <a:pt x="10628" y="1305"/>
                    <a:pt x="8334" y="1077"/>
                  </a:cubicBezTo>
                  <a:cubicBezTo>
                    <a:pt x="5088" y="763"/>
                    <a:pt x="-167" y="-1530"/>
                    <a:pt x="4" y="1724"/>
                  </a:cubicBezTo>
                  <a:cubicBezTo>
                    <a:pt x="137" y="4227"/>
                    <a:pt x="3098" y="4122"/>
                    <a:pt x="5135" y="555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1" name="任意形状 296"/>
            <p:cNvSpPr/>
            <p:nvPr/>
          </p:nvSpPr>
          <p:spPr>
            <a:xfrm>
              <a:off x="11893866" y="5206298"/>
              <a:ext cx="14757" cy="10469"/>
            </a:xfrm>
            <a:custGeom>
              <a:avLst/>
              <a:gdLst>
                <a:gd name="connsiteX0" fmla="*/ 8092 w 14757"/>
                <a:gd name="connsiteY0" fmla="*/ 10268 h 10469"/>
                <a:gd name="connsiteX1" fmla="*/ 13223 w 14757"/>
                <a:gd name="connsiteY1" fmla="*/ 9621 h 10469"/>
                <a:gd name="connsiteX2" fmla="*/ 14508 w 14757"/>
                <a:gd name="connsiteY2" fmla="*/ 5139 h 10469"/>
                <a:gd name="connsiteX3" fmla="*/ 11291 w 14757"/>
                <a:gd name="connsiteY3" fmla="*/ 2570 h 10469"/>
                <a:gd name="connsiteX4" fmla="*/ 6816 w 14757"/>
                <a:gd name="connsiteY4" fmla="*/ 11 h 10469"/>
                <a:gd name="connsiteX5" fmla="*/ 1675 w 14757"/>
                <a:gd name="connsiteY5" fmla="*/ 2570 h 10469"/>
                <a:gd name="connsiteX6" fmla="*/ 400 w 14757"/>
                <a:gd name="connsiteY6" fmla="*/ 8337 h 10469"/>
                <a:gd name="connsiteX7" fmla="*/ 8092 w 14757"/>
                <a:gd name="connsiteY7" fmla="*/ 10268 h 1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57" h="10469">
                  <a:moveTo>
                    <a:pt x="8092" y="10268"/>
                  </a:moveTo>
                  <a:cubicBezTo>
                    <a:pt x="10110" y="10306"/>
                    <a:pt x="11738" y="10982"/>
                    <a:pt x="13223" y="9621"/>
                  </a:cubicBezTo>
                  <a:cubicBezTo>
                    <a:pt x="14556" y="8403"/>
                    <a:pt x="15127" y="6852"/>
                    <a:pt x="14508" y="5139"/>
                  </a:cubicBezTo>
                  <a:cubicBezTo>
                    <a:pt x="13947" y="3646"/>
                    <a:pt x="12614" y="3484"/>
                    <a:pt x="11291" y="2570"/>
                  </a:cubicBezTo>
                  <a:cubicBezTo>
                    <a:pt x="9634" y="1419"/>
                    <a:pt x="8825" y="115"/>
                    <a:pt x="6816" y="11"/>
                  </a:cubicBezTo>
                  <a:cubicBezTo>
                    <a:pt x="4579" y="-113"/>
                    <a:pt x="3075" y="820"/>
                    <a:pt x="1675" y="2570"/>
                  </a:cubicBezTo>
                  <a:cubicBezTo>
                    <a:pt x="257" y="4369"/>
                    <a:pt x="-524" y="6224"/>
                    <a:pt x="400" y="8337"/>
                  </a:cubicBezTo>
                  <a:cubicBezTo>
                    <a:pt x="1637" y="11172"/>
                    <a:pt x="4998" y="10192"/>
                    <a:pt x="8092" y="1026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2" name="任意形状 297"/>
            <p:cNvSpPr/>
            <p:nvPr/>
          </p:nvSpPr>
          <p:spPr>
            <a:xfrm>
              <a:off x="11922115" y="5221300"/>
              <a:ext cx="4879" cy="4456"/>
            </a:xfrm>
            <a:custGeom>
              <a:avLst/>
              <a:gdLst>
                <a:gd name="connsiteX0" fmla="*/ 4833 w 4879"/>
                <a:gd name="connsiteY0" fmla="*/ 2878 h 4456"/>
                <a:gd name="connsiteX1" fmla="*/ 996 w 4879"/>
                <a:gd name="connsiteY1" fmla="*/ 319 h 4456"/>
                <a:gd name="connsiteX2" fmla="*/ 349 w 4879"/>
                <a:gd name="connsiteY2" fmla="*/ 3525 h 4456"/>
                <a:gd name="connsiteX3" fmla="*/ 4833 w 4879"/>
                <a:gd name="connsiteY3" fmla="*/ 2878 h 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9" h="4456">
                  <a:moveTo>
                    <a:pt x="4833" y="2878"/>
                  </a:moveTo>
                  <a:cubicBezTo>
                    <a:pt x="5280" y="1127"/>
                    <a:pt x="2433" y="-766"/>
                    <a:pt x="996" y="319"/>
                  </a:cubicBezTo>
                  <a:cubicBezTo>
                    <a:pt x="-23" y="1070"/>
                    <a:pt x="-299" y="2421"/>
                    <a:pt x="349" y="3525"/>
                  </a:cubicBezTo>
                  <a:cubicBezTo>
                    <a:pt x="1253" y="5057"/>
                    <a:pt x="4404" y="4600"/>
                    <a:pt x="4833" y="287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3" name="任意形状 298"/>
            <p:cNvSpPr/>
            <p:nvPr/>
          </p:nvSpPr>
          <p:spPr>
            <a:xfrm>
              <a:off x="11999366" y="5266444"/>
              <a:ext cx="3208" cy="646"/>
            </a:xfrm>
            <a:custGeom>
              <a:avLst/>
              <a:gdLst>
                <a:gd name="connsiteX0" fmla="*/ 3208 w 3208"/>
                <a:gd name="connsiteY0" fmla="*/ 647 h 646"/>
                <a:gd name="connsiteX1" fmla="*/ 0 w 3208"/>
                <a:gd name="connsiteY1" fmla="*/ 0 h 646"/>
                <a:gd name="connsiteX2" fmla="*/ 3208 w 3208"/>
                <a:gd name="connsiteY2" fmla="*/ 647 h 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" h="646">
                  <a:moveTo>
                    <a:pt x="3208" y="647"/>
                  </a:moveTo>
                  <a:cubicBezTo>
                    <a:pt x="1961" y="400"/>
                    <a:pt x="1257" y="257"/>
                    <a:pt x="0" y="0"/>
                  </a:cubicBezTo>
                  <a:lnTo>
                    <a:pt x="3208" y="64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4" name="任意形状 299"/>
            <p:cNvSpPr/>
            <p:nvPr/>
          </p:nvSpPr>
          <p:spPr>
            <a:xfrm>
              <a:off x="12020529" y="5265854"/>
              <a:ext cx="3198" cy="2883"/>
            </a:xfrm>
            <a:custGeom>
              <a:avLst/>
              <a:gdLst>
                <a:gd name="connsiteX0" fmla="*/ 0 w 3198"/>
                <a:gd name="connsiteY0" fmla="*/ 0 h 2883"/>
                <a:gd name="connsiteX1" fmla="*/ 3199 w 3198"/>
                <a:gd name="connsiteY1" fmla="*/ 2883 h 2883"/>
                <a:gd name="connsiteX2" fmla="*/ 0 w 3198"/>
                <a:gd name="connsiteY2" fmla="*/ 0 h 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8" h="2883">
                  <a:moveTo>
                    <a:pt x="0" y="0"/>
                  </a:moveTo>
                  <a:cubicBezTo>
                    <a:pt x="1238" y="1142"/>
                    <a:pt x="2218" y="1998"/>
                    <a:pt x="3199" y="2883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5" name="任意形状 300"/>
            <p:cNvSpPr/>
            <p:nvPr/>
          </p:nvSpPr>
          <p:spPr>
            <a:xfrm>
              <a:off x="12023728" y="5268709"/>
              <a:ext cx="3198" cy="2883"/>
            </a:xfrm>
            <a:custGeom>
              <a:avLst/>
              <a:gdLst>
                <a:gd name="connsiteX0" fmla="*/ 0 w 3198"/>
                <a:gd name="connsiteY0" fmla="*/ 0 h 2883"/>
                <a:gd name="connsiteX1" fmla="*/ 3199 w 3198"/>
                <a:gd name="connsiteY1" fmla="*/ 2883 h 2883"/>
                <a:gd name="connsiteX2" fmla="*/ 0 w 3198"/>
                <a:gd name="connsiteY2" fmla="*/ 0 h 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8" h="2883">
                  <a:moveTo>
                    <a:pt x="0" y="0"/>
                  </a:moveTo>
                  <a:lnTo>
                    <a:pt x="3199" y="2883"/>
                  </a:lnTo>
                  <a:cubicBezTo>
                    <a:pt x="1952" y="1770"/>
                    <a:pt x="981" y="894"/>
                    <a:pt x="0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6" name="任意形状 301"/>
            <p:cNvSpPr/>
            <p:nvPr/>
          </p:nvSpPr>
          <p:spPr>
            <a:xfrm>
              <a:off x="12028212" y="5258813"/>
              <a:ext cx="1275" cy="5128"/>
            </a:xfrm>
            <a:custGeom>
              <a:avLst/>
              <a:gdLst>
                <a:gd name="connsiteX0" fmla="*/ 0 w 1275"/>
                <a:gd name="connsiteY0" fmla="*/ 0 h 5128"/>
                <a:gd name="connsiteX1" fmla="*/ 1276 w 1275"/>
                <a:gd name="connsiteY1" fmla="*/ 5129 h 5128"/>
                <a:gd name="connsiteX2" fmla="*/ 0 w 1275"/>
                <a:gd name="connsiteY2" fmla="*/ 0 h 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5" h="5128">
                  <a:moveTo>
                    <a:pt x="0" y="0"/>
                  </a:moveTo>
                  <a:lnTo>
                    <a:pt x="1276" y="5129"/>
                  </a:lnTo>
                  <a:cubicBezTo>
                    <a:pt x="781" y="3121"/>
                    <a:pt x="504" y="1989"/>
                    <a:pt x="0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7" name="任意形状 302"/>
            <p:cNvSpPr/>
            <p:nvPr/>
          </p:nvSpPr>
          <p:spPr>
            <a:xfrm>
              <a:off x="11992969" y="5257510"/>
              <a:ext cx="4531" cy="447"/>
            </a:xfrm>
            <a:custGeom>
              <a:avLst/>
              <a:gdLst>
                <a:gd name="connsiteX0" fmla="*/ 4531 w 4531"/>
                <a:gd name="connsiteY0" fmla="*/ 447 h 447"/>
                <a:gd name="connsiteX1" fmla="*/ 0 w 4531"/>
                <a:gd name="connsiteY1" fmla="*/ 0 h 447"/>
                <a:gd name="connsiteX2" fmla="*/ 4531 w 4531"/>
                <a:gd name="connsiteY2" fmla="*/ 447 h 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" h="447">
                  <a:moveTo>
                    <a:pt x="4531" y="447"/>
                  </a:moveTo>
                  <a:cubicBezTo>
                    <a:pt x="3037" y="304"/>
                    <a:pt x="1809" y="190"/>
                    <a:pt x="0" y="0"/>
                  </a:cubicBezTo>
                  <a:lnTo>
                    <a:pt x="4531" y="44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8" name="任意形状 303"/>
            <p:cNvSpPr/>
            <p:nvPr/>
          </p:nvSpPr>
          <p:spPr>
            <a:xfrm>
              <a:off x="11997500" y="5257957"/>
              <a:ext cx="1865" cy="199"/>
            </a:xfrm>
            <a:custGeom>
              <a:avLst/>
              <a:gdLst>
                <a:gd name="connsiteX0" fmla="*/ 0 w 1865"/>
                <a:gd name="connsiteY0" fmla="*/ 0 h 199"/>
                <a:gd name="connsiteX1" fmla="*/ 1866 w 1865"/>
                <a:gd name="connsiteY1" fmla="*/ 200 h 199"/>
                <a:gd name="connsiteX2" fmla="*/ 0 w 1865"/>
                <a:gd name="connsiteY2" fmla="*/ 0 h 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5" h="199">
                  <a:moveTo>
                    <a:pt x="0" y="0"/>
                  </a:moveTo>
                  <a:cubicBezTo>
                    <a:pt x="571" y="67"/>
                    <a:pt x="1180" y="133"/>
                    <a:pt x="1866" y="200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19" name="任意形状 304"/>
            <p:cNvSpPr/>
            <p:nvPr/>
          </p:nvSpPr>
          <p:spPr>
            <a:xfrm>
              <a:off x="11978870" y="5245397"/>
              <a:ext cx="7044" cy="1284"/>
            </a:xfrm>
            <a:custGeom>
              <a:avLst/>
              <a:gdLst>
                <a:gd name="connsiteX0" fmla="*/ 0 w 7044"/>
                <a:gd name="connsiteY0" fmla="*/ 0 h 1284"/>
                <a:gd name="connsiteX1" fmla="*/ 7045 w 7044"/>
                <a:gd name="connsiteY1" fmla="*/ 1285 h 1284"/>
                <a:gd name="connsiteX2" fmla="*/ 0 w 7044"/>
                <a:gd name="connsiteY2" fmla="*/ 0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4" h="1284">
                  <a:moveTo>
                    <a:pt x="0" y="0"/>
                  </a:moveTo>
                  <a:lnTo>
                    <a:pt x="7045" y="1285"/>
                  </a:lnTo>
                  <a:cubicBezTo>
                    <a:pt x="4294" y="790"/>
                    <a:pt x="2742" y="504"/>
                    <a:pt x="0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0" name="任意形状 305"/>
            <p:cNvSpPr/>
            <p:nvPr/>
          </p:nvSpPr>
          <p:spPr>
            <a:xfrm>
              <a:off x="11972463" y="5238926"/>
              <a:ext cx="3836" cy="627"/>
            </a:xfrm>
            <a:custGeom>
              <a:avLst/>
              <a:gdLst>
                <a:gd name="connsiteX0" fmla="*/ 0 w 3836"/>
                <a:gd name="connsiteY0" fmla="*/ 0 h 627"/>
                <a:gd name="connsiteX1" fmla="*/ 3837 w 3836"/>
                <a:gd name="connsiteY1" fmla="*/ 628 h 627"/>
                <a:gd name="connsiteX2" fmla="*/ 0 w 3836"/>
                <a:gd name="connsiteY2" fmla="*/ 0 h 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36" h="627">
                  <a:moveTo>
                    <a:pt x="0" y="0"/>
                  </a:moveTo>
                  <a:lnTo>
                    <a:pt x="3837" y="628"/>
                  </a:lnTo>
                  <a:cubicBezTo>
                    <a:pt x="2342" y="371"/>
                    <a:pt x="1495" y="238"/>
                    <a:pt x="0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1" name="任意形状 306"/>
            <p:cNvSpPr/>
            <p:nvPr/>
          </p:nvSpPr>
          <p:spPr>
            <a:xfrm>
              <a:off x="11970130" y="5236833"/>
              <a:ext cx="1685" cy="190"/>
            </a:xfrm>
            <a:custGeom>
              <a:avLst/>
              <a:gdLst>
                <a:gd name="connsiteX0" fmla="*/ 0 w 1685"/>
                <a:gd name="connsiteY0" fmla="*/ 0 h 190"/>
                <a:gd name="connsiteX1" fmla="*/ 1685 w 1685"/>
                <a:gd name="connsiteY1" fmla="*/ 190 h 190"/>
                <a:gd name="connsiteX2" fmla="*/ 0 w 1685"/>
                <a:gd name="connsiteY2" fmla="*/ 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" h="190">
                  <a:moveTo>
                    <a:pt x="0" y="0"/>
                  </a:moveTo>
                  <a:cubicBezTo>
                    <a:pt x="514" y="57"/>
                    <a:pt x="1057" y="114"/>
                    <a:pt x="1685" y="190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2" name="任意形状 307"/>
            <p:cNvSpPr/>
            <p:nvPr/>
          </p:nvSpPr>
          <p:spPr>
            <a:xfrm>
              <a:off x="11966046" y="5236386"/>
              <a:ext cx="4084" cy="447"/>
            </a:xfrm>
            <a:custGeom>
              <a:avLst/>
              <a:gdLst>
                <a:gd name="connsiteX0" fmla="*/ 4084 w 4084"/>
                <a:gd name="connsiteY0" fmla="*/ 447 h 447"/>
                <a:gd name="connsiteX1" fmla="*/ 0 w 4084"/>
                <a:gd name="connsiteY1" fmla="*/ 0 h 447"/>
                <a:gd name="connsiteX2" fmla="*/ 4084 w 4084"/>
                <a:gd name="connsiteY2" fmla="*/ 447 h 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4" h="447">
                  <a:moveTo>
                    <a:pt x="4084" y="447"/>
                  </a:moveTo>
                  <a:cubicBezTo>
                    <a:pt x="2751" y="295"/>
                    <a:pt x="1618" y="181"/>
                    <a:pt x="0" y="0"/>
                  </a:cubicBezTo>
                  <a:lnTo>
                    <a:pt x="4084" y="44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3" name="任意形状 308"/>
            <p:cNvSpPr/>
            <p:nvPr/>
          </p:nvSpPr>
          <p:spPr>
            <a:xfrm>
              <a:off x="11953232" y="5228745"/>
              <a:ext cx="2560" cy="2550"/>
            </a:xfrm>
            <a:custGeom>
              <a:avLst/>
              <a:gdLst>
                <a:gd name="connsiteX0" fmla="*/ 0 w 2560"/>
                <a:gd name="connsiteY0" fmla="*/ 0 h 2550"/>
                <a:gd name="connsiteX1" fmla="*/ 2561 w 2560"/>
                <a:gd name="connsiteY1" fmla="*/ 2550 h 2550"/>
                <a:gd name="connsiteX2" fmla="*/ 0 w 2560"/>
                <a:gd name="connsiteY2" fmla="*/ 0 h 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0" h="2550">
                  <a:moveTo>
                    <a:pt x="0" y="0"/>
                  </a:moveTo>
                  <a:lnTo>
                    <a:pt x="2561" y="2550"/>
                  </a:lnTo>
                  <a:cubicBezTo>
                    <a:pt x="1561" y="1561"/>
                    <a:pt x="1000" y="990"/>
                    <a:pt x="0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4" name="任意形状 309"/>
            <p:cNvSpPr/>
            <p:nvPr/>
          </p:nvSpPr>
          <p:spPr>
            <a:xfrm>
              <a:off x="11932739" y="5226698"/>
              <a:ext cx="10773" cy="9841"/>
            </a:xfrm>
            <a:custGeom>
              <a:avLst/>
              <a:gdLst>
                <a:gd name="connsiteX0" fmla="*/ 3824 w 10773"/>
                <a:gd name="connsiteY0" fmla="*/ 9660 h 9841"/>
                <a:gd name="connsiteX1" fmla="*/ 9593 w 10773"/>
                <a:gd name="connsiteY1" fmla="*/ 6443 h 9841"/>
                <a:gd name="connsiteX2" fmla="*/ 10241 w 10773"/>
                <a:gd name="connsiteY2" fmla="*/ 1971 h 9841"/>
                <a:gd name="connsiteX3" fmla="*/ 6395 w 10773"/>
                <a:gd name="connsiteY3" fmla="*/ 1324 h 9841"/>
                <a:gd name="connsiteX4" fmla="*/ 625 w 10773"/>
                <a:gd name="connsiteY4" fmla="*/ 696 h 9841"/>
                <a:gd name="connsiteX5" fmla="*/ 625 w 10773"/>
                <a:gd name="connsiteY5" fmla="*/ 5187 h 9841"/>
                <a:gd name="connsiteX6" fmla="*/ 3824 w 10773"/>
                <a:gd name="connsiteY6" fmla="*/ 9660 h 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3" h="9841">
                  <a:moveTo>
                    <a:pt x="3824" y="9660"/>
                  </a:moveTo>
                  <a:cubicBezTo>
                    <a:pt x="6290" y="10421"/>
                    <a:pt x="8337" y="8689"/>
                    <a:pt x="9593" y="6443"/>
                  </a:cubicBezTo>
                  <a:cubicBezTo>
                    <a:pt x="10460" y="4902"/>
                    <a:pt x="11383" y="3313"/>
                    <a:pt x="10241" y="1971"/>
                  </a:cubicBezTo>
                  <a:cubicBezTo>
                    <a:pt x="9251" y="801"/>
                    <a:pt x="7899" y="1543"/>
                    <a:pt x="6395" y="1324"/>
                  </a:cubicBezTo>
                  <a:cubicBezTo>
                    <a:pt x="4148" y="1010"/>
                    <a:pt x="2082" y="-1054"/>
                    <a:pt x="625" y="696"/>
                  </a:cubicBezTo>
                  <a:cubicBezTo>
                    <a:pt x="-498" y="2019"/>
                    <a:pt x="140" y="3484"/>
                    <a:pt x="625" y="5187"/>
                  </a:cubicBezTo>
                  <a:cubicBezTo>
                    <a:pt x="1206" y="7233"/>
                    <a:pt x="1777" y="9003"/>
                    <a:pt x="3824" y="966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5" name="任意形状 310"/>
            <p:cNvSpPr/>
            <p:nvPr/>
          </p:nvSpPr>
          <p:spPr>
            <a:xfrm>
              <a:off x="15386355" y="3521521"/>
              <a:ext cx="9099" cy="6405"/>
            </a:xfrm>
            <a:custGeom>
              <a:avLst/>
              <a:gdLst>
                <a:gd name="connsiteX0" fmla="*/ 2063 w 9099"/>
                <a:gd name="connsiteY0" fmla="*/ 1363 h 6405"/>
                <a:gd name="connsiteX1" fmla="*/ 131 w 9099"/>
                <a:gd name="connsiteY1" fmla="*/ 5207 h 6405"/>
                <a:gd name="connsiteX2" fmla="*/ 5900 w 9099"/>
                <a:gd name="connsiteY2" fmla="*/ 5207 h 6405"/>
                <a:gd name="connsiteX3" fmla="*/ 9089 w 9099"/>
                <a:gd name="connsiteY3" fmla="*/ 2001 h 6405"/>
                <a:gd name="connsiteX4" fmla="*/ 2063 w 9099"/>
                <a:gd name="connsiteY4" fmla="*/ 1363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9" h="6405">
                  <a:moveTo>
                    <a:pt x="2063" y="1363"/>
                  </a:moveTo>
                  <a:cubicBezTo>
                    <a:pt x="740" y="2410"/>
                    <a:pt x="-393" y="3609"/>
                    <a:pt x="131" y="5207"/>
                  </a:cubicBezTo>
                  <a:cubicBezTo>
                    <a:pt x="835" y="7339"/>
                    <a:pt x="3881" y="6168"/>
                    <a:pt x="5900" y="5207"/>
                  </a:cubicBezTo>
                  <a:cubicBezTo>
                    <a:pt x="7499" y="4446"/>
                    <a:pt x="8956" y="3761"/>
                    <a:pt x="9089" y="2001"/>
                  </a:cubicBezTo>
                  <a:cubicBezTo>
                    <a:pt x="9365" y="-749"/>
                    <a:pt x="4215" y="-369"/>
                    <a:pt x="2063" y="13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6" name="任意形状 311"/>
            <p:cNvSpPr/>
            <p:nvPr/>
          </p:nvSpPr>
          <p:spPr>
            <a:xfrm>
              <a:off x="15856047" y="3544666"/>
              <a:ext cx="8733" cy="9753"/>
            </a:xfrm>
            <a:custGeom>
              <a:avLst/>
              <a:gdLst>
                <a:gd name="connsiteX0" fmla="*/ 3990 w 8733"/>
                <a:gd name="connsiteY0" fmla="*/ 8324 h 9753"/>
                <a:gd name="connsiteX1" fmla="*/ 7208 w 8733"/>
                <a:gd name="connsiteY1" fmla="*/ 9609 h 9753"/>
                <a:gd name="connsiteX2" fmla="*/ 8512 w 8733"/>
                <a:gd name="connsiteY2" fmla="*/ 6402 h 9753"/>
                <a:gd name="connsiteX3" fmla="*/ 7855 w 8733"/>
                <a:gd name="connsiteY3" fmla="*/ 1921 h 9753"/>
                <a:gd name="connsiteX4" fmla="*/ 4000 w 8733"/>
                <a:gd name="connsiteY4" fmla="*/ 636 h 9753"/>
                <a:gd name="connsiteX5" fmla="*/ 182 w 8733"/>
                <a:gd name="connsiteY5" fmla="*/ 636 h 9753"/>
                <a:gd name="connsiteX6" fmla="*/ 1458 w 8733"/>
                <a:gd name="connsiteY6" fmla="*/ 3843 h 9753"/>
                <a:gd name="connsiteX7" fmla="*/ 3990 w 8733"/>
                <a:gd name="connsiteY7" fmla="*/ 8324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3" h="9753">
                  <a:moveTo>
                    <a:pt x="3990" y="8324"/>
                  </a:moveTo>
                  <a:cubicBezTo>
                    <a:pt x="5085" y="9133"/>
                    <a:pt x="5970" y="10132"/>
                    <a:pt x="7208" y="9609"/>
                  </a:cubicBezTo>
                  <a:cubicBezTo>
                    <a:pt x="8464" y="9076"/>
                    <a:pt x="8274" y="7734"/>
                    <a:pt x="8512" y="6402"/>
                  </a:cubicBezTo>
                  <a:cubicBezTo>
                    <a:pt x="8769" y="4651"/>
                    <a:pt x="9036" y="3243"/>
                    <a:pt x="7855" y="1921"/>
                  </a:cubicBezTo>
                  <a:cubicBezTo>
                    <a:pt x="6808" y="741"/>
                    <a:pt x="5561" y="883"/>
                    <a:pt x="4000" y="636"/>
                  </a:cubicBezTo>
                  <a:cubicBezTo>
                    <a:pt x="2543" y="398"/>
                    <a:pt x="915" y="-668"/>
                    <a:pt x="182" y="636"/>
                  </a:cubicBezTo>
                  <a:cubicBezTo>
                    <a:pt x="-494" y="1806"/>
                    <a:pt x="887" y="2625"/>
                    <a:pt x="1458" y="3843"/>
                  </a:cubicBezTo>
                  <a:cubicBezTo>
                    <a:pt x="2286" y="5660"/>
                    <a:pt x="2391" y="7116"/>
                    <a:pt x="3990" y="832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7" name="任意形状 312"/>
            <p:cNvSpPr/>
            <p:nvPr/>
          </p:nvSpPr>
          <p:spPr>
            <a:xfrm>
              <a:off x="15940859" y="3566502"/>
              <a:ext cx="12406" cy="6346"/>
            </a:xfrm>
            <a:custGeom>
              <a:avLst/>
              <a:gdLst>
                <a:gd name="connsiteX0" fmla="*/ 3 w 12406"/>
                <a:gd name="connsiteY0" fmla="*/ 1855 h 6346"/>
                <a:gd name="connsiteX1" fmla="*/ 2573 w 12406"/>
                <a:gd name="connsiteY1" fmla="*/ 5709 h 6346"/>
                <a:gd name="connsiteX2" fmla="*/ 8342 w 12406"/>
                <a:gd name="connsiteY2" fmla="*/ 6346 h 6346"/>
                <a:gd name="connsiteX3" fmla="*/ 12188 w 12406"/>
                <a:gd name="connsiteY3" fmla="*/ 5062 h 6346"/>
                <a:gd name="connsiteX4" fmla="*/ 7695 w 12406"/>
                <a:gd name="connsiteY4" fmla="*/ 1218 h 6346"/>
                <a:gd name="connsiteX5" fmla="*/ 3 w 12406"/>
                <a:gd name="connsiteY5" fmla="*/ 1855 h 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06" h="6346">
                  <a:moveTo>
                    <a:pt x="3" y="1855"/>
                  </a:moveTo>
                  <a:cubicBezTo>
                    <a:pt x="-74" y="3654"/>
                    <a:pt x="1564" y="4206"/>
                    <a:pt x="2573" y="5709"/>
                  </a:cubicBezTo>
                  <a:lnTo>
                    <a:pt x="8342" y="6346"/>
                  </a:lnTo>
                  <a:cubicBezTo>
                    <a:pt x="9837" y="5842"/>
                    <a:pt x="11417" y="6442"/>
                    <a:pt x="12188" y="5062"/>
                  </a:cubicBezTo>
                  <a:cubicBezTo>
                    <a:pt x="13311" y="3054"/>
                    <a:pt x="9846" y="2046"/>
                    <a:pt x="7695" y="1218"/>
                  </a:cubicBezTo>
                  <a:cubicBezTo>
                    <a:pt x="4877" y="143"/>
                    <a:pt x="136" y="-1142"/>
                    <a:pt x="3" y="185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8" name="任意形状 313"/>
            <p:cNvSpPr/>
            <p:nvPr/>
          </p:nvSpPr>
          <p:spPr>
            <a:xfrm>
              <a:off x="15955065" y="3573381"/>
              <a:ext cx="42869" cy="13200"/>
            </a:xfrm>
            <a:custGeom>
              <a:avLst/>
              <a:gdLst>
                <a:gd name="connsiteX0" fmla="*/ 8168 w 42869"/>
                <a:gd name="connsiteY0" fmla="*/ 105 h 13200"/>
                <a:gd name="connsiteX1" fmla="*/ 3047 w 42869"/>
                <a:gd name="connsiteY1" fmla="*/ 2674 h 13200"/>
                <a:gd name="connsiteX2" fmla="*/ 476 w 42869"/>
                <a:gd name="connsiteY2" fmla="*/ 8440 h 13200"/>
                <a:gd name="connsiteX3" fmla="*/ 5589 w 42869"/>
                <a:gd name="connsiteY3" fmla="*/ 9078 h 13200"/>
                <a:gd name="connsiteX4" fmla="*/ 11367 w 42869"/>
                <a:gd name="connsiteY4" fmla="*/ 9715 h 13200"/>
                <a:gd name="connsiteX5" fmla="*/ 19050 w 42869"/>
                <a:gd name="connsiteY5" fmla="*/ 9715 h 13200"/>
                <a:gd name="connsiteX6" fmla="*/ 25457 w 42869"/>
                <a:gd name="connsiteY6" fmla="*/ 11000 h 13200"/>
                <a:gd name="connsiteX7" fmla="*/ 32511 w 42869"/>
                <a:gd name="connsiteY7" fmla="*/ 12275 h 13200"/>
                <a:gd name="connsiteX8" fmla="*/ 42764 w 42869"/>
                <a:gd name="connsiteY8" fmla="*/ 11000 h 13200"/>
                <a:gd name="connsiteX9" fmla="*/ 40203 w 42869"/>
                <a:gd name="connsiteY9" fmla="*/ 7793 h 13200"/>
                <a:gd name="connsiteX10" fmla="*/ 32501 w 42869"/>
                <a:gd name="connsiteY10" fmla="*/ 5871 h 13200"/>
                <a:gd name="connsiteX11" fmla="*/ 22258 w 42869"/>
                <a:gd name="connsiteY11" fmla="*/ 2027 h 13200"/>
                <a:gd name="connsiteX12" fmla="*/ 15213 w 42869"/>
                <a:gd name="connsiteY12" fmla="*/ 1380 h 13200"/>
                <a:gd name="connsiteX13" fmla="*/ 8168 w 42869"/>
                <a:gd name="connsiteY13" fmla="*/ 105 h 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869" h="13200">
                  <a:moveTo>
                    <a:pt x="8168" y="105"/>
                  </a:moveTo>
                  <a:cubicBezTo>
                    <a:pt x="5979" y="504"/>
                    <a:pt x="4608" y="1085"/>
                    <a:pt x="3047" y="2674"/>
                  </a:cubicBezTo>
                  <a:cubicBezTo>
                    <a:pt x="1295" y="4415"/>
                    <a:pt x="-1009" y="6470"/>
                    <a:pt x="476" y="8440"/>
                  </a:cubicBezTo>
                  <a:cubicBezTo>
                    <a:pt x="1685" y="10039"/>
                    <a:pt x="3589" y="8830"/>
                    <a:pt x="5589" y="9078"/>
                  </a:cubicBezTo>
                  <a:cubicBezTo>
                    <a:pt x="7845" y="9334"/>
                    <a:pt x="9111" y="9572"/>
                    <a:pt x="11367" y="9715"/>
                  </a:cubicBezTo>
                  <a:cubicBezTo>
                    <a:pt x="14357" y="9905"/>
                    <a:pt x="16080" y="9392"/>
                    <a:pt x="19050" y="9715"/>
                  </a:cubicBezTo>
                  <a:cubicBezTo>
                    <a:pt x="21582" y="9991"/>
                    <a:pt x="22963" y="10514"/>
                    <a:pt x="25457" y="11000"/>
                  </a:cubicBezTo>
                  <a:cubicBezTo>
                    <a:pt x="28208" y="11513"/>
                    <a:pt x="29731" y="12122"/>
                    <a:pt x="32511" y="12275"/>
                  </a:cubicBezTo>
                  <a:cubicBezTo>
                    <a:pt x="36538" y="12503"/>
                    <a:pt x="43830" y="14872"/>
                    <a:pt x="42764" y="11000"/>
                  </a:cubicBezTo>
                  <a:cubicBezTo>
                    <a:pt x="42345" y="9458"/>
                    <a:pt x="41450" y="8802"/>
                    <a:pt x="40203" y="7793"/>
                  </a:cubicBezTo>
                  <a:cubicBezTo>
                    <a:pt x="37776" y="5852"/>
                    <a:pt x="35472" y="6765"/>
                    <a:pt x="32501" y="5871"/>
                  </a:cubicBezTo>
                  <a:cubicBezTo>
                    <a:pt x="28427" y="4643"/>
                    <a:pt x="26447" y="2864"/>
                    <a:pt x="22258" y="2027"/>
                  </a:cubicBezTo>
                  <a:cubicBezTo>
                    <a:pt x="19545" y="1494"/>
                    <a:pt x="17946" y="1760"/>
                    <a:pt x="15213" y="1380"/>
                  </a:cubicBezTo>
                  <a:cubicBezTo>
                    <a:pt x="12443" y="1009"/>
                    <a:pt x="10920" y="-390"/>
                    <a:pt x="8168" y="10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29" name="任意形状 314"/>
            <p:cNvSpPr/>
            <p:nvPr/>
          </p:nvSpPr>
          <p:spPr>
            <a:xfrm>
              <a:off x="16379732" y="3634892"/>
              <a:ext cx="10244" cy="7083"/>
            </a:xfrm>
            <a:custGeom>
              <a:avLst/>
              <a:gdLst>
                <a:gd name="connsiteX0" fmla="*/ 3999 w 10244"/>
                <a:gd name="connsiteY0" fmla="*/ 6495 h 7083"/>
                <a:gd name="connsiteX1" fmla="*/ 9749 w 10244"/>
                <a:gd name="connsiteY1" fmla="*/ 5857 h 7083"/>
                <a:gd name="connsiteX2" fmla="*/ 8464 w 10244"/>
                <a:gd name="connsiteY2" fmla="*/ 729 h 7083"/>
                <a:gd name="connsiteX3" fmla="*/ 3351 w 10244"/>
                <a:gd name="connsiteY3" fmla="*/ 91 h 7083"/>
                <a:gd name="connsiteX4" fmla="*/ 134 w 10244"/>
                <a:gd name="connsiteY4" fmla="*/ 4573 h 7083"/>
                <a:gd name="connsiteX5" fmla="*/ 3999 w 10244"/>
                <a:gd name="connsiteY5" fmla="*/ 6495 h 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4" h="7083">
                  <a:moveTo>
                    <a:pt x="3999" y="6495"/>
                  </a:moveTo>
                  <a:cubicBezTo>
                    <a:pt x="6188" y="6990"/>
                    <a:pt x="8559" y="7779"/>
                    <a:pt x="9749" y="5857"/>
                  </a:cubicBezTo>
                  <a:cubicBezTo>
                    <a:pt x="10834" y="4107"/>
                    <a:pt x="10016" y="2080"/>
                    <a:pt x="8464" y="729"/>
                  </a:cubicBezTo>
                  <a:cubicBezTo>
                    <a:pt x="6950" y="-594"/>
                    <a:pt x="5341" y="339"/>
                    <a:pt x="3351" y="91"/>
                  </a:cubicBezTo>
                  <a:cubicBezTo>
                    <a:pt x="2342" y="1832"/>
                    <a:pt x="-666" y="2584"/>
                    <a:pt x="134" y="4573"/>
                  </a:cubicBezTo>
                  <a:cubicBezTo>
                    <a:pt x="762" y="6124"/>
                    <a:pt x="2342" y="6124"/>
                    <a:pt x="3999" y="649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0" name="任意形状 315"/>
            <p:cNvSpPr/>
            <p:nvPr/>
          </p:nvSpPr>
          <p:spPr>
            <a:xfrm>
              <a:off x="16660220" y="3886811"/>
              <a:ext cx="13561" cy="13071"/>
            </a:xfrm>
            <a:custGeom>
              <a:avLst/>
              <a:gdLst>
                <a:gd name="connsiteX0" fmla="*/ 351 w 13561"/>
                <a:gd name="connsiteY0" fmla="*/ 552 h 13071"/>
                <a:gd name="connsiteX1" fmla="*/ 2931 w 13561"/>
                <a:gd name="connsiteY1" fmla="*/ 5033 h 13071"/>
                <a:gd name="connsiteX2" fmla="*/ 6130 w 13561"/>
                <a:gd name="connsiteY2" fmla="*/ 10162 h 13071"/>
                <a:gd name="connsiteX3" fmla="*/ 13175 w 13561"/>
                <a:gd name="connsiteY3" fmla="*/ 12084 h 13071"/>
                <a:gd name="connsiteX4" fmla="*/ 10614 w 13561"/>
                <a:gd name="connsiteY4" fmla="*/ 6318 h 13071"/>
                <a:gd name="connsiteX5" fmla="*/ 5483 w 13561"/>
                <a:gd name="connsiteY5" fmla="*/ 3111 h 13071"/>
                <a:gd name="connsiteX6" fmla="*/ 351 w 13561"/>
                <a:gd name="connsiteY6" fmla="*/ 552 h 1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61" h="13071">
                  <a:moveTo>
                    <a:pt x="351" y="552"/>
                  </a:moveTo>
                  <a:cubicBezTo>
                    <a:pt x="-753" y="2226"/>
                    <a:pt x="923" y="5148"/>
                    <a:pt x="2931" y="5033"/>
                  </a:cubicBezTo>
                  <a:cubicBezTo>
                    <a:pt x="3455" y="7336"/>
                    <a:pt x="4302" y="8678"/>
                    <a:pt x="6130" y="10162"/>
                  </a:cubicBezTo>
                  <a:cubicBezTo>
                    <a:pt x="8358" y="11941"/>
                    <a:pt x="11680" y="14501"/>
                    <a:pt x="13175" y="12084"/>
                  </a:cubicBezTo>
                  <a:cubicBezTo>
                    <a:pt x="14469" y="9991"/>
                    <a:pt x="12232" y="8164"/>
                    <a:pt x="10614" y="6318"/>
                  </a:cubicBezTo>
                  <a:cubicBezTo>
                    <a:pt x="9043" y="4548"/>
                    <a:pt x="7558" y="4263"/>
                    <a:pt x="5483" y="3111"/>
                  </a:cubicBezTo>
                  <a:cubicBezTo>
                    <a:pt x="3531" y="2027"/>
                    <a:pt x="1598" y="-1304"/>
                    <a:pt x="351" y="5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1" name="任意形状 316"/>
            <p:cNvSpPr/>
            <p:nvPr/>
          </p:nvSpPr>
          <p:spPr>
            <a:xfrm>
              <a:off x="16686587" y="3890467"/>
              <a:ext cx="10047" cy="10364"/>
            </a:xfrm>
            <a:custGeom>
              <a:avLst/>
              <a:gdLst>
                <a:gd name="connsiteX0" fmla="*/ 260 w 10047"/>
                <a:gd name="connsiteY0" fmla="*/ 741 h 10364"/>
                <a:gd name="connsiteX1" fmla="*/ 878 w 10047"/>
                <a:gd name="connsiteY1" fmla="*/ 4575 h 10364"/>
                <a:gd name="connsiteX2" fmla="*/ 4534 w 10047"/>
                <a:gd name="connsiteY2" fmla="*/ 8277 h 10364"/>
                <a:gd name="connsiteX3" fmla="*/ 6019 w 10047"/>
                <a:gd name="connsiteY3" fmla="*/ 9076 h 10364"/>
                <a:gd name="connsiteX4" fmla="*/ 9218 w 10047"/>
                <a:gd name="connsiteY4" fmla="*/ 10341 h 10364"/>
                <a:gd name="connsiteX5" fmla="*/ 6019 w 10047"/>
                <a:gd name="connsiteY5" fmla="*/ 4575 h 10364"/>
                <a:gd name="connsiteX6" fmla="*/ 260 w 10047"/>
                <a:gd name="connsiteY6" fmla="*/ 741 h 1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47" h="10364">
                  <a:moveTo>
                    <a:pt x="260" y="741"/>
                  </a:moveTo>
                  <a:cubicBezTo>
                    <a:pt x="-378" y="2130"/>
                    <a:pt x="288" y="3186"/>
                    <a:pt x="878" y="4575"/>
                  </a:cubicBezTo>
                  <a:cubicBezTo>
                    <a:pt x="1716" y="6469"/>
                    <a:pt x="2934" y="7373"/>
                    <a:pt x="4534" y="8277"/>
                  </a:cubicBezTo>
                  <a:cubicBezTo>
                    <a:pt x="5020" y="8524"/>
                    <a:pt x="5514" y="8781"/>
                    <a:pt x="6019" y="9076"/>
                  </a:cubicBezTo>
                  <a:cubicBezTo>
                    <a:pt x="7199" y="9704"/>
                    <a:pt x="7885" y="10513"/>
                    <a:pt x="9218" y="10341"/>
                  </a:cubicBezTo>
                  <a:cubicBezTo>
                    <a:pt x="11778" y="10027"/>
                    <a:pt x="7752" y="6488"/>
                    <a:pt x="6019" y="4575"/>
                  </a:cubicBezTo>
                  <a:cubicBezTo>
                    <a:pt x="4210" y="2587"/>
                    <a:pt x="1364" y="-1724"/>
                    <a:pt x="260" y="7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2" name="任意形状 317"/>
            <p:cNvSpPr/>
            <p:nvPr/>
          </p:nvSpPr>
          <p:spPr>
            <a:xfrm>
              <a:off x="16793689" y="3928223"/>
              <a:ext cx="13688" cy="6015"/>
            </a:xfrm>
            <a:custGeom>
              <a:avLst/>
              <a:gdLst>
                <a:gd name="connsiteX0" fmla="*/ 4636 w 13688"/>
                <a:gd name="connsiteY0" fmla="*/ 5897 h 6015"/>
                <a:gd name="connsiteX1" fmla="*/ 7197 w 13688"/>
                <a:gd name="connsiteY1" fmla="*/ 5897 h 6015"/>
                <a:gd name="connsiteX2" fmla="*/ 10405 w 13688"/>
                <a:gd name="connsiteY2" fmla="*/ 5260 h 6015"/>
                <a:gd name="connsiteX3" fmla="*/ 13595 w 13688"/>
                <a:gd name="connsiteY3" fmla="*/ 2063 h 6015"/>
                <a:gd name="connsiteX4" fmla="*/ 9111 w 13688"/>
                <a:gd name="connsiteY4" fmla="*/ 1416 h 6015"/>
                <a:gd name="connsiteX5" fmla="*/ 3351 w 13688"/>
                <a:gd name="connsiteY5" fmla="*/ 131 h 6015"/>
                <a:gd name="connsiteX6" fmla="*/ 152 w 13688"/>
                <a:gd name="connsiteY6" fmla="*/ 2063 h 6015"/>
                <a:gd name="connsiteX7" fmla="*/ 4636 w 13688"/>
                <a:gd name="connsiteY7" fmla="*/ 5897 h 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8" h="6015">
                  <a:moveTo>
                    <a:pt x="4636" y="5897"/>
                  </a:moveTo>
                  <a:cubicBezTo>
                    <a:pt x="5598" y="6107"/>
                    <a:pt x="6197" y="5992"/>
                    <a:pt x="7197" y="5897"/>
                  </a:cubicBezTo>
                  <a:cubicBezTo>
                    <a:pt x="8463" y="5793"/>
                    <a:pt x="9244" y="5812"/>
                    <a:pt x="10405" y="5260"/>
                  </a:cubicBezTo>
                  <a:cubicBezTo>
                    <a:pt x="11995" y="4498"/>
                    <a:pt x="14166" y="3728"/>
                    <a:pt x="13595" y="2063"/>
                  </a:cubicBezTo>
                  <a:cubicBezTo>
                    <a:pt x="13042" y="378"/>
                    <a:pt x="10843" y="1720"/>
                    <a:pt x="9111" y="1416"/>
                  </a:cubicBezTo>
                  <a:cubicBezTo>
                    <a:pt x="6845" y="1016"/>
                    <a:pt x="5578" y="-440"/>
                    <a:pt x="3351" y="131"/>
                  </a:cubicBezTo>
                  <a:cubicBezTo>
                    <a:pt x="1952" y="493"/>
                    <a:pt x="705" y="702"/>
                    <a:pt x="152" y="2063"/>
                  </a:cubicBezTo>
                  <a:cubicBezTo>
                    <a:pt x="-724" y="4194"/>
                    <a:pt x="2371" y="5421"/>
                    <a:pt x="4636" y="58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3" name="任意形状 318"/>
            <p:cNvSpPr/>
            <p:nvPr/>
          </p:nvSpPr>
          <p:spPr>
            <a:xfrm>
              <a:off x="16815961" y="3934043"/>
              <a:ext cx="7813" cy="7725"/>
            </a:xfrm>
            <a:custGeom>
              <a:avLst/>
              <a:gdLst>
                <a:gd name="connsiteX0" fmla="*/ 6736 w 7813"/>
                <a:gd name="connsiteY0" fmla="*/ 7128 h 7725"/>
                <a:gd name="connsiteX1" fmla="*/ 5460 w 7813"/>
                <a:gd name="connsiteY1" fmla="*/ 724 h 7725"/>
                <a:gd name="connsiteX2" fmla="*/ 338 w 7813"/>
                <a:gd name="connsiteY2" fmla="*/ 1362 h 7725"/>
                <a:gd name="connsiteX3" fmla="*/ 976 w 7813"/>
                <a:gd name="connsiteY3" fmla="*/ 5206 h 7725"/>
                <a:gd name="connsiteX4" fmla="*/ 6736 w 7813"/>
                <a:gd name="connsiteY4" fmla="*/ 7128 h 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3" h="7725">
                  <a:moveTo>
                    <a:pt x="6736" y="7128"/>
                  </a:moveTo>
                  <a:cubicBezTo>
                    <a:pt x="8763" y="5568"/>
                    <a:pt x="7697" y="1980"/>
                    <a:pt x="5460" y="724"/>
                  </a:cubicBezTo>
                  <a:cubicBezTo>
                    <a:pt x="3708" y="-265"/>
                    <a:pt x="1290" y="-408"/>
                    <a:pt x="338" y="1362"/>
                  </a:cubicBezTo>
                  <a:cubicBezTo>
                    <a:pt x="-385" y="2694"/>
                    <a:pt x="157" y="3931"/>
                    <a:pt x="976" y="5206"/>
                  </a:cubicBezTo>
                  <a:cubicBezTo>
                    <a:pt x="2271" y="7185"/>
                    <a:pt x="4879" y="8574"/>
                    <a:pt x="6736" y="712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4" name="任意形状 319"/>
            <p:cNvSpPr/>
            <p:nvPr/>
          </p:nvSpPr>
          <p:spPr>
            <a:xfrm>
              <a:off x="16880952" y="3944998"/>
              <a:ext cx="5527" cy="5244"/>
            </a:xfrm>
            <a:custGeom>
              <a:avLst/>
              <a:gdLst>
                <a:gd name="connsiteX0" fmla="*/ 5147 w 5527"/>
                <a:gd name="connsiteY0" fmla="*/ 4499 h 5244"/>
                <a:gd name="connsiteX1" fmla="*/ 2586 w 5527"/>
                <a:gd name="connsiteY1" fmla="*/ 8 h 5244"/>
                <a:gd name="connsiteX2" fmla="*/ 6 w 5527"/>
                <a:gd name="connsiteY2" fmla="*/ 2577 h 5244"/>
                <a:gd name="connsiteX3" fmla="*/ 5147 w 5527"/>
                <a:gd name="connsiteY3" fmla="*/ 4499 h 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7" h="5244">
                  <a:moveTo>
                    <a:pt x="5147" y="4499"/>
                  </a:moveTo>
                  <a:cubicBezTo>
                    <a:pt x="6318" y="2872"/>
                    <a:pt x="4594" y="-173"/>
                    <a:pt x="2586" y="8"/>
                  </a:cubicBezTo>
                  <a:cubicBezTo>
                    <a:pt x="1177" y="141"/>
                    <a:pt x="149" y="1169"/>
                    <a:pt x="6" y="2577"/>
                  </a:cubicBezTo>
                  <a:cubicBezTo>
                    <a:pt x="-175" y="4699"/>
                    <a:pt x="3899" y="6221"/>
                    <a:pt x="5147" y="44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5" name="任意形状 320"/>
            <p:cNvSpPr/>
            <p:nvPr/>
          </p:nvSpPr>
          <p:spPr>
            <a:xfrm>
              <a:off x="16583645" y="3961892"/>
              <a:ext cx="6433" cy="6863"/>
            </a:xfrm>
            <a:custGeom>
              <a:avLst/>
              <a:gdLst>
                <a:gd name="connsiteX0" fmla="*/ 1243 w 6433"/>
                <a:gd name="connsiteY0" fmla="*/ 1697 h 6863"/>
                <a:gd name="connsiteX1" fmla="*/ 1243 w 6433"/>
                <a:gd name="connsiteY1" fmla="*/ 6817 h 6863"/>
                <a:gd name="connsiteX2" fmla="*/ 4441 w 6433"/>
                <a:gd name="connsiteY2" fmla="*/ 4257 h 6863"/>
                <a:gd name="connsiteX3" fmla="*/ 6374 w 6433"/>
                <a:gd name="connsiteY3" fmla="*/ 1050 h 6863"/>
                <a:gd name="connsiteX4" fmla="*/ 1243 w 6433"/>
                <a:gd name="connsiteY4" fmla="*/ 1697 h 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3" h="6863">
                  <a:moveTo>
                    <a:pt x="1243" y="1697"/>
                  </a:moveTo>
                  <a:cubicBezTo>
                    <a:pt x="-90" y="3201"/>
                    <a:pt x="-709" y="6379"/>
                    <a:pt x="1243" y="6817"/>
                  </a:cubicBezTo>
                  <a:cubicBezTo>
                    <a:pt x="2804" y="7169"/>
                    <a:pt x="3394" y="5475"/>
                    <a:pt x="4441" y="4257"/>
                  </a:cubicBezTo>
                  <a:cubicBezTo>
                    <a:pt x="5384" y="3153"/>
                    <a:pt x="6735" y="2468"/>
                    <a:pt x="6374" y="1050"/>
                  </a:cubicBezTo>
                  <a:cubicBezTo>
                    <a:pt x="5850" y="-891"/>
                    <a:pt x="2575" y="175"/>
                    <a:pt x="1243" y="16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6" name="任意形状 321"/>
            <p:cNvSpPr/>
            <p:nvPr/>
          </p:nvSpPr>
          <p:spPr>
            <a:xfrm>
              <a:off x="16589607" y="3966766"/>
              <a:ext cx="12454" cy="14511"/>
            </a:xfrm>
            <a:custGeom>
              <a:avLst/>
              <a:gdLst>
                <a:gd name="connsiteX0" fmla="*/ 11940 w 12454"/>
                <a:gd name="connsiteY0" fmla="*/ 10268 h 14511"/>
                <a:gd name="connsiteX1" fmla="*/ 11293 w 12454"/>
                <a:gd name="connsiteY1" fmla="*/ 4511 h 14511"/>
                <a:gd name="connsiteX2" fmla="*/ 6800 w 12454"/>
                <a:gd name="connsiteY2" fmla="*/ 29 h 14511"/>
                <a:gd name="connsiteX3" fmla="*/ 3601 w 12454"/>
                <a:gd name="connsiteY3" fmla="*/ 2589 h 14511"/>
                <a:gd name="connsiteX4" fmla="*/ 402 w 12454"/>
                <a:gd name="connsiteY4" fmla="*/ 8993 h 14511"/>
                <a:gd name="connsiteX5" fmla="*/ 1021 w 12454"/>
                <a:gd name="connsiteY5" fmla="*/ 14121 h 14511"/>
                <a:gd name="connsiteX6" fmla="*/ 6152 w 12454"/>
                <a:gd name="connsiteY6" fmla="*/ 12837 h 14511"/>
                <a:gd name="connsiteX7" fmla="*/ 11940 w 12454"/>
                <a:gd name="connsiteY7" fmla="*/ 10268 h 1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54" h="14511">
                  <a:moveTo>
                    <a:pt x="11940" y="10268"/>
                  </a:moveTo>
                  <a:cubicBezTo>
                    <a:pt x="12997" y="8279"/>
                    <a:pt x="12245" y="6566"/>
                    <a:pt x="11293" y="4511"/>
                  </a:cubicBezTo>
                  <a:cubicBezTo>
                    <a:pt x="10275" y="2265"/>
                    <a:pt x="9256" y="-304"/>
                    <a:pt x="6800" y="29"/>
                  </a:cubicBezTo>
                  <a:cubicBezTo>
                    <a:pt x="5219" y="239"/>
                    <a:pt x="4667" y="1409"/>
                    <a:pt x="3601" y="2589"/>
                  </a:cubicBezTo>
                  <a:cubicBezTo>
                    <a:pt x="1716" y="4654"/>
                    <a:pt x="735" y="6224"/>
                    <a:pt x="402" y="8993"/>
                  </a:cubicBezTo>
                  <a:cubicBezTo>
                    <a:pt x="145" y="10991"/>
                    <a:pt x="-617" y="12960"/>
                    <a:pt x="1021" y="14121"/>
                  </a:cubicBezTo>
                  <a:cubicBezTo>
                    <a:pt x="2725" y="15301"/>
                    <a:pt x="4201" y="13493"/>
                    <a:pt x="6152" y="12837"/>
                  </a:cubicBezTo>
                  <a:cubicBezTo>
                    <a:pt x="8504" y="12056"/>
                    <a:pt x="10770" y="12447"/>
                    <a:pt x="11940" y="1026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7" name="任意形状 322"/>
            <p:cNvSpPr/>
            <p:nvPr/>
          </p:nvSpPr>
          <p:spPr>
            <a:xfrm>
              <a:off x="16594947" y="3986886"/>
              <a:ext cx="4831" cy="4980"/>
            </a:xfrm>
            <a:custGeom>
              <a:avLst/>
              <a:gdLst>
                <a:gd name="connsiteX0" fmla="*/ 888 w 4831"/>
                <a:gd name="connsiteY0" fmla="*/ 406 h 4980"/>
                <a:gd name="connsiteX1" fmla="*/ 755 w 4831"/>
                <a:gd name="connsiteY1" fmla="*/ 4383 h 4980"/>
                <a:gd name="connsiteX2" fmla="*/ 1526 w 4831"/>
                <a:gd name="connsiteY2" fmla="*/ 4887 h 4980"/>
                <a:gd name="connsiteX3" fmla="*/ 4744 w 4831"/>
                <a:gd name="connsiteY3" fmla="*/ 1690 h 4980"/>
                <a:gd name="connsiteX4" fmla="*/ 888 w 4831"/>
                <a:gd name="connsiteY4" fmla="*/ 406 h 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1" h="4980">
                  <a:moveTo>
                    <a:pt x="888" y="406"/>
                  </a:moveTo>
                  <a:cubicBezTo>
                    <a:pt x="-302" y="1224"/>
                    <a:pt x="-245" y="3336"/>
                    <a:pt x="755" y="4383"/>
                  </a:cubicBezTo>
                  <a:cubicBezTo>
                    <a:pt x="955" y="4611"/>
                    <a:pt x="1221" y="4783"/>
                    <a:pt x="1526" y="4887"/>
                  </a:cubicBezTo>
                  <a:cubicBezTo>
                    <a:pt x="3192" y="5449"/>
                    <a:pt x="5286" y="3355"/>
                    <a:pt x="4744" y="1690"/>
                  </a:cubicBezTo>
                  <a:cubicBezTo>
                    <a:pt x="4229" y="187"/>
                    <a:pt x="2202" y="-498"/>
                    <a:pt x="888" y="40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8" name="任意形状 323"/>
            <p:cNvSpPr/>
            <p:nvPr/>
          </p:nvSpPr>
          <p:spPr>
            <a:xfrm>
              <a:off x="14999146" y="4139577"/>
              <a:ext cx="63783" cy="47013"/>
            </a:xfrm>
            <a:custGeom>
              <a:avLst/>
              <a:gdLst>
                <a:gd name="connsiteX0" fmla="*/ 47885 w 63783"/>
                <a:gd name="connsiteY0" fmla="*/ 21975 h 47013"/>
                <a:gd name="connsiteX1" fmla="*/ 41907 w 63783"/>
                <a:gd name="connsiteY1" fmla="*/ 14039 h 47013"/>
                <a:gd name="connsiteX2" fmla="*/ 36328 w 63783"/>
                <a:gd name="connsiteY2" fmla="*/ 7084 h 47013"/>
                <a:gd name="connsiteX3" fmla="*/ 31359 w 63783"/>
                <a:gd name="connsiteY3" fmla="*/ 1137 h 47013"/>
                <a:gd name="connsiteX4" fmla="*/ 22429 w 63783"/>
                <a:gd name="connsiteY4" fmla="*/ 138 h 47013"/>
                <a:gd name="connsiteX5" fmla="*/ 12005 w 63783"/>
                <a:gd name="connsiteY5" fmla="*/ 1137 h 47013"/>
                <a:gd name="connsiteX6" fmla="*/ 2580 w 63783"/>
                <a:gd name="connsiteY6" fmla="*/ 3620 h 47013"/>
                <a:gd name="connsiteX7" fmla="*/ 0 w 63783"/>
                <a:gd name="connsiteY7" fmla="*/ 4886 h 47013"/>
                <a:gd name="connsiteX8" fmla="*/ 7540 w 63783"/>
                <a:gd name="connsiteY8" fmla="*/ 8578 h 47013"/>
                <a:gd name="connsiteX9" fmla="*/ 17460 w 63783"/>
                <a:gd name="connsiteY9" fmla="*/ 14534 h 47013"/>
                <a:gd name="connsiteX10" fmla="*/ 41431 w 63783"/>
                <a:gd name="connsiteY10" fmla="*/ 42946 h 47013"/>
                <a:gd name="connsiteX11" fmla="*/ 42735 w 63783"/>
                <a:gd name="connsiteY11" fmla="*/ 44440 h 47013"/>
                <a:gd name="connsiteX12" fmla="*/ 43421 w 63783"/>
                <a:gd name="connsiteY12" fmla="*/ 44440 h 47013"/>
                <a:gd name="connsiteX13" fmla="*/ 48885 w 63783"/>
                <a:gd name="connsiteY13" fmla="*/ 46429 h 47013"/>
                <a:gd name="connsiteX14" fmla="*/ 54340 w 63783"/>
                <a:gd name="connsiteY14" fmla="*/ 45925 h 47013"/>
                <a:gd name="connsiteX15" fmla="*/ 63784 w 63783"/>
                <a:gd name="connsiteY15" fmla="*/ 40472 h 47013"/>
                <a:gd name="connsiteX16" fmla="*/ 62832 w 63783"/>
                <a:gd name="connsiteY16" fmla="*/ 38969 h 47013"/>
                <a:gd name="connsiteX17" fmla="*/ 54330 w 63783"/>
                <a:gd name="connsiteY17" fmla="*/ 35506 h 47013"/>
                <a:gd name="connsiteX18" fmla="*/ 48371 w 63783"/>
                <a:gd name="connsiteY18" fmla="*/ 27560 h 47013"/>
                <a:gd name="connsiteX19" fmla="*/ 47885 w 63783"/>
                <a:gd name="connsiteY19" fmla="*/ 21975 h 4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783" h="47013">
                  <a:moveTo>
                    <a:pt x="47885" y="21975"/>
                  </a:moveTo>
                  <a:cubicBezTo>
                    <a:pt x="46772" y="18264"/>
                    <a:pt x="44297" y="17094"/>
                    <a:pt x="41907" y="14039"/>
                  </a:cubicBezTo>
                  <a:cubicBezTo>
                    <a:pt x="39765" y="11289"/>
                    <a:pt x="38537" y="9777"/>
                    <a:pt x="36328" y="7084"/>
                  </a:cubicBezTo>
                  <a:cubicBezTo>
                    <a:pt x="34415" y="4753"/>
                    <a:pt x="33977" y="2640"/>
                    <a:pt x="31359" y="1137"/>
                  </a:cubicBezTo>
                  <a:cubicBezTo>
                    <a:pt x="28312" y="-614"/>
                    <a:pt x="25932" y="195"/>
                    <a:pt x="22429" y="138"/>
                  </a:cubicBezTo>
                  <a:cubicBezTo>
                    <a:pt x="18345" y="71"/>
                    <a:pt x="16022" y="404"/>
                    <a:pt x="12005" y="1137"/>
                  </a:cubicBezTo>
                  <a:cubicBezTo>
                    <a:pt x="8254" y="1812"/>
                    <a:pt x="6045" y="2088"/>
                    <a:pt x="2580" y="3620"/>
                  </a:cubicBezTo>
                  <a:cubicBezTo>
                    <a:pt x="1552" y="4058"/>
                    <a:pt x="876" y="4439"/>
                    <a:pt x="0" y="4886"/>
                  </a:cubicBezTo>
                  <a:cubicBezTo>
                    <a:pt x="2332" y="5923"/>
                    <a:pt x="4674" y="7036"/>
                    <a:pt x="7540" y="8578"/>
                  </a:cubicBezTo>
                  <a:cubicBezTo>
                    <a:pt x="11529" y="10709"/>
                    <a:pt x="13785" y="11917"/>
                    <a:pt x="17460" y="14534"/>
                  </a:cubicBezTo>
                  <a:cubicBezTo>
                    <a:pt x="29293" y="22936"/>
                    <a:pt x="35157" y="29882"/>
                    <a:pt x="41431" y="42946"/>
                  </a:cubicBezTo>
                  <a:cubicBezTo>
                    <a:pt x="42107" y="43593"/>
                    <a:pt x="42469" y="44069"/>
                    <a:pt x="42735" y="44440"/>
                  </a:cubicBezTo>
                  <a:lnTo>
                    <a:pt x="43421" y="44440"/>
                  </a:lnTo>
                  <a:cubicBezTo>
                    <a:pt x="49009" y="48903"/>
                    <a:pt x="46638" y="46143"/>
                    <a:pt x="48885" y="46429"/>
                  </a:cubicBezTo>
                  <a:cubicBezTo>
                    <a:pt x="51018" y="46686"/>
                    <a:pt x="52255" y="46429"/>
                    <a:pt x="54340" y="45925"/>
                  </a:cubicBezTo>
                  <a:cubicBezTo>
                    <a:pt x="58462" y="44935"/>
                    <a:pt x="60099" y="42594"/>
                    <a:pt x="63784" y="40472"/>
                  </a:cubicBezTo>
                  <a:lnTo>
                    <a:pt x="62832" y="38969"/>
                  </a:lnTo>
                  <a:cubicBezTo>
                    <a:pt x="59662" y="38741"/>
                    <a:pt x="57224" y="37656"/>
                    <a:pt x="54330" y="35506"/>
                  </a:cubicBezTo>
                  <a:cubicBezTo>
                    <a:pt x="51236" y="33193"/>
                    <a:pt x="49466" y="31281"/>
                    <a:pt x="48371" y="27560"/>
                  </a:cubicBezTo>
                  <a:cubicBezTo>
                    <a:pt x="47762" y="25467"/>
                    <a:pt x="48504" y="24078"/>
                    <a:pt x="47885" y="2197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39" name="任意形状 324"/>
            <p:cNvSpPr/>
            <p:nvPr/>
          </p:nvSpPr>
          <p:spPr>
            <a:xfrm>
              <a:off x="15038093" y="4184018"/>
              <a:ext cx="4047" cy="973"/>
            </a:xfrm>
            <a:custGeom>
              <a:avLst/>
              <a:gdLst>
                <a:gd name="connsiteX0" fmla="*/ 3798 w 4047"/>
                <a:gd name="connsiteY0" fmla="*/ 0 h 973"/>
                <a:gd name="connsiteX1" fmla="*/ 0 w 4047"/>
                <a:gd name="connsiteY1" fmla="*/ 29 h 973"/>
                <a:gd name="connsiteX2" fmla="*/ 3798 w 4047"/>
                <a:gd name="connsiteY2" fmla="*/ 0 h 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7" h="973">
                  <a:moveTo>
                    <a:pt x="3798" y="0"/>
                  </a:moveTo>
                  <a:lnTo>
                    <a:pt x="0" y="29"/>
                  </a:lnTo>
                  <a:cubicBezTo>
                    <a:pt x="2780" y="1066"/>
                    <a:pt x="4770" y="1503"/>
                    <a:pt x="3798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0" name="任意形状 325"/>
            <p:cNvSpPr/>
            <p:nvPr/>
          </p:nvSpPr>
          <p:spPr>
            <a:xfrm>
              <a:off x="14997585" y="4143759"/>
              <a:ext cx="1580" cy="922"/>
            </a:xfrm>
            <a:custGeom>
              <a:avLst/>
              <a:gdLst>
                <a:gd name="connsiteX0" fmla="*/ 1180 w 1580"/>
                <a:gd name="connsiteY0" fmla="*/ 923 h 922"/>
                <a:gd name="connsiteX1" fmla="*/ 1580 w 1580"/>
                <a:gd name="connsiteY1" fmla="*/ 704 h 922"/>
                <a:gd name="connsiteX2" fmla="*/ 0 w 1580"/>
                <a:gd name="connsiteY2" fmla="*/ 0 h 922"/>
                <a:gd name="connsiteX3" fmla="*/ 1180 w 1580"/>
                <a:gd name="connsiteY3" fmla="*/ 923 h 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0" h="922">
                  <a:moveTo>
                    <a:pt x="1180" y="923"/>
                  </a:moveTo>
                  <a:cubicBezTo>
                    <a:pt x="1333" y="837"/>
                    <a:pt x="1438" y="790"/>
                    <a:pt x="1580" y="704"/>
                  </a:cubicBezTo>
                  <a:cubicBezTo>
                    <a:pt x="1066" y="476"/>
                    <a:pt x="524" y="228"/>
                    <a:pt x="0" y="0"/>
                  </a:cubicBezTo>
                  <a:lnTo>
                    <a:pt x="1180" y="923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1" name="任意形状 326"/>
            <p:cNvSpPr/>
            <p:nvPr/>
          </p:nvSpPr>
          <p:spPr>
            <a:xfrm>
              <a:off x="15637538" y="3939850"/>
              <a:ext cx="481840" cy="198525"/>
            </a:xfrm>
            <a:custGeom>
              <a:avLst/>
              <a:gdLst>
                <a:gd name="connsiteX0" fmla="*/ 370535 w 481840"/>
                <a:gd name="connsiteY0" fmla="*/ 183880 h 198525"/>
                <a:gd name="connsiteX1" fmla="*/ 375656 w 481840"/>
                <a:gd name="connsiteY1" fmla="*/ 179398 h 198525"/>
                <a:gd name="connsiteX2" fmla="*/ 380797 w 481840"/>
                <a:gd name="connsiteY2" fmla="*/ 172994 h 198525"/>
                <a:gd name="connsiteX3" fmla="*/ 382691 w 481840"/>
                <a:gd name="connsiteY3" fmla="*/ 167228 h 198525"/>
                <a:gd name="connsiteX4" fmla="*/ 385262 w 481840"/>
                <a:gd name="connsiteY4" fmla="*/ 164022 h 198525"/>
                <a:gd name="connsiteX5" fmla="*/ 391678 w 481840"/>
                <a:gd name="connsiteY5" fmla="*/ 161462 h 198525"/>
                <a:gd name="connsiteX6" fmla="*/ 392954 w 481840"/>
                <a:gd name="connsiteY6" fmla="*/ 155696 h 198525"/>
                <a:gd name="connsiteX7" fmla="*/ 390403 w 481840"/>
                <a:gd name="connsiteY7" fmla="*/ 151214 h 198525"/>
                <a:gd name="connsiteX8" fmla="*/ 383977 w 481840"/>
                <a:gd name="connsiteY8" fmla="*/ 148008 h 198525"/>
                <a:gd name="connsiteX9" fmla="*/ 378865 w 481840"/>
                <a:gd name="connsiteY9" fmla="*/ 145448 h 198525"/>
                <a:gd name="connsiteX10" fmla="*/ 378865 w 481840"/>
                <a:gd name="connsiteY10" fmla="*/ 140319 h 198525"/>
                <a:gd name="connsiteX11" fmla="*/ 378217 w 481840"/>
                <a:gd name="connsiteY11" fmla="*/ 135191 h 198525"/>
                <a:gd name="connsiteX12" fmla="*/ 385262 w 481840"/>
                <a:gd name="connsiteY12" fmla="*/ 131356 h 198525"/>
                <a:gd name="connsiteX13" fmla="*/ 390403 w 481840"/>
                <a:gd name="connsiteY13" fmla="*/ 131356 h 198525"/>
                <a:gd name="connsiteX14" fmla="*/ 396819 w 481840"/>
                <a:gd name="connsiteY14" fmla="*/ 135191 h 198525"/>
                <a:gd name="connsiteX15" fmla="*/ 402569 w 481840"/>
                <a:gd name="connsiteY15" fmla="*/ 137760 h 198525"/>
                <a:gd name="connsiteX16" fmla="*/ 405787 w 481840"/>
                <a:gd name="connsiteY16" fmla="*/ 139682 h 198525"/>
                <a:gd name="connsiteX17" fmla="*/ 410280 w 481840"/>
                <a:gd name="connsiteY17" fmla="*/ 135838 h 198525"/>
                <a:gd name="connsiteX18" fmla="*/ 416031 w 481840"/>
                <a:gd name="connsiteY18" fmla="*/ 130071 h 198525"/>
                <a:gd name="connsiteX19" fmla="*/ 417325 w 481840"/>
                <a:gd name="connsiteY19" fmla="*/ 126227 h 198525"/>
                <a:gd name="connsiteX20" fmla="*/ 424361 w 481840"/>
                <a:gd name="connsiteY20" fmla="*/ 127512 h 198525"/>
                <a:gd name="connsiteX21" fmla="*/ 432072 w 481840"/>
                <a:gd name="connsiteY21" fmla="*/ 123668 h 198525"/>
                <a:gd name="connsiteX22" fmla="*/ 436556 w 481840"/>
                <a:gd name="connsiteY22" fmla="*/ 117902 h 198525"/>
                <a:gd name="connsiteX23" fmla="*/ 437831 w 481840"/>
                <a:gd name="connsiteY23" fmla="*/ 109576 h 198525"/>
                <a:gd name="connsiteX24" fmla="*/ 444886 w 481840"/>
                <a:gd name="connsiteY24" fmla="*/ 105732 h 198525"/>
                <a:gd name="connsiteX25" fmla="*/ 450664 w 481840"/>
                <a:gd name="connsiteY25" fmla="*/ 104447 h 198525"/>
                <a:gd name="connsiteX26" fmla="*/ 454482 w 481840"/>
                <a:gd name="connsiteY26" fmla="*/ 102525 h 198525"/>
                <a:gd name="connsiteX27" fmla="*/ 457699 w 481840"/>
                <a:gd name="connsiteY27" fmla="*/ 103172 h 198525"/>
                <a:gd name="connsiteX28" fmla="*/ 461526 w 481840"/>
                <a:gd name="connsiteY28" fmla="*/ 99318 h 198525"/>
                <a:gd name="connsiteX29" fmla="*/ 466658 w 481840"/>
                <a:gd name="connsiteY29" fmla="*/ 100613 h 198525"/>
                <a:gd name="connsiteX30" fmla="*/ 473074 w 481840"/>
                <a:gd name="connsiteY30" fmla="*/ 105094 h 198525"/>
                <a:gd name="connsiteX31" fmla="*/ 481404 w 481840"/>
                <a:gd name="connsiteY31" fmla="*/ 110213 h 198525"/>
                <a:gd name="connsiteX32" fmla="*/ 481404 w 481840"/>
                <a:gd name="connsiteY32" fmla="*/ 105732 h 198525"/>
                <a:gd name="connsiteX33" fmla="*/ 477558 w 481840"/>
                <a:gd name="connsiteY33" fmla="*/ 99318 h 198525"/>
                <a:gd name="connsiteX34" fmla="*/ 477387 w 481840"/>
                <a:gd name="connsiteY34" fmla="*/ 99004 h 198525"/>
                <a:gd name="connsiteX35" fmla="*/ 474359 w 481840"/>
                <a:gd name="connsiteY35" fmla="*/ 92915 h 198525"/>
                <a:gd name="connsiteX36" fmla="*/ 469856 w 481840"/>
                <a:gd name="connsiteY36" fmla="*/ 89718 h 198525"/>
                <a:gd name="connsiteX37" fmla="*/ 461526 w 481840"/>
                <a:gd name="connsiteY37" fmla="*/ 86511 h 198525"/>
                <a:gd name="connsiteX38" fmla="*/ 453196 w 481840"/>
                <a:gd name="connsiteY38" fmla="*/ 82667 h 198525"/>
                <a:gd name="connsiteX39" fmla="*/ 447446 w 481840"/>
                <a:gd name="connsiteY39" fmla="*/ 78185 h 198525"/>
                <a:gd name="connsiteX40" fmla="*/ 441020 w 481840"/>
                <a:gd name="connsiteY40" fmla="*/ 77548 h 198525"/>
                <a:gd name="connsiteX41" fmla="*/ 437193 w 481840"/>
                <a:gd name="connsiteY41" fmla="*/ 83314 h 198525"/>
                <a:gd name="connsiteX42" fmla="*/ 432690 w 481840"/>
                <a:gd name="connsiteY42" fmla="*/ 84589 h 198525"/>
                <a:gd name="connsiteX43" fmla="*/ 425017 w 481840"/>
                <a:gd name="connsiteY43" fmla="*/ 80107 h 198525"/>
                <a:gd name="connsiteX44" fmla="*/ 419886 w 481840"/>
                <a:gd name="connsiteY44" fmla="*/ 79460 h 198525"/>
                <a:gd name="connsiteX45" fmla="*/ 415383 w 481840"/>
                <a:gd name="connsiteY45" fmla="*/ 83951 h 198525"/>
                <a:gd name="connsiteX46" fmla="*/ 410271 w 481840"/>
                <a:gd name="connsiteY46" fmla="*/ 80745 h 198525"/>
                <a:gd name="connsiteX47" fmla="*/ 404502 w 481840"/>
                <a:gd name="connsiteY47" fmla="*/ 76901 h 198525"/>
                <a:gd name="connsiteX48" fmla="*/ 404502 w 481840"/>
                <a:gd name="connsiteY48" fmla="*/ 71782 h 198525"/>
                <a:gd name="connsiteX49" fmla="*/ 403883 w 481840"/>
                <a:gd name="connsiteY49" fmla="*/ 60249 h 198525"/>
                <a:gd name="connsiteX50" fmla="*/ 403226 w 481840"/>
                <a:gd name="connsiteY50" fmla="*/ 51286 h 198525"/>
                <a:gd name="connsiteX51" fmla="*/ 403226 w 481840"/>
                <a:gd name="connsiteY51" fmla="*/ 43598 h 198525"/>
                <a:gd name="connsiteX52" fmla="*/ 402579 w 481840"/>
                <a:gd name="connsiteY52" fmla="*/ 43598 h 198525"/>
                <a:gd name="connsiteX53" fmla="*/ 391688 w 481840"/>
                <a:gd name="connsiteY53" fmla="*/ 42960 h 198525"/>
                <a:gd name="connsiteX54" fmla="*/ 380159 w 481840"/>
                <a:gd name="connsiteY54" fmla="*/ 42323 h 198525"/>
                <a:gd name="connsiteX55" fmla="*/ 372477 w 481840"/>
                <a:gd name="connsiteY55" fmla="*/ 38469 h 198525"/>
                <a:gd name="connsiteX56" fmla="*/ 360919 w 481840"/>
                <a:gd name="connsiteY56" fmla="*/ 37184 h 198525"/>
                <a:gd name="connsiteX57" fmla="*/ 350019 w 481840"/>
                <a:gd name="connsiteY57" fmla="*/ 39116 h 198525"/>
                <a:gd name="connsiteX58" fmla="*/ 337196 w 481840"/>
                <a:gd name="connsiteY58" fmla="*/ 46157 h 198525"/>
                <a:gd name="connsiteX59" fmla="*/ 323754 w 481840"/>
                <a:gd name="connsiteY59" fmla="*/ 50001 h 198525"/>
                <a:gd name="connsiteX60" fmla="*/ 312215 w 481840"/>
                <a:gd name="connsiteY60" fmla="*/ 50648 h 198525"/>
                <a:gd name="connsiteX61" fmla="*/ 297469 w 481840"/>
                <a:gd name="connsiteY61" fmla="*/ 51286 h 198525"/>
                <a:gd name="connsiteX62" fmla="*/ 282094 w 481840"/>
                <a:gd name="connsiteY62" fmla="*/ 51923 h 198525"/>
                <a:gd name="connsiteX63" fmla="*/ 275040 w 481840"/>
                <a:gd name="connsiteY63" fmla="*/ 44873 h 198525"/>
                <a:gd name="connsiteX64" fmla="*/ 272479 w 481840"/>
                <a:gd name="connsiteY64" fmla="*/ 41038 h 198525"/>
                <a:gd name="connsiteX65" fmla="*/ 260931 w 481840"/>
                <a:gd name="connsiteY65" fmla="*/ 41038 h 198525"/>
                <a:gd name="connsiteX66" fmla="*/ 253896 w 481840"/>
                <a:gd name="connsiteY66" fmla="*/ 35909 h 198525"/>
                <a:gd name="connsiteX67" fmla="*/ 246185 w 481840"/>
                <a:gd name="connsiteY67" fmla="*/ 33987 h 198525"/>
                <a:gd name="connsiteX68" fmla="*/ 235932 w 481840"/>
                <a:gd name="connsiteY68" fmla="*/ 32065 h 198525"/>
                <a:gd name="connsiteX69" fmla="*/ 225679 w 481840"/>
                <a:gd name="connsiteY69" fmla="*/ 32065 h 198525"/>
                <a:gd name="connsiteX70" fmla="*/ 214150 w 481840"/>
                <a:gd name="connsiteY70" fmla="*/ 37831 h 198525"/>
                <a:gd name="connsiteX71" fmla="*/ 200689 w 481840"/>
                <a:gd name="connsiteY71" fmla="*/ 37184 h 198525"/>
                <a:gd name="connsiteX72" fmla="*/ 196195 w 481840"/>
                <a:gd name="connsiteY72" fmla="*/ 33987 h 198525"/>
                <a:gd name="connsiteX73" fmla="*/ 188522 w 481840"/>
                <a:gd name="connsiteY73" fmla="*/ 31428 h 198525"/>
                <a:gd name="connsiteX74" fmla="*/ 185952 w 481840"/>
                <a:gd name="connsiteY74" fmla="*/ 28859 h 198525"/>
                <a:gd name="connsiteX75" fmla="*/ 176984 w 481840"/>
                <a:gd name="connsiteY75" fmla="*/ 19895 h 198525"/>
                <a:gd name="connsiteX76" fmla="*/ 169273 w 481840"/>
                <a:gd name="connsiteY76" fmla="*/ 16689 h 198525"/>
                <a:gd name="connsiteX77" fmla="*/ 160943 w 481840"/>
                <a:gd name="connsiteY77" fmla="*/ 14767 h 198525"/>
                <a:gd name="connsiteX78" fmla="*/ 148776 w 481840"/>
                <a:gd name="connsiteY78" fmla="*/ 9648 h 198525"/>
                <a:gd name="connsiteX79" fmla="*/ 136601 w 481840"/>
                <a:gd name="connsiteY79" fmla="*/ 5156 h 198525"/>
                <a:gd name="connsiteX80" fmla="*/ 132117 w 481840"/>
                <a:gd name="connsiteY80" fmla="*/ 37 h 198525"/>
                <a:gd name="connsiteX81" fmla="*/ 126338 w 481840"/>
                <a:gd name="connsiteY81" fmla="*/ 3234 h 198525"/>
                <a:gd name="connsiteX82" fmla="*/ 121854 w 481840"/>
                <a:gd name="connsiteY82" fmla="*/ 3234 h 198525"/>
                <a:gd name="connsiteX83" fmla="*/ 114809 w 481840"/>
                <a:gd name="connsiteY83" fmla="*/ 10295 h 198525"/>
                <a:gd name="connsiteX84" fmla="*/ 115457 w 481840"/>
                <a:gd name="connsiteY84" fmla="*/ 16689 h 198525"/>
                <a:gd name="connsiteX85" fmla="*/ 121854 w 481840"/>
                <a:gd name="connsiteY85" fmla="*/ 24377 h 198525"/>
                <a:gd name="connsiteX86" fmla="*/ 126338 w 481840"/>
                <a:gd name="connsiteY86" fmla="*/ 29506 h 198525"/>
                <a:gd name="connsiteX87" fmla="*/ 128908 w 481840"/>
                <a:gd name="connsiteY87" fmla="*/ 33987 h 198525"/>
                <a:gd name="connsiteX88" fmla="*/ 125081 w 481840"/>
                <a:gd name="connsiteY88" fmla="*/ 41038 h 198525"/>
                <a:gd name="connsiteX89" fmla="*/ 118674 w 481840"/>
                <a:gd name="connsiteY89" fmla="*/ 44873 h 198525"/>
                <a:gd name="connsiteX90" fmla="*/ 112896 w 481840"/>
                <a:gd name="connsiteY90" fmla="*/ 40391 h 198525"/>
                <a:gd name="connsiteX91" fmla="*/ 103928 w 481840"/>
                <a:gd name="connsiteY91" fmla="*/ 40391 h 198525"/>
                <a:gd name="connsiteX92" fmla="*/ 93694 w 481840"/>
                <a:gd name="connsiteY92" fmla="*/ 38469 h 198525"/>
                <a:gd name="connsiteX93" fmla="*/ 80842 w 481840"/>
                <a:gd name="connsiteY93" fmla="*/ 39116 h 198525"/>
                <a:gd name="connsiteX94" fmla="*/ 76358 w 481840"/>
                <a:gd name="connsiteY94" fmla="*/ 38469 h 198525"/>
                <a:gd name="connsiteX95" fmla="*/ 69313 w 481840"/>
                <a:gd name="connsiteY95" fmla="*/ 30143 h 198525"/>
                <a:gd name="connsiteX96" fmla="*/ 57766 w 481840"/>
                <a:gd name="connsiteY96" fmla="*/ 30143 h 198525"/>
                <a:gd name="connsiteX97" fmla="*/ 50721 w 481840"/>
                <a:gd name="connsiteY97" fmla="*/ 30143 h 198525"/>
                <a:gd name="connsiteX98" fmla="*/ 50102 w 481840"/>
                <a:gd name="connsiteY98" fmla="*/ 24377 h 198525"/>
                <a:gd name="connsiteX99" fmla="*/ 55852 w 481840"/>
                <a:gd name="connsiteY99" fmla="*/ 20533 h 198525"/>
                <a:gd name="connsiteX100" fmla="*/ 48160 w 481840"/>
                <a:gd name="connsiteY100" fmla="*/ 18611 h 198525"/>
                <a:gd name="connsiteX101" fmla="*/ 41115 w 481840"/>
                <a:gd name="connsiteY101" fmla="*/ 24377 h 198525"/>
                <a:gd name="connsiteX102" fmla="*/ 31519 w 481840"/>
                <a:gd name="connsiteY102" fmla="*/ 28859 h 198525"/>
                <a:gd name="connsiteX103" fmla="*/ 23817 w 481840"/>
                <a:gd name="connsiteY103" fmla="*/ 32065 h 198525"/>
                <a:gd name="connsiteX104" fmla="*/ 17401 w 481840"/>
                <a:gd name="connsiteY104" fmla="*/ 34625 h 198525"/>
                <a:gd name="connsiteX105" fmla="*/ 8443 w 481840"/>
                <a:gd name="connsiteY105" fmla="*/ 41676 h 198525"/>
                <a:gd name="connsiteX106" fmla="*/ 1379 w 481840"/>
                <a:gd name="connsiteY106" fmla="*/ 51923 h 198525"/>
                <a:gd name="connsiteX107" fmla="*/ 113 w 481840"/>
                <a:gd name="connsiteY107" fmla="*/ 51923 h 198525"/>
                <a:gd name="connsiteX108" fmla="*/ 731 w 481840"/>
                <a:gd name="connsiteY108" fmla="*/ 57690 h 198525"/>
                <a:gd name="connsiteX109" fmla="*/ 7776 w 481840"/>
                <a:gd name="connsiteY109" fmla="*/ 59612 h 198525"/>
                <a:gd name="connsiteX110" fmla="*/ 13564 w 481840"/>
                <a:gd name="connsiteY110" fmla="*/ 71782 h 198525"/>
                <a:gd name="connsiteX111" fmla="*/ 18676 w 481840"/>
                <a:gd name="connsiteY111" fmla="*/ 81392 h 198525"/>
                <a:gd name="connsiteX112" fmla="*/ 25721 w 481840"/>
                <a:gd name="connsiteY112" fmla="*/ 85227 h 198525"/>
                <a:gd name="connsiteX113" fmla="*/ 34679 w 481840"/>
                <a:gd name="connsiteY113" fmla="*/ 83951 h 198525"/>
                <a:gd name="connsiteX114" fmla="*/ 45589 w 481840"/>
                <a:gd name="connsiteY114" fmla="*/ 91640 h 198525"/>
                <a:gd name="connsiteX115" fmla="*/ 53272 w 481840"/>
                <a:gd name="connsiteY115" fmla="*/ 98043 h 198525"/>
                <a:gd name="connsiteX116" fmla="*/ 54234 w 481840"/>
                <a:gd name="connsiteY116" fmla="*/ 99004 h 198525"/>
                <a:gd name="connsiteX117" fmla="*/ 56480 w 481840"/>
                <a:gd name="connsiteY117" fmla="*/ 101888 h 198525"/>
                <a:gd name="connsiteX118" fmla="*/ 57118 w 481840"/>
                <a:gd name="connsiteY118" fmla="*/ 110213 h 198525"/>
                <a:gd name="connsiteX119" fmla="*/ 62868 w 481840"/>
                <a:gd name="connsiteY119" fmla="*/ 115980 h 198525"/>
                <a:gd name="connsiteX120" fmla="*/ 73131 w 481840"/>
                <a:gd name="connsiteY120" fmla="*/ 117902 h 198525"/>
                <a:gd name="connsiteX121" fmla="*/ 84659 w 481840"/>
                <a:gd name="connsiteY121" fmla="*/ 115980 h 198525"/>
                <a:gd name="connsiteX122" fmla="*/ 96198 w 481840"/>
                <a:gd name="connsiteY122" fmla="*/ 120471 h 198525"/>
                <a:gd name="connsiteX123" fmla="*/ 101338 w 481840"/>
                <a:gd name="connsiteY123" fmla="*/ 124943 h 198525"/>
                <a:gd name="connsiteX124" fmla="*/ 106451 w 481840"/>
                <a:gd name="connsiteY124" fmla="*/ 130071 h 198525"/>
                <a:gd name="connsiteX125" fmla="*/ 116723 w 481840"/>
                <a:gd name="connsiteY125" fmla="*/ 137122 h 198525"/>
                <a:gd name="connsiteX126" fmla="*/ 126319 w 481840"/>
                <a:gd name="connsiteY126" fmla="*/ 140957 h 198525"/>
                <a:gd name="connsiteX127" fmla="*/ 134649 w 481840"/>
                <a:gd name="connsiteY127" fmla="*/ 145448 h 198525"/>
                <a:gd name="connsiteX128" fmla="*/ 143626 w 481840"/>
                <a:gd name="connsiteY128" fmla="*/ 151852 h 198525"/>
                <a:gd name="connsiteX129" fmla="*/ 146844 w 481840"/>
                <a:gd name="connsiteY129" fmla="*/ 157608 h 198525"/>
                <a:gd name="connsiteX130" fmla="*/ 158991 w 481840"/>
                <a:gd name="connsiteY130" fmla="*/ 169150 h 198525"/>
                <a:gd name="connsiteX131" fmla="*/ 167969 w 481840"/>
                <a:gd name="connsiteY131" fmla="*/ 176839 h 198525"/>
                <a:gd name="connsiteX132" fmla="*/ 174366 w 481840"/>
                <a:gd name="connsiteY132" fmla="*/ 177476 h 198525"/>
                <a:gd name="connsiteX133" fmla="*/ 190407 w 481840"/>
                <a:gd name="connsiteY133" fmla="*/ 178114 h 198525"/>
                <a:gd name="connsiteX134" fmla="*/ 203231 w 481840"/>
                <a:gd name="connsiteY134" fmla="*/ 178114 h 198525"/>
                <a:gd name="connsiteX135" fmla="*/ 217320 w 481840"/>
                <a:gd name="connsiteY135" fmla="*/ 178114 h 198525"/>
                <a:gd name="connsiteX136" fmla="*/ 230144 w 481840"/>
                <a:gd name="connsiteY136" fmla="*/ 178761 h 198525"/>
                <a:gd name="connsiteX137" fmla="*/ 239111 w 481840"/>
                <a:gd name="connsiteY137" fmla="*/ 179398 h 198525"/>
                <a:gd name="connsiteX138" fmla="*/ 246156 w 481840"/>
                <a:gd name="connsiteY138" fmla="*/ 180673 h 198525"/>
                <a:gd name="connsiteX139" fmla="*/ 257066 w 481840"/>
                <a:gd name="connsiteY139" fmla="*/ 183880 h 198525"/>
                <a:gd name="connsiteX140" fmla="*/ 263473 w 481840"/>
                <a:gd name="connsiteY140" fmla="*/ 187714 h 198525"/>
                <a:gd name="connsiteX141" fmla="*/ 268585 w 481840"/>
                <a:gd name="connsiteY141" fmla="*/ 187714 h 198525"/>
                <a:gd name="connsiteX142" fmla="*/ 276277 w 481840"/>
                <a:gd name="connsiteY142" fmla="*/ 190931 h 198525"/>
                <a:gd name="connsiteX143" fmla="*/ 280780 w 481840"/>
                <a:gd name="connsiteY143" fmla="*/ 192853 h 198525"/>
                <a:gd name="connsiteX144" fmla="*/ 291671 w 481840"/>
                <a:gd name="connsiteY144" fmla="*/ 194128 h 198525"/>
                <a:gd name="connsiteX145" fmla="*/ 298078 w 481840"/>
                <a:gd name="connsiteY145" fmla="*/ 193490 h 198525"/>
                <a:gd name="connsiteX146" fmla="*/ 302562 w 481840"/>
                <a:gd name="connsiteY146" fmla="*/ 193490 h 198525"/>
                <a:gd name="connsiteX147" fmla="*/ 306408 w 481840"/>
                <a:gd name="connsiteY147" fmla="*/ 197972 h 198525"/>
                <a:gd name="connsiteX148" fmla="*/ 312187 w 481840"/>
                <a:gd name="connsiteY148" fmla="*/ 197972 h 198525"/>
                <a:gd name="connsiteX149" fmla="*/ 319222 w 481840"/>
                <a:gd name="connsiteY149" fmla="*/ 193490 h 198525"/>
                <a:gd name="connsiteX150" fmla="*/ 325000 w 481840"/>
                <a:gd name="connsiteY150" fmla="*/ 188999 h 198525"/>
                <a:gd name="connsiteX151" fmla="*/ 330113 w 481840"/>
                <a:gd name="connsiteY151" fmla="*/ 185802 h 198525"/>
                <a:gd name="connsiteX152" fmla="*/ 335872 w 481840"/>
                <a:gd name="connsiteY152" fmla="*/ 183880 h 198525"/>
                <a:gd name="connsiteX153" fmla="*/ 342917 w 481840"/>
                <a:gd name="connsiteY153" fmla="*/ 184527 h 198525"/>
                <a:gd name="connsiteX154" fmla="*/ 350628 w 481840"/>
                <a:gd name="connsiteY154" fmla="*/ 183880 h 198525"/>
                <a:gd name="connsiteX155" fmla="*/ 362167 w 481840"/>
                <a:gd name="connsiteY155" fmla="*/ 183242 h 198525"/>
                <a:gd name="connsiteX156" fmla="*/ 370535 w 481840"/>
                <a:gd name="connsiteY156" fmla="*/ 183880 h 19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81840" h="198525">
                  <a:moveTo>
                    <a:pt x="370535" y="183880"/>
                  </a:moveTo>
                  <a:cubicBezTo>
                    <a:pt x="373019" y="182938"/>
                    <a:pt x="373809" y="181301"/>
                    <a:pt x="375656" y="179398"/>
                  </a:cubicBezTo>
                  <a:cubicBezTo>
                    <a:pt x="377884" y="177105"/>
                    <a:pt x="379341" y="175839"/>
                    <a:pt x="380797" y="172994"/>
                  </a:cubicBezTo>
                  <a:cubicBezTo>
                    <a:pt x="381854" y="170873"/>
                    <a:pt x="381511" y="169265"/>
                    <a:pt x="382691" y="167228"/>
                  </a:cubicBezTo>
                  <a:cubicBezTo>
                    <a:pt x="383520" y="165849"/>
                    <a:pt x="384053" y="165059"/>
                    <a:pt x="385262" y="164022"/>
                  </a:cubicBezTo>
                  <a:cubicBezTo>
                    <a:pt x="387318" y="162280"/>
                    <a:pt x="390022" y="163584"/>
                    <a:pt x="391678" y="161462"/>
                  </a:cubicBezTo>
                  <a:cubicBezTo>
                    <a:pt x="393107" y="159654"/>
                    <a:pt x="393363" y="157960"/>
                    <a:pt x="392954" y="155696"/>
                  </a:cubicBezTo>
                  <a:cubicBezTo>
                    <a:pt x="392611" y="153707"/>
                    <a:pt x="391783" y="152670"/>
                    <a:pt x="390403" y="151214"/>
                  </a:cubicBezTo>
                  <a:cubicBezTo>
                    <a:pt x="388461" y="149197"/>
                    <a:pt x="386500" y="149254"/>
                    <a:pt x="383977" y="148008"/>
                  </a:cubicBezTo>
                  <a:cubicBezTo>
                    <a:pt x="381987" y="147018"/>
                    <a:pt x="379969" y="147389"/>
                    <a:pt x="378865" y="145448"/>
                  </a:cubicBezTo>
                  <a:cubicBezTo>
                    <a:pt x="377865" y="143707"/>
                    <a:pt x="378998" y="142318"/>
                    <a:pt x="378865" y="140319"/>
                  </a:cubicBezTo>
                  <a:cubicBezTo>
                    <a:pt x="378722" y="138312"/>
                    <a:pt x="377551" y="137103"/>
                    <a:pt x="378217" y="135191"/>
                  </a:cubicBezTo>
                  <a:cubicBezTo>
                    <a:pt x="379226" y="132231"/>
                    <a:pt x="382187" y="131955"/>
                    <a:pt x="385262" y="131356"/>
                  </a:cubicBezTo>
                  <a:cubicBezTo>
                    <a:pt x="387242" y="130966"/>
                    <a:pt x="388442" y="130918"/>
                    <a:pt x="390403" y="131356"/>
                  </a:cubicBezTo>
                  <a:cubicBezTo>
                    <a:pt x="393249" y="131984"/>
                    <a:pt x="394192" y="133868"/>
                    <a:pt x="396819" y="135191"/>
                  </a:cubicBezTo>
                  <a:cubicBezTo>
                    <a:pt x="398999" y="136323"/>
                    <a:pt x="400399" y="136589"/>
                    <a:pt x="402569" y="137760"/>
                  </a:cubicBezTo>
                  <a:cubicBezTo>
                    <a:pt x="403883" y="138454"/>
                    <a:pt x="404330" y="139568"/>
                    <a:pt x="405787" y="139682"/>
                  </a:cubicBezTo>
                  <a:cubicBezTo>
                    <a:pt x="408072" y="139853"/>
                    <a:pt x="408567" y="137389"/>
                    <a:pt x="410280" y="135838"/>
                  </a:cubicBezTo>
                  <a:cubicBezTo>
                    <a:pt x="412622" y="133697"/>
                    <a:pt x="414593" y="132907"/>
                    <a:pt x="416031" y="130071"/>
                  </a:cubicBezTo>
                  <a:cubicBezTo>
                    <a:pt x="416754" y="128663"/>
                    <a:pt x="416192" y="127331"/>
                    <a:pt x="417325" y="126227"/>
                  </a:cubicBezTo>
                  <a:cubicBezTo>
                    <a:pt x="419334" y="124286"/>
                    <a:pt x="421581" y="127826"/>
                    <a:pt x="424361" y="127512"/>
                  </a:cubicBezTo>
                  <a:cubicBezTo>
                    <a:pt x="427711" y="127131"/>
                    <a:pt x="429492" y="125837"/>
                    <a:pt x="432072" y="123668"/>
                  </a:cubicBezTo>
                  <a:cubicBezTo>
                    <a:pt x="434233" y="121822"/>
                    <a:pt x="435375" y="120499"/>
                    <a:pt x="436556" y="117902"/>
                  </a:cubicBezTo>
                  <a:cubicBezTo>
                    <a:pt x="437907" y="114914"/>
                    <a:pt x="435918" y="112231"/>
                    <a:pt x="437831" y="109576"/>
                  </a:cubicBezTo>
                  <a:cubicBezTo>
                    <a:pt x="439659" y="107035"/>
                    <a:pt x="441944" y="106759"/>
                    <a:pt x="444886" y="105732"/>
                  </a:cubicBezTo>
                  <a:cubicBezTo>
                    <a:pt x="447066" y="104970"/>
                    <a:pt x="448484" y="105256"/>
                    <a:pt x="450664" y="104447"/>
                  </a:cubicBezTo>
                  <a:cubicBezTo>
                    <a:pt x="452225" y="103857"/>
                    <a:pt x="452835" y="102677"/>
                    <a:pt x="454482" y="102525"/>
                  </a:cubicBezTo>
                  <a:cubicBezTo>
                    <a:pt x="455748" y="102420"/>
                    <a:pt x="456433" y="103372"/>
                    <a:pt x="457699" y="103172"/>
                  </a:cubicBezTo>
                  <a:cubicBezTo>
                    <a:pt x="459794" y="102830"/>
                    <a:pt x="459499" y="99880"/>
                    <a:pt x="461526" y="99318"/>
                  </a:cubicBezTo>
                  <a:cubicBezTo>
                    <a:pt x="463525" y="98786"/>
                    <a:pt x="464763" y="99823"/>
                    <a:pt x="466658" y="100613"/>
                  </a:cubicBezTo>
                  <a:cubicBezTo>
                    <a:pt x="469485" y="101773"/>
                    <a:pt x="470532" y="103419"/>
                    <a:pt x="473074" y="105094"/>
                  </a:cubicBezTo>
                  <a:cubicBezTo>
                    <a:pt x="476263" y="107197"/>
                    <a:pt x="479662" y="113601"/>
                    <a:pt x="481404" y="110213"/>
                  </a:cubicBezTo>
                  <a:cubicBezTo>
                    <a:pt x="482185" y="108653"/>
                    <a:pt x="481747" y="107444"/>
                    <a:pt x="481404" y="105732"/>
                  </a:cubicBezTo>
                  <a:cubicBezTo>
                    <a:pt x="480814" y="102877"/>
                    <a:pt x="478957" y="101878"/>
                    <a:pt x="477558" y="99318"/>
                  </a:cubicBezTo>
                  <a:cubicBezTo>
                    <a:pt x="477501" y="99223"/>
                    <a:pt x="477444" y="99109"/>
                    <a:pt x="477387" y="99004"/>
                  </a:cubicBezTo>
                  <a:cubicBezTo>
                    <a:pt x="476216" y="96702"/>
                    <a:pt x="476159" y="94894"/>
                    <a:pt x="474359" y="92915"/>
                  </a:cubicBezTo>
                  <a:cubicBezTo>
                    <a:pt x="472912" y="91335"/>
                    <a:pt x="471741" y="90793"/>
                    <a:pt x="469856" y="89718"/>
                  </a:cubicBezTo>
                  <a:cubicBezTo>
                    <a:pt x="466848" y="87976"/>
                    <a:pt x="464744" y="87862"/>
                    <a:pt x="461526" y="86511"/>
                  </a:cubicBezTo>
                  <a:cubicBezTo>
                    <a:pt x="458242" y="85122"/>
                    <a:pt x="456243" y="84570"/>
                    <a:pt x="453196" y="82667"/>
                  </a:cubicBezTo>
                  <a:cubicBezTo>
                    <a:pt x="450778" y="81154"/>
                    <a:pt x="450112" y="79194"/>
                    <a:pt x="447446" y="78185"/>
                  </a:cubicBezTo>
                  <a:cubicBezTo>
                    <a:pt x="445095" y="77291"/>
                    <a:pt x="443305" y="76520"/>
                    <a:pt x="441020" y="77548"/>
                  </a:cubicBezTo>
                  <a:cubicBezTo>
                    <a:pt x="438555" y="78642"/>
                    <a:pt x="439478" y="81877"/>
                    <a:pt x="437193" y="83314"/>
                  </a:cubicBezTo>
                  <a:cubicBezTo>
                    <a:pt x="435642" y="84275"/>
                    <a:pt x="434528" y="84579"/>
                    <a:pt x="432690" y="84589"/>
                  </a:cubicBezTo>
                  <a:cubicBezTo>
                    <a:pt x="429244" y="84618"/>
                    <a:pt x="428340" y="81040"/>
                    <a:pt x="425017" y="80107"/>
                  </a:cubicBezTo>
                  <a:cubicBezTo>
                    <a:pt x="423066" y="79565"/>
                    <a:pt x="421819" y="78908"/>
                    <a:pt x="419886" y="79460"/>
                  </a:cubicBezTo>
                  <a:cubicBezTo>
                    <a:pt x="417497" y="80155"/>
                    <a:pt x="417858" y="83723"/>
                    <a:pt x="415383" y="83951"/>
                  </a:cubicBezTo>
                  <a:cubicBezTo>
                    <a:pt x="413051" y="84170"/>
                    <a:pt x="412241" y="82029"/>
                    <a:pt x="410271" y="80745"/>
                  </a:cubicBezTo>
                  <a:cubicBezTo>
                    <a:pt x="407986" y="79289"/>
                    <a:pt x="405578" y="79375"/>
                    <a:pt x="404502" y="76901"/>
                  </a:cubicBezTo>
                  <a:cubicBezTo>
                    <a:pt x="403702" y="75074"/>
                    <a:pt x="404521" y="73780"/>
                    <a:pt x="404502" y="71782"/>
                  </a:cubicBezTo>
                  <a:cubicBezTo>
                    <a:pt x="404416" y="67281"/>
                    <a:pt x="404149" y="64740"/>
                    <a:pt x="403883" y="60249"/>
                  </a:cubicBezTo>
                  <a:cubicBezTo>
                    <a:pt x="403636" y="56748"/>
                    <a:pt x="403331" y="54787"/>
                    <a:pt x="403226" y="51286"/>
                  </a:cubicBezTo>
                  <a:cubicBezTo>
                    <a:pt x="403140" y="48289"/>
                    <a:pt x="403226" y="46595"/>
                    <a:pt x="403226" y="43598"/>
                  </a:cubicBezTo>
                  <a:lnTo>
                    <a:pt x="402579" y="43598"/>
                  </a:lnTo>
                  <a:cubicBezTo>
                    <a:pt x="398352" y="43350"/>
                    <a:pt x="395953" y="43198"/>
                    <a:pt x="391688" y="42960"/>
                  </a:cubicBezTo>
                  <a:cubicBezTo>
                    <a:pt x="387185" y="42703"/>
                    <a:pt x="384472" y="43598"/>
                    <a:pt x="380159" y="42323"/>
                  </a:cubicBezTo>
                  <a:cubicBezTo>
                    <a:pt x="376942" y="41362"/>
                    <a:pt x="375666" y="39506"/>
                    <a:pt x="372477" y="38469"/>
                  </a:cubicBezTo>
                  <a:cubicBezTo>
                    <a:pt x="368164" y="37080"/>
                    <a:pt x="365451" y="37032"/>
                    <a:pt x="360919" y="37184"/>
                  </a:cubicBezTo>
                  <a:cubicBezTo>
                    <a:pt x="356616" y="37346"/>
                    <a:pt x="354132" y="37774"/>
                    <a:pt x="350019" y="39116"/>
                  </a:cubicBezTo>
                  <a:cubicBezTo>
                    <a:pt x="344593" y="40886"/>
                    <a:pt x="342479" y="43997"/>
                    <a:pt x="337196" y="46157"/>
                  </a:cubicBezTo>
                  <a:cubicBezTo>
                    <a:pt x="332160" y="48222"/>
                    <a:pt x="329132" y="49155"/>
                    <a:pt x="323754" y="50001"/>
                  </a:cubicBezTo>
                  <a:cubicBezTo>
                    <a:pt x="319279" y="50705"/>
                    <a:pt x="316718" y="50420"/>
                    <a:pt x="312215" y="50648"/>
                  </a:cubicBezTo>
                  <a:cubicBezTo>
                    <a:pt x="306456" y="50924"/>
                    <a:pt x="303219" y="51038"/>
                    <a:pt x="297469" y="51286"/>
                  </a:cubicBezTo>
                  <a:cubicBezTo>
                    <a:pt x="291452" y="51533"/>
                    <a:pt x="287435" y="54616"/>
                    <a:pt x="282094" y="51923"/>
                  </a:cubicBezTo>
                  <a:cubicBezTo>
                    <a:pt x="278619" y="50182"/>
                    <a:pt x="277401" y="47965"/>
                    <a:pt x="275040" y="44873"/>
                  </a:cubicBezTo>
                  <a:cubicBezTo>
                    <a:pt x="273954" y="43436"/>
                    <a:pt x="273850" y="42218"/>
                    <a:pt x="272479" y="41038"/>
                  </a:cubicBezTo>
                  <a:cubicBezTo>
                    <a:pt x="269090" y="38079"/>
                    <a:pt x="265139" y="42618"/>
                    <a:pt x="260931" y="41038"/>
                  </a:cubicBezTo>
                  <a:cubicBezTo>
                    <a:pt x="257742" y="39839"/>
                    <a:pt x="256971" y="37318"/>
                    <a:pt x="253896" y="35909"/>
                  </a:cubicBezTo>
                  <a:cubicBezTo>
                    <a:pt x="251088" y="34625"/>
                    <a:pt x="249222" y="34663"/>
                    <a:pt x="246185" y="33987"/>
                  </a:cubicBezTo>
                  <a:cubicBezTo>
                    <a:pt x="242225" y="33102"/>
                    <a:pt x="240006" y="32446"/>
                    <a:pt x="235932" y="32065"/>
                  </a:cubicBezTo>
                  <a:cubicBezTo>
                    <a:pt x="231943" y="31694"/>
                    <a:pt x="229591" y="31256"/>
                    <a:pt x="225679" y="32065"/>
                  </a:cubicBezTo>
                  <a:cubicBezTo>
                    <a:pt x="220757" y="33093"/>
                    <a:pt x="219082" y="36766"/>
                    <a:pt x="214150" y="37831"/>
                  </a:cubicBezTo>
                  <a:cubicBezTo>
                    <a:pt x="209019" y="38945"/>
                    <a:pt x="205392" y="39506"/>
                    <a:pt x="200689" y="37184"/>
                  </a:cubicBezTo>
                  <a:cubicBezTo>
                    <a:pt x="198766" y="36242"/>
                    <a:pt x="198099" y="35015"/>
                    <a:pt x="196195" y="33987"/>
                  </a:cubicBezTo>
                  <a:cubicBezTo>
                    <a:pt x="193435" y="32474"/>
                    <a:pt x="191045" y="33321"/>
                    <a:pt x="188522" y="31428"/>
                  </a:cubicBezTo>
                  <a:cubicBezTo>
                    <a:pt x="187380" y="30571"/>
                    <a:pt x="186952" y="29867"/>
                    <a:pt x="185952" y="28859"/>
                  </a:cubicBezTo>
                  <a:cubicBezTo>
                    <a:pt x="182448" y="25367"/>
                    <a:pt x="181192" y="22483"/>
                    <a:pt x="176984" y="19895"/>
                  </a:cubicBezTo>
                  <a:cubicBezTo>
                    <a:pt x="174195" y="18202"/>
                    <a:pt x="172377" y="17688"/>
                    <a:pt x="169273" y="16689"/>
                  </a:cubicBezTo>
                  <a:cubicBezTo>
                    <a:pt x="166093" y="15671"/>
                    <a:pt x="164142" y="15747"/>
                    <a:pt x="160943" y="14767"/>
                  </a:cubicBezTo>
                  <a:cubicBezTo>
                    <a:pt x="156021" y="13273"/>
                    <a:pt x="153575" y="11531"/>
                    <a:pt x="148776" y="9648"/>
                  </a:cubicBezTo>
                  <a:cubicBezTo>
                    <a:pt x="144073" y="7792"/>
                    <a:pt x="140542" y="8344"/>
                    <a:pt x="136601" y="5156"/>
                  </a:cubicBezTo>
                  <a:cubicBezTo>
                    <a:pt x="134535" y="3491"/>
                    <a:pt x="134734" y="456"/>
                    <a:pt x="132117" y="37"/>
                  </a:cubicBezTo>
                  <a:cubicBezTo>
                    <a:pt x="129575" y="-372"/>
                    <a:pt x="128870" y="2720"/>
                    <a:pt x="126338" y="3234"/>
                  </a:cubicBezTo>
                  <a:cubicBezTo>
                    <a:pt x="124643" y="3596"/>
                    <a:pt x="123558" y="2825"/>
                    <a:pt x="121854" y="3234"/>
                  </a:cubicBezTo>
                  <a:cubicBezTo>
                    <a:pt x="118075" y="4148"/>
                    <a:pt x="115723" y="6517"/>
                    <a:pt x="114809" y="10295"/>
                  </a:cubicBezTo>
                  <a:cubicBezTo>
                    <a:pt x="114209" y="12721"/>
                    <a:pt x="114638" y="14319"/>
                    <a:pt x="115457" y="16689"/>
                  </a:cubicBezTo>
                  <a:cubicBezTo>
                    <a:pt x="116723" y="20390"/>
                    <a:pt x="119293" y="21418"/>
                    <a:pt x="121854" y="24377"/>
                  </a:cubicBezTo>
                  <a:cubicBezTo>
                    <a:pt x="123587" y="26394"/>
                    <a:pt x="124824" y="27327"/>
                    <a:pt x="126338" y="29506"/>
                  </a:cubicBezTo>
                  <a:cubicBezTo>
                    <a:pt x="127490" y="31161"/>
                    <a:pt x="128651" y="31989"/>
                    <a:pt x="128908" y="33987"/>
                  </a:cubicBezTo>
                  <a:cubicBezTo>
                    <a:pt x="129318" y="37099"/>
                    <a:pt x="127261" y="38802"/>
                    <a:pt x="125081" y="41038"/>
                  </a:cubicBezTo>
                  <a:cubicBezTo>
                    <a:pt x="123034" y="43122"/>
                    <a:pt x="121559" y="45072"/>
                    <a:pt x="118674" y="44873"/>
                  </a:cubicBezTo>
                  <a:cubicBezTo>
                    <a:pt x="115828" y="44682"/>
                    <a:pt x="115561" y="41409"/>
                    <a:pt x="112896" y="40391"/>
                  </a:cubicBezTo>
                  <a:cubicBezTo>
                    <a:pt x="109630" y="39145"/>
                    <a:pt x="107412" y="40696"/>
                    <a:pt x="103928" y="40391"/>
                  </a:cubicBezTo>
                  <a:cubicBezTo>
                    <a:pt x="99863" y="40039"/>
                    <a:pt x="97740" y="38802"/>
                    <a:pt x="93694" y="38469"/>
                  </a:cubicBezTo>
                  <a:cubicBezTo>
                    <a:pt x="88696" y="38069"/>
                    <a:pt x="85840" y="39573"/>
                    <a:pt x="80842" y="39116"/>
                  </a:cubicBezTo>
                  <a:cubicBezTo>
                    <a:pt x="79100" y="38945"/>
                    <a:pt x="78034" y="39068"/>
                    <a:pt x="76358" y="38469"/>
                  </a:cubicBezTo>
                  <a:cubicBezTo>
                    <a:pt x="72360" y="37023"/>
                    <a:pt x="73159" y="31989"/>
                    <a:pt x="69313" y="30143"/>
                  </a:cubicBezTo>
                  <a:cubicBezTo>
                    <a:pt x="65248" y="28193"/>
                    <a:pt x="62288" y="30143"/>
                    <a:pt x="57766" y="30143"/>
                  </a:cubicBezTo>
                  <a:cubicBezTo>
                    <a:pt x="55033" y="30143"/>
                    <a:pt x="52606" y="32141"/>
                    <a:pt x="50721" y="30143"/>
                  </a:cubicBezTo>
                  <a:cubicBezTo>
                    <a:pt x="49188" y="28497"/>
                    <a:pt x="49245" y="26480"/>
                    <a:pt x="50102" y="24377"/>
                  </a:cubicBezTo>
                  <a:cubicBezTo>
                    <a:pt x="51111" y="21875"/>
                    <a:pt x="55909" y="23235"/>
                    <a:pt x="55852" y="20533"/>
                  </a:cubicBezTo>
                  <a:cubicBezTo>
                    <a:pt x="55795" y="17440"/>
                    <a:pt x="51216" y="18049"/>
                    <a:pt x="48160" y="18611"/>
                  </a:cubicBezTo>
                  <a:cubicBezTo>
                    <a:pt x="44676" y="19267"/>
                    <a:pt x="44104" y="22464"/>
                    <a:pt x="41115" y="24377"/>
                  </a:cubicBezTo>
                  <a:cubicBezTo>
                    <a:pt x="37640" y="26613"/>
                    <a:pt x="35317" y="27203"/>
                    <a:pt x="31519" y="28859"/>
                  </a:cubicBezTo>
                  <a:cubicBezTo>
                    <a:pt x="28520" y="30162"/>
                    <a:pt x="26826" y="30838"/>
                    <a:pt x="23817" y="32065"/>
                  </a:cubicBezTo>
                  <a:cubicBezTo>
                    <a:pt x="21314" y="33083"/>
                    <a:pt x="19771" y="33359"/>
                    <a:pt x="17401" y="34625"/>
                  </a:cubicBezTo>
                  <a:cubicBezTo>
                    <a:pt x="13479" y="36709"/>
                    <a:pt x="11498" y="38450"/>
                    <a:pt x="8443" y="41676"/>
                  </a:cubicBezTo>
                  <a:cubicBezTo>
                    <a:pt x="5073" y="45187"/>
                    <a:pt x="4140" y="47927"/>
                    <a:pt x="1379" y="51923"/>
                  </a:cubicBezTo>
                  <a:lnTo>
                    <a:pt x="113" y="51923"/>
                  </a:lnTo>
                  <a:cubicBezTo>
                    <a:pt x="341" y="54169"/>
                    <a:pt x="-601" y="55863"/>
                    <a:pt x="731" y="57690"/>
                  </a:cubicBezTo>
                  <a:cubicBezTo>
                    <a:pt x="2435" y="59992"/>
                    <a:pt x="5368" y="58089"/>
                    <a:pt x="7776" y="59612"/>
                  </a:cubicBezTo>
                  <a:cubicBezTo>
                    <a:pt x="12231" y="62409"/>
                    <a:pt x="11175" y="67100"/>
                    <a:pt x="13564" y="71782"/>
                  </a:cubicBezTo>
                  <a:cubicBezTo>
                    <a:pt x="15478" y="75569"/>
                    <a:pt x="15554" y="78509"/>
                    <a:pt x="18676" y="81392"/>
                  </a:cubicBezTo>
                  <a:cubicBezTo>
                    <a:pt x="20961" y="83514"/>
                    <a:pt x="22665" y="84618"/>
                    <a:pt x="25721" y="85227"/>
                  </a:cubicBezTo>
                  <a:cubicBezTo>
                    <a:pt x="29177" y="85931"/>
                    <a:pt x="31195" y="83381"/>
                    <a:pt x="34679" y="83951"/>
                  </a:cubicBezTo>
                  <a:cubicBezTo>
                    <a:pt x="39820" y="84789"/>
                    <a:pt x="41477" y="88452"/>
                    <a:pt x="45589" y="91640"/>
                  </a:cubicBezTo>
                  <a:cubicBezTo>
                    <a:pt x="48655" y="94028"/>
                    <a:pt x="50578" y="95198"/>
                    <a:pt x="53272" y="98043"/>
                  </a:cubicBezTo>
                  <a:cubicBezTo>
                    <a:pt x="53624" y="98405"/>
                    <a:pt x="53938" y="98710"/>
                    <a:pt x="54234" y="99004"/>
                  </a:cubicBezTo>
                  <a:cubicBezTo>
                    <a:pt x="55109" y="99880"/>
                    <a:pt x="55833" y="100574"/>
                    <a:pt x="56480" y="101888"/>
                  </a:cubicBezTo>
                  <a:cubicBezTo>
                    <a:pt x="57946" y="104799"/>
                    <a:pt x="55747" y="107254"/>
                    <a:pt x="57118" y="110213"/>
                  </a:cubicBezTo>
                  <a:cubicBezTo>
                    <a:pt x="58461" y="113096"/>
                    <a:pt x="60117" y="114390"/>
                    <a:pt x="62868" y="115980"/>
                  </a:cubicBezTo>
                  <a:cubicBezTo>
                    <a:pt x="66410" y="118006"/>
                    <a:pt x="69066" y="117816"/>
                    <a:pt x="73131" y="117902"/>
                  </a:cubicBezTo>
                  <a:cubicBezTo>
                    <a:pt x="77691" y="117997"/>
                    <a:pt x="80128" y="115542"/>
                    <a:pt x="84659" y="115980"/>
                  </a:cubicBezTo>
                  <a:cubicBezTo>
                    <a:pt x="89457" y="116436"/>
                    <a:pt x="92190" y="117759"/>
                    <a:pt x="96198" y="120471"/>
                  </a:cubicBezTo>
                  <a:cubicBezTo>
                    <a:pt x="98397" y="121955"/>
                    <a:pt x="99387" y="123135"/>
                    <a:pt x="101338" y="124943"/>
                  </a:cubicBezTo>
                  <a:cubicBezTo>
                    <a:pt x="103404" y="126874"/>
                    <a:pt x="104337" y="128216"/>
                    <a:pt x="106451" y="130071"/>
                  </a:cubicBezTo>
                  <a:cubicBezTo>
                    <a:pt x="110106" y="133269"/>
                    <a:pt x="112410" y="134877"/>
                    <a:pt x="116723" y="137122"/>
                  </a:cubicBezTo>
                  <a:cubicBezTo>
                    <a:pt x="120293" y="138987"/>
                    <a:pt x="122673" y="139244"/>
                    <a:pt x="126319" y="140957"/>
                  </a:cubicBezTo>
                  <a:cubicBezTo>
                    <a:pt x="129689" y="142527"/>
                    <a:pt x="131517" y="143507"/>
                    <a:pt x="134649" y="145448"/>
                  </a:cubicBezTo>
                  <a:cubicBezTo>
                    <a:pt x="138324" y="147694"/>
                    <a:pt x="140951" y="148483"/>
                    <a:pt x="143626" y="151852"/>
                  </a:cubicBezTo>
                  <a:cubicBezTo>
                    <a:pt x="145245" y="153859"/>
                    <a:pt x="145397" y="155486"/>
                    <a:pt x="146844" y="157608"/>
                  </a:cubicBezTo>
                  <a:cubicBezTo>
                    <a:pt x="150490" y="163042"/>
                    <a:pt x="154136" y="164792"/>
                    <a:pt x="158991" y="169150"/>
                  </a:cubicBezTo>
                  <a:cubicBezTo>
                    <a:pt x="162438" y="172214"/>
                    <a:pt x="163599" y="175421"/>
                    <a:pt x="167969" y="176839"/>
                  </a:cubicBezTo>
                  <a:cubicBezTo>
                    <a:pt x="170358" y="177600"/>
                    <a:pt x="171881" y="177267"/>
                    <a:pt x="174366" y="177476"/>
                  </a:cubicBezTo>
                  <a:cubicBezTo>
                    <a:pt x="180621" y="177990"/>
                    <a:pt x="184153" y="177999"/>
                    <a:pt x="190407" y="178114"/>
                  </a:cubicBezTo>
                  <a:cubicBezTo>
                    <a:pt x="195415" y="178199"/>
                    <a:pt x="198223" y="178114"/>
                    <a:pt x="203231" y="178114"/>
                  </a:cubicBezTo>
                  <a:cubicBezTo>
                    <a:pt x="208733" y="178114"/>
                    <a:pt x="211827" y="177971"/>
                    <a:pt x="217320" y="178114"/>
                  </a:cubicBezTo>
                  <a:cubicBezTo>
                    <a:pt x="222318" y="178247"/>
                    <a:pt x="225136" y="178447"/>
                    <a:pt x="230144" y="178761"/>
                  </a:cubicBezTo>
                  <a:cubicBezTo>
                    <a:pt x="233656" y="178970"/>
                    <a:pt x="235646" y="178941"/>
                    <a:pt x="239111" y="179398"/>
                  </a:cubicBezTo>
                  <a:cubicBezTo>
                    <a:pt x="241882" y="179769"/>
                    <a:pt x="243443" y="180064"/>
                    <a:pt x="246156" y="180673"/>
                  </a:cubicBezTo>
                  <a:cubicBezTo>
                    <a:pt x="250488" y="181644"/>
                    <a:pt x="253068" y="181996"/>
                    <a:pt x="257066" y="183880"/>
                  </a:cubicBezTo>
                  <a:cubicBezTo>
                    <a:pt x="259684" y="185117"/>
                    <a:pt x="260627" y="187086"/>
                    <a:pt x="263473" y="187714"/>
                  </a:cubicBezTo>
                  <a:cubicBezTo>
                    <a:pt x="265425" y="188152"/>
                    <a:pt x="266615" y="187419"/>
                    <a:pt x="268585" y="187714"/>
                  </a:cubicBezTo>
                  <a:cubicBezTo>
                    <a:pt x="271812" y="188209"/>
                    <a:pt x="273298" y="189656"/>
                    <a:pt x="276277" y="190931"/>
                  </a:cubicBezTo>
                  <a:cubicBezTo>
                    <a:pt x="278048" y="191663"/>
                    <a:pt x="278962" y="192253"/>
                    <a:pt x="280780" y="192853"/>
                  </a:cubicBezTo>
                  <a:cubicBezTo>
                    <a:pt x="284845" y="194175"/>
                    <a:pt x="287378" y="194213"/>
                    <a:pt x="291671" y="194128"/>
                  </a:cubicBezTo>
                  <a:cubicBezTo>
                    <a:pt x="294175" y="194080"/>
                    <a:pt x="295574" y="193585"/>
                    <a:pt x="298078" y="193490"/>
                  </a:cubicBezTo>
                  <a:cubicBezTo>
                    <a:pt x="299830" y="193424"/>
                    <a:pt x="300925" y="192853"/>
                    <a:pt x="302562" y="193490"/>
                  </a:cubicBezTo>
                  <a:cubicBezTo>
                    <a:pt x="304723" y="194318"/>
                    <a:pt x="304323" y="197020"/>
                    <a:pt x="306408" y="197972"/>
                  </a:cubicBezTo>
                  <a:cubicBezTo>
                    <a:pt x="308474" y="198904"/>
                    <a:pt x="309978" y="198486"/>
                    <a:pt x="312187" y="197972"/>
                  </a:cubicBezTo>
                  <a:cubicBezTo>
                    <a:pt x="315357" y="197230"/>
                    <a:pt x="316585" y="195374"/>
                    <a:pt x="319222" y="193490"/>
                  </a:cubicBezTo>
                  <a:cubicBezTo>
                    <a:pt x="321545" y="191844"/>
                    <a:pt x="322640" y="190626"/>
                    <a:pt x="325000" y="188999"/>
                  </a:cubicBezTo>
                  <a:cubicBezTo>
                    <a:pt x="326923" y="187667"/>
                    <a:pt x="327980" y="186801"/>
                    <a:pt x="330113" y="185802"/>
                  </a:cubicBezTo>
                  <a:cubicBezTo>
                    <a:pt x="332264" y="184793"/>
                    <a:pt x="333521" y="184184"/>
                    <a:pt x="335872" y="183880"/>
                  </a:cubicBezTo>
                  <a:cubicBezTo>
                    <a:pt x="338605" y="183518"/>
                    <a:pt x="340175" y="184498"/>
                    <a:pt x="342917" y="184527"/>
                  </a:cubicBezTo>
                  <a:cubicBezTo>
                    <a:pt x="345945" y="184546"/>
                    <a:pt x="347610" y="184099"/>
                    <a:pt x="350628" y="183880"/>
                  </a:cubicBezTo>
                  <a:cubicBezTo>
                    <a:pt x="355122" y="183556"/>
                    <a:pt x="357654" y="183147"/>
                    <a:pt x="362167" y="183242"/>
                  </a:cubicBezTo>
                  <a:cubicBezTo>
                    <a:pt x="365460" y="183309"/>
                    <a:pt x="367479" y="185031"/>
                    <a:pt x="370535" y="18388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2" name="任意形状 327"/>
            <p:cNvSpPr/>
            <p:nvPr/>
          </p:nvSpPr>
          <p:spPr>
            <a:xfrm>
              <a:off x="15389447" y="4150092"/>
              <a:ext cx="126594" cy="77903"/>
            </a:xfrm>
            <a:custGeom>
              <a:avLst/>
              <a:gdLst>
                <a:gd name="connsiteX0" fmla="*/ 118732 w 126594"/>
                <a:gd name="connsiteY0" fmla="*/ 47304 h 77903"/>
                <a:gd name="connsiteX1" fmla="*/ 107203 w 126594"/>
                <a:gd name="connsiteY1" fmla="*/ 49864 h 77903"/>
                <a:gd name="connsiteX2" fmla="*/ 98235 w 126594"/>
                <a:gd name="connsiteY2" fmla="*/ 45382 h 77903"/>
                <a:gd name="connsiteX3" fmla="*/ 96303 w 126594"/>
                <a:gd name="connsiteY3" fmla="*/ 34497 h 77903"/>
                <a:gd name="connsiteX4" fmla="*/ 93742 w 126594"/>
                <a:gd name="connsiteY4" fmla="*/ 24886 h 77903"/>
                <a:gd name="connsiteX5" fmla="*/ 92990 w 126594"/>
                <a:gd name="connsiteY5" fmla="*/ 24953 h 77903"/>
                <a:gd name="connsiteX6" fmla="*/ 84793 w 126594"/>
                <a:gd name="connsiteY6" fmla="*/ 24239 h 77903"/>
                <a:gd name="connsiteX7" fmla="*/ 73874 w 126594"/>
                <a:gd name="connsiteY7" fmla="*/ 23602 h 77903"/>
                <a:gd name="connsiteX8" fmla="*/ 62992 w 126594"/>
                <a:gd name="connsiteY8" fmla="*/ 25524 h 77903"/>
                <a:gd name="connsiteX9" fmla="*/ 52083 w 126594"/>
                <a:gd name="connsiteY9" fmla="*/ 25524 h 77903"/>
                <a:gd name="connsiteX10" fmla="*/ 45047 w 126594"/>
                <a:gd name="connsiteY10" fmla="*/ 22317 h 77903"/>
                <a:gd name="connsiteX11" fmla="*/ 36717 w 126594"/>
                <a:gd name="connsiteY11" fmla="*/ 20395 h 77903"/>
                <a:gd name="connsiteX12" fmla="*/ 31595 w 126594"/>
                <a:gd name="connsiteY12" fmla="*/ 16551 h 77903"/>
                <a:gd name="connsiteX13" fmla="*/ 29672 w 126594"/>
                <a:gd name="connsiteY13" fmla="*/ 13354 h 77903"/>
                <a:gd name="connsiteX14" fmla="*/ 32881 w 126594"/>
                <a:gd name="connsiteY14" fmla="*/ 10785 h 77903"/>
                <a:gd name="connsiteX15" fmla="*/ 35432 w 126594"/>
                <a:gd name="connsiteY15" fmla="*/ 6950 h 77903"/>
                <a:gd name="connsiteX16" fmla="*/ 35432 w 126594"/>
                <a:gd name="connsiteY16" fmla="*/ 4381 h 77903"/>
                <a:gd name="connsiteX17" fmla="*/ 30948 w 126594"/>
                <a:gd name="connsiteY17" fmla="*/ 537 h 77903"/>
                <a:gd name="connsiteX18" fmla="*/ 23903 w 126594"/>
                <a:gd name="connsiteY18" fmla="*/ 1184 h 77903"/>
                <a:gd name="connsiteX19" fmla="*/ 18772 w 126594"/>
                <a:gd name="connsiteY19" fmla="*/ 8225 h 77903"/>
                <a:gd name="connsiteX20" fmla="*/ 18144 w 126594"/>
                <a:gd name="connsiteY20" fmla="*/ 12069 h 77903"/>
                <a:gd name="connsiteX21" fmla="*/ 17506 w 126594"/>
                <a:gd name="connsiteY21" fmla="*/ 15914 h 77903"/>
                <a:gd name="connsiteX22" fmla="*/ 11746 w 126594"/>
                <a:gd name="connsiteY22" fmla="*/ 19758 h 77903"/>
                <a:gd name="connsiteX23" fmla="*/ 5339 w 126594"/>
                <a:gd name="connsiteY23" fmla="*/ 26161 h 77903"/>
                <a:gd name="connsiteX24" fmla="*/ 837 w 126594"/>
                <a:gd name="connsiteY24" fmla="*/ 31928 h 77903"/>
                <a:gd name="connsiteX25" fmla="*/ 1484 w 126594"/>
                <a:gd name="connsiteY25" fmla="*/ 39616 h 77903"/>
                <a:gd name="connsiteX26" fmla="*/ 7244 w 126594"/>
                <a:gd name="connsiteY26" fmla="*/ 40900 h 77903"/>
                <a:gd name="connsiteX27" fmla="*/ 12356 w 126594"/>
                <a:gd name="connsiteY27" fmla="*/ 42175 h 77903"/>
                <a:gd name="connsiteX28" fmla="*/ 15574 w 126594"/>
                <a:gd name="connsiteY28" fmla="*/ 49217 h 77903"/>
                <a:gd name="connsiteX29" fmla="*/ 15574 w 126594"/>
                <a:gd name="connsiteY29" fmla="*/ 55630 h 77903"/>
                <a:gd name="connsiteX30" fmla="*/ 13660 w 126594"/>
                <a:gd name="connsiteY30" fmla="*/ 60112 h 77903"/>
                <a:gd name="connsiteX31" fmla="*/ 10442 w 126594"/>
                <a:gd name="connsiteY31" fmla="*/ 65878 h 77903"/>
                <a:gd name="connsiteX32" fmla="*/ 16221 w 126594"/>
                <a:gd name="connsiteY32" fmla="*/ 70359 h 77903"/>
                <a:gd name="connsiteX33" fmla="*/ 20057 w 126594"/>
                <a:gd name="connsiteY33" fmla="*/ 70359 h 77903"/>
                <a:gd name="connsiteX34" fmla="*/ 24551 w 126594"/>
                <a:gd name="connsiteY34" fmla="*/ 68437 h 77903"/>
                <a:gd name="connsiteX35" fmla="*/ 30948 w 126594"/>
                <a:gd name="connsiteY35" fmla="*/ 66515 h 77903"/>
                <a:gd name="connsiteX36" fmla="*/ 36079 w 126594"/>
                <a:gd name="connsiteY36" fmla="*/ 66515 h 77903"/>
                <a:gd name="connsiteX37" fmla="*/ 43762 w 126594"/>
                <a:gd name="connsiteY37" fmla="*/ 58827 h 77903"/>
                <a:gd name="connsiteX38" fmla="*/ 45695 w 126594"/>
                <a:gd name="connsiteY38" fmla="*/ 54992 h 77903"/>
                <a:gd name="connsiteX39" fmla="*/ 45057 w 126594"/>
                <a:gd name="connsiteY39" fmla="*/ 47304 h 77903"/>
                <a:gd name="connsiteX40" fmla="*/ 49541 w 126594"/>
                <a:gd name="connsiteY40" fmla="*/ 46657 h 77903"/>
                <a:gd name="connsiteX41" fmla="*/ 55938 w 126594"/>
                <a:gd name="connsiteY41" fmla="*/ 50511 h 77903"/>
                <a:gd name="connsiteX42" fmla="*/ 60432 w 126594"/>
                <a:gd name="connsiteY42" fmla="*/ 51786 h 77903"/>
                <a:gd name="connsiteX43" fmla="*/ 63012 w 126594"/>
                <a:gd name="connsiteY43" fmla="*/ 54992 h 77903"/>
                <a:gd name="connsiteX44" fmla="*/ 69409 w 126594"/>
                <a:gd name="connsiteY44" fmla="*/ 59474 h 77903"/>
                <a:gd name="connsiteX45" fmla="*/ 69409 w 126594"/>
                <a:gd name="connsiteY45" fmla="*/ 70359 h 77903"/>
                <a:gd name="connsiteX46" fmla="*/ 72608 w 126594"/>
                <a:gd name="connsiteY46" fmla="*/ 76126 h 77903"/>
                <a:gd name="connsiteX47" fmla="*/ 85440 w 126594"/>
                <a:gd name="connsiteY47" fmla="*/ 74841 h 77903"/>
                <a:gd name="connsiteX48" fmla="*/ 89934 w 126594"/>
                <a:gd name="connsiteY48" fmla="*/ 69084 h 77903"/>
                <a:gd name="connsiteX49" fmla="*/ 95065 w 126594"/>
                <a:gd name="connsiteY49" fmla="*/ 63956 h 77903"/>
                <a:gd name="connsiteX50" fmla="*/ 102091 w 126594"/>
                <a:gd name="connsiteY50" fmla="*/ 62681 h 77903"/>
                <a:gd name="connsiteX51" fmla="*/ 104671 w 126594"/>
                <a:gd name="connsiteY51" fmla="*/ 66515 h 77903"/>
                <a:gd name="connsiteX52" fmla="*/ 112344 w 126594"/>
                <a:gd name="connsiteY52" fmla="*/ 65878 h 77903"/>
                <a:gd name="connsiteX53" fmla="*/ 119389 w 126594"/>
                <a:gd name="connsiteY53" fmla="*/ 67800 h 77903"/>
                <a:gd name="connsiteX54" fmla="*/ 126453 w 126594"/>
                <a:gd name="connsiteY54" fmla="*/ 62681 h 77903"/>
                <a:gd name="connsiteX55" fmla="*/ 123882 w 126594"/>
                <a:gd name="connsiteY55" fmla="*/ 55630 h 77903"/>
                <a:gd name="connsiteX56" fmla="*/ 118732 w 126594"/>
                <a:gd name="connsiteY56" fmla="*/ 47304 h 7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6594" h="77903">
                  <a:moveTo>
                    <a:pt x="118732" y="47304"/>
                  </a:moveTo>
                  <a:cubicBezTo>
                    <a:pt x="114610" y="45220"/>
                    <a:pt x="111773" y="50558"/>
                    <a:pt x="107203" y="49864"/>
                  </a:cubicBezTo>
                  <a:cubicBezTo>
                    <a:pt x="103338" y="49274"/>
                    <a:pt x="100654" y="48455"/>
                    <a:pt x="98235" y="45382"/>
                  </a:cubicBezTo>
                  <a:cubicBezTo>
                    <a:pt x="95560" y="41985"/>
                    <a:pt x="97245" y="38702"/>
                    <a:pt x="96303" y="34497"/>
                  </a:cubicBezTo>
                  <a:cubicBezTo>
                    <a:pt x="95465" y="30710"/>
                    <a:pt x="94742" y="28626"/>
                    <a:pt x="93742" y="24886"/>
                  </a:cubicBezTo>
                  <a:lnTo>
                    <a:pt x="92990" y="24953"/>
                  </a:lnTo>
                  <a:cubicBezTo>
                    <a:pt x="90810" y="26418"/>
                    <a:pt x="87897" y="24325"/>
                    <a:pt x="84793" y="24239"/>
                  </a:cubicBezTo>
                  <a:cubicBezTo>
                    <a:pt x="80509" y="24125"/>
                    <a:pt x="78129" y="23364"/>
                    <a:pt x="73874" y="23602"/>
                  </a:cubicBezTo>
                  <a:cubicBezTo>
                    <a:pt x="69580" y="23840"/>
                    <a:pt x="67305" y="25153"/>
                    <a:pt x="62992" y="25524"/>
                  </a:cubicBezTo>
                  <a:cubicBezTo>
                    <a:pt x="58756" y="25895"/>
                    <a:pt x="56214" y="26580"/>
                    <a:pt x="52083" y="25524"/>
                  </a:cubicBezTo>
                  <a:cubicBezTo>
                    <a:pt x="49160" y="24772"/>
                    <a:pt x="47913" y="23307"/>
                    <a:pt x="45047" y="22317"/>
                  </a:cubicBezTo>
                  <a:cubicBezTo>
                    <a:pt x="41906" y="21233"/>
                    <a:pt x="39697" y="21889"/>
                    <a:pt x="36717" y="20395"/>
                  </a:cubicBezTo>
                  <a:cubicBezTo>
                    <a:pt x="34490" y="19282"/>
                    <a:pt x="33176" y="18492"/>
                    <a:pt x="31595" y="16551"/>
                  </a:cubicBezTo>
                  <a:cubicBezTo>
                    <a:pt x="30663" y="15419"/>
                    <a:pt x="30434" y="14600"/>
                    <a:pt x="29672" y="13354"/>
                  </a:cubicBezTo>
                  <a:lnTo>
                    <a:pt x="32881" y="10785"/>
                  </a:lnTo>
                  <a:cubicBezTo>
                    <a:pt x="33871" y="9291"/>
                    <a:pt x="34442" y="8444"/>
                    <a:pt x="35432" y="6950"/>
                  </a:cubicBezTo>
                  <a:lnTo>
                    <a:pt x="35432" y="4381"/>
                  </a:lnTo>
                  <a:cubicBezTo>
                    <a:pt x="33690" y="2887"/>
                    <a:pt x="33119" y="1327"/>
                    <a:pt x="30948" y="537"/>
                  </a:cubicBezTo>
                  <a:cubicBezTo>
                    <a:pt x="28359" y="-395"/>
                    <a:pt x="26369" y="-72"/>
                    <a:pt x="23903" y="1184"/>
                  </a:cubicBezTo>
                  <a:cubicBezTo>
                    <a:pt x="20885" y="2716"/>
                    <a:pt x="19810" y="4990"/>
                    <a:pt x="18772" y="8225"/>
                  </a:cubicBezTo>
                  <a:cubicBezTo>
                    <a:pt x="18315" y="9681"/>
                    <a:pt x="18382" y="10566"/>
                    <a:pt x="18144" y="12069"/>
                  </a:cubicBezTo>
                  <a:cubicBezTo>
                    <a:pt x="17887" y="13573"/>
                    <a:pt x="18173" y="14543"/>
                    <a:pt x="17506" y="15914"/>
                  </a:cubicBezTo>
                  <a:cubicBezTo>
                    <a:pt x="16326" y="18340"/>
                    <a:pt x="13841" y="18074"/>
                    <a:pt x="11746" y="19758"/>
                  </a:cubicBezTo>
                  <a:cubicBezTo>
                    <a:pt x="8986" y="21965"/>
                    <a:pt x="7643" y="23497"/>
                    <a:pt x="5339" y="26161"/>
                  </a:cubicBezTo>
                  <a:cubicBezTo>
                    <a:pt x="3474" y="28312"/>
                    <a:pt x="1684" y="29206"/>
                    <a:pt x="837" y="31928"/>
                  </a:cubicBezTo>
                  <a:cubicBezTo>
                    <a:pt x="-49" y="34801"/>
                    <a:pt x="-725" y="37551"/>
                    <a:pt x="1484" y="39616"/>
                  </a:cubicBezTo>
                  <a:cubicBezTo>
                    <a:pt x="3159" y="41195"/>
                    <a:pt x="5006" y="40368"/>
                    <a:pt x="7244" y="40900"/>
                  </a:cubicBezTo>
                  <a:cubicBezTo>
                    <a:pt x="9252" y="41367"/>
                    <a:pt x="10671" y="41005"/>
                    <a:pt x="12356" y="42175"/>
                  </a:cubicBezTo>
                  <a:cubicBezTo>
                    <a:pt x="14869" y="43888"/>
                    <a:pt x="14983" y="46267"/>
                    <a:pt x="15574" y="49217"/>
                  </a:cubicBezTo>
                  <a:cubicBezTo>
                    <a:pt x="16040" y="51672"/>
                    <a:pt x="16145" y="53194"/>
                    <a:pt x="15574" y="55630"/>
                  </a:cubicBezTo>
                  <a:cubicBezTo>
                    <a:pt x="15145" y="57485"/>
                    <a:pt x="14469" y="58399"/>
                    <a:pt x="13660" y="60112"/>
                  </a:cubicBezTo>
                  <a:cubicBezTo>
                    <a:pt x="12546" y="62433"/>
                    <a:pt x="11708" y="63632"/>
                    <a:pt x="10442" y="65878"/>
                  </a:cubicBezTo>
                  <a:cubicBezTo>
                    <a:pt x="13270" y="66335"/>
                    <a:pt x="13441" y="69731"/>
                    <a:pt x="16221" y="70359"/>
                  </a:cubicBezTo>
                  <a:cubicBezTo>
                    <a:pt x="17678" y="70692"/>
                    <a:pt x="18572" y="70626"/>
                    <a:pt x="20057" y="70359"/>
                  </a:cubicBezTo>
                  <a:cubicBezTo>
                    <a:pt x="21914" y="70026"/>
                    <a:pt x="22752" y="69103"/>
                    <a:pt x="24551" y="68437"/>
                  </a:cubicBezTo>
                  <a:cubicBezTo>
                    <a:pt x="26978" y="67533"/>
                    <a:pt x="28349" y="66848"/>
                    <a:pt x="30948" y="66515"/>
                  </a:cubicBezTo>
                  <a:cubicBezTo>
                    <a:pt x="32938" y="66258"/>
                    <a:pt x="34138" y="67010"/>
                    <a:pt x="36079" y="66515"/>
                  </a:cubicBezTo>
                  <a:cubicBezTo>
                    <a:pt x="40192" y="65488"/>
                    <a:pt x="42744" y="62938"/>
                    <a:pt x="43762" y="58827"/>
                  </a:cubicBezTo>
                  <a:cubicBezTo>
                    <a:pt x="44790" y="57514"/>
                    <a:pt x="45247" y="56600"/>
                    <a:pt x="45695" y="54992"/>
                  </a:cubicBezTo>
                  <a:cubicBezTo>
                    <a:pt x="46494" y="52090"/>
                    <a:pt x="42667" y="49141"/>
                    <a:pt x="45057" y="47304"/>
                  </a:cubicBezTo>
                  <a:cubicBezTo>
                    <a:pt x="46447" y="46219"/>
                    <a:pt x="47789" y="46467"/>
                    <a:pt x="49541" y="46657"/>
                  </a:cubicBezTo>
                  <a:cubicBezTo>
                    <a:pt x="52435" y="46990"/>
                    <a:pt x="53234" y="49426"/>
                    <a:pt x="55938" y="50511"/>
                  </a:cubicBezTo>
                  <a:cubicBezTo>
                    <a:pt x="57633" y="51177"/>
                    <a:pt x="58946" y="50749"/>
                    <a:pt x="60432" y="51786"/>
                  </a:cubicBezTo>
                  <a:cubicBezTo>
                    <a:pt x="61774" y="52699"/>
                    <a:pt x="61878" y="53841"/>
                    <a:pt x="63012" y="54992"/>
                  </a:cubicBezTo>
                  <a:cubicBezTo>
                    <a:pt x="65125" y="57171"/>
                    <a:pt x="67781" y="56895"/>
                    <a:pt x="69409" y="59474"/>
                  </a:cubicBezTo>
                  <a:cubicBezTo>
                    <a:pt x="71684" y="63061"/>
                    <a:pt x="68086" y="66325"/>
                    <a:pt x="69409" y="70359"/>
                  </a:cubicBezTo>
                  <a:cubicBezTo>
                    <a:pt x="70208" y="72805"/>
                    <a:pt x="70637" y="74489"/>
                    <a:pt x="72608" y="76126"/>
                  </a:cubicBezTo>
                  <a:cubicBezTo>
                    <a:pt x="76492" y="79332"/>
                    <a:pt x="81357" y="77772"/>
                    <a:pt x="85440" y="74841"/>
                  </a:cubicBezTo>
                  <a:cubicBezTo>
                    <a:pt x="87744" y="73185"/>
                    <a:pt x="88040" y="71216"/>
                    <a:pt x="89934" y="69084"/>
                  </a:cubicBezTo>
                  <a:cubicBezTo>
                    <a:pt x="91790" y="66962"/>
                    <a:pt x="92542" y="65269"/>
                    <a:pt x="95065" y="63956"/>
                  </a:cubicBezTo>
                  <a:cubicBezTo>
                    <a:pt x="97540" y="62671"/>
                    <a:pt x="99702" y="61234"/>
                    <a:pt x="102091" y="62681"/>
                  </a:cubicBezTo>
                  <a:cubicBezTo>
                    <a:pt x="103643" y="63613"/>
                    <a:pt x="103167" y="65507"/>
                    <a:pt x="104671" y="66515"/>
                  </a:cubicBezTo>
                  <a:cubicBezTo>
                    <a:pt x="107146" y="68209"/>
                    <a:pt x="109355" y="65583"/>
                    <a:pt x="112344" y="65878"/>
                  </a:cubicBezTo>
                  <a:cubicBezTo>
                    <a:pt x="115190" y="66144"/>
                    <a:pt x="116571" y="68190"/>
                    <a:pt x="119389" y="67800"/>
                  </a:cubicBezTo>
                  <a:cubicBezTo>
                    <a:pt x="122768" y="67334"/>
                    <a:pt x="125643" y="65982"/>
                    <a:pt x="126453" y="62681"/>
                  </a:cubicBezTo>
                  <a:cubicBezTo>
                    <a:pt x="127148" y="59836"/>
                    <a:pt x="125129" y="58275"/>
                    <a:pt x="123882" y="55630"/>
                  </a:cubicBezTo>
                  <a:cubicBezTo>
                    <a:pt x="122245" y="52176"/>
                    <a:pt x="122130" y="49017"/>
                    <a:pt x="118732" y="473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3" name="任意形状 328"/>
            <p:cNvSpPr/>
            <p:nvPr/>
          </p:nvSpPr>
          <p:spPr>
            <a:xfrm>
              <a:off x="15772900" y="4423311"/>
              <a:ext cx="83319" cy="114223"/>
            </a:xfrm>
            <a:custGeom>
              <a:avLst/>
              <a:gdLst>
                <a:gd name="connsiteX0" fmla="*/ 80759 w 83319"/>
                <a:gd name="connsiteY0" fmla="*/ 70672 h 114223"/>
                <a:gd name="connsiteX1" fmla="*/ 74362 w 83319"/>
                <a:gd name="connsiteY1" fmla="*/ 67466 h 114223"/>
                <a:gd name="connsiteX2" fmla="*/ 74362 w 83319"/>
                <a:gd name="connsiteY2" fmla="*/ 59140 h 114223"/>
                <a:gd name="connsiteX3" fmla="*/ 71782 w 83319"/>
                <a:gd name="connsiteY3" fmla="*/ 52099 h 114223"/>
                <a:gd name="connsiteX4" fmla="*/ 67298 w 83319"/>
                <a:gd name="connsiteY4" fmla="*/ 52099 h 114223"/>
                <a:gd name="connsiteX5" fmla="*/ 64727 w 83319"/>
                <a:gd name="connsiteY5" fmla="*/ 61699 h 114223"/>
                <a:gd name="connsiteX6" fmla="*/ 60881 w 83319"/>
                <a:gd name="connsiteY6" fmla="*/ 61699 h 114223"/>
                <a:gd name="connsiteX7" fmla="*/ 57045 w 83319"/>
                <a:gd name="connsiteY7" fmla="*/ 54658 h 114223"/>
                <a:gd name="connsiteX8" fmla="*/ 55122 w 83319"/>
                <a:gd name="connsiteY8" fmla="*/ 49539 h 114223"/>
                <a:gd name="connsiteX9" fmla="*/ 56407 w 83319"/>
                <a:gd name="connsiteY9" fmla="*/ 45685 h 114223"/>
                <a:gd name="connsiteX10" fmla="*/ 62157 w 83319"/>
                <a:gd name="connsiteY10" fmla="*/ 41204 h 114223"/>
                <a:gd name="connsiteX11" fmla="*/ 66670 w 83319"/>
                <a:gd name="connsiteY11" fmla="*/ 39282 h 114223"/>
                <a:gd name="connsiteX12" fmla="*/ 67298 w 83319"/>
                <a:gd name="connsiteY12" fmla="*/ 32240 h 114223"/>
                <a:gd name="connsiteX13" fmla="*/ 71134 w 83319"/>
                <a:gd name="connsiteY13" fmla="*/ 29681 h 114223"/>
                <a:gd name="connsiteX14" fmla="*/ 71134 w 83319"/>
                <a:gd name="connsiteY14" fmla="*/ 25190 h 114223"/>
                <a:gd name="connsiteX15" fmla="*/ 61529 w 83319"/>
                <a:gd name="connsiteY15" fmla="*/ 25190 h 114223"/>
                <a:gd name="connsiteX16" fmla="*/ 48067 w 83319"/>
                <a:gd name="connsiteY16" fmla="*/ 25190 h 114223"/>
                <a:gd name="connsiteX17" fmla="*/ 36548 w 83319"/>
                <a:gd name="connsiteY17" fmla="*/ 23915 h 114223"/>
                <a:gd name="connsiteX18" fmla="*/ 27571 w 83319"/>
                <a:gd name="connsiteY18" fmla="*/ 23277 h 114223"/>
                <a:gd name="connsiteX19" fmla="*/ 26276 w 83319"/>
                <a:gd name="connsiteY19" fmla="*/ 16864 h 114223"/>
                <a:gd name="connsiteX20" fmla="*/ 26276 w 83319"/>
                <a:gd name="connsiteY20" fmla="*/ 9176 h 114223"/>
                <a:gd name="connsiteX21" fmla="*/ 21802 w 83319"/>
                <a:gd name="connsiteY21" fmla="*/ 7263 h 114223"/>
                <a:gd name="connsiteX22" fmla="*/ 18594 w 83319"/>
                <a:gd name="connsiteY22" fmla="*/ 9176 h 114223"/>
                <a:gd name="connsiteX23" fmla="*/ 14748 w 83319"/>
                <a:gd name="connsiteY23" fmla="*/ 4694 h 114223"/>
                <a:gd name="connsiteX24" fmla="*/ 7684 w 83319"/>
                <a:gd name="connsiteY24" fmla="*/ 850 h 114223"/>
                <a:gd name="connsiteX25" fmla="*/ 3219 w 83319"/>
                <a:gd name="connsiteY25" fmla="*/ 212 h 114223"/>
                <a:gd name="connsiteX26" fmla="*/ 1 w 83319"/>
                <a:gd name="connsiteY26" fmla="*/ 5979 h 114223"/>
                <a:gd name="connsiteX27" fmla="*/ 2562 w 83319"/>
                <a:gd name="connsiteY27" fmla="*/ 11098 h 114223"/>
                <a:gd name="connsiteX28" fmla="*/ 7065 w 83319"/>
                <a:gd name="connsiteY28" fmla="*/ 14304 h 114223"/>
                <a:gd name="connsiteX29" fmla="*/ 11558 w 83319"/>
                <a:gd name="connsiteY29" fmla="*/ 17502 h 114223"/>
                <a:gd name="connsiteX30" fmla="*/ 16033 w 83319"/>
                <a:gd name="connsiteY30" fmla="*/ 20708 h 114223"/>
                <a:gd name="connsiteX31" fmla="*/ 13472 w 83319"/>
                <a:gd name="connsiteY31" fmla="*/ 23915 h 114223"/>
                <a:gd name="connsiteX32" fmla="*/ 6437 w 83319"/>
                <a:gd name="connsiteY32" fmla="*/ 26474 h 114223"/>
                <a:gd name="connsiteX33" fmla="*/ 2572 w 83319"/>
                <a:gd name="connsiteY33" fmla="*/ 32240 h 114223"/>
                <a:gd name="connsiteX34" fmla="*/ 5151 w 83319"/>
                <a:gd name="connsiteY34" fmla="*/ 37360 h 114223"/>
                <a:gd name="connsiteX35" fmla="*/ 10283 w 83319"/>
                <a:gd name="connsiteY35" fmla="*/ 40557 h 114223"/>
                <a:gd name="connsiteX36" fmla="*/ 16033 w 83319"/>
                <a:gd name="connsiteY36" fmla="*/ 45048 h 114223"/>
                <a:gd name="connsiteX37" fmla="*/ 12187 w 83319"/>
                <a:gd name="connsiteY37" fmla="*/ 50167 h 114223"/>
                <a:gd name="connsiteX38" fmla="*/ 14110 w 83319"/>
                <a:gd name="connsiteY38" fmla="*/ 54021 h 114223"/>
                <a:gd name="connsiteX39" fmla="*/ 19888 w 83319"/>
                <a:gd name="connsiteY39" fmla="*/ 59140 h 114223"/>
                <a:gd name="connsiteX40" fmla="*/ 24363 w 83319"/>
                <a:gd name="connsiteY40" fmla="*/ 68750 h 114223"/>
                <a:gd name="connsiteX41" fmla="*/ 24363 w 83319"/>
                <a:gd name="connsiteY41" fmla="*/ 76439 h 114223"/>
                <a:gd name="connsiteX42" fmla="*/ 24363 w 83319"/>
                <a:gd name="connsiteY42" fmla="*/ 85411 h 114223"/>
                <a:gd name="connsiteX43" fmla="*/ 19888 w 83319"/>
                <a:gd name="connsiteY43" fmla="*/ 88608 h 114223"/>
                <a:gd name="connsiteX44" fmla="*/ 26933 w 83319"/>
                <a:gd name="connsiteY44" fmla="*/ 88608 h 114223"/>
                <a:gd name="connsiteX45" fmla="*/ 32036 w 83319"/>
                <a:gd name="connsiteY45" fmla="*/ 87971 h 114223"/>
                <a:gd name="connsiteX46" fmla="*/ 35901 w 83319"/>
                <a:gd name="connsiteY46" fmla="*/ 86039 h 114223"/>
                <a:gd name="connsiteX47" fmla="*/ 36548 w 83319"/>
                <a:gd name="connsiteY47" fmla="*/ 82205 h 114223"/>
                <a:gd name="connsiteX48" fmla="*/ 43593 w 83319"/>
                <a:gd name="connsiteY48" fmla="*/ 83480 h 114223"/>
                <a:gd name="connsiteX49" fmla="*/ 48067 w 83319"/>
                <a:gd name="connsiteY49" fmla="*/ 79645 h 114223"/>
                <a:gd name="connsiteX50" fmla="*/ 53208 w 83319"/>
                <a:gd name="connsiteY50" fmla="*/ 78998 h 114223"/>
                <a:gd name="connsiteX51" fmla="*/ 53208 w 83319"/>
                <a:gd name="connsiteY51" fmla="*/ 72585 h 114223"/>
                <a:gd name="connsiteX52" fmla="*/ 54474 w 83319"/>
                <a:gd name="connsiteY52" fmla="*/ 67466 h 114223"/>
                <a:gd name="connsiteX53" fmla="*/ 59615 w 83319"/>
                <a:gd name="connsiteY53" fmla="*/ 67466 h 114223"/>
                <a:gd name="connsiteX54" fmla="*/ 63442 w 83319"/>
                <a:gd name="connsiteY54" fmla="*/ 71319 h 114223"/>
                <a:gd name="connsiteX55" fmla="*/ 66003 w 83319"/>
                <a:gd name="connsiteY55" fmla="*/ 78361 h 114223"/>
                <a:gd name="connsiteX56" fmla="*/ 68583 w 83319"/>
                <a:gd name="connsiteY56" fmla="*/ 83480 h 114223"/>
                <a:gd name="connsiteX57" fmla="*/ 68583 w 83319"/>
                <a:gd name="connsiteY57" fmla="*/ 97572 h 114223"/>
                <a:gd name="connsiteX58" fmla="*/ 71134 w 83319"/>
                <a:gd name="connsiteY58" fmla="*/ 109104 h 114223"/>
                <a:gd name="connsiteX59" fmla="*/ 76266 w 83319"/>
                <a:gd name="connsiteY59" fmla="*/ 114223 h 114223"/>
                <a:gd name="connsiteX60" fmla="*/ 76913 w 83319"/>
                <a:gd name="connsiteY60" fmla="*/ 111664 h 114223"/>
                <a:gd name="connsiteX61" fmla="*/ 80121 w 83319"/>
                <a:gd name="connsiteY61" fmla="*/ 102700 h 114223"/>
                <a:gd name="connsiteX62" fmla="*/ 81406 w 83319"/>
                <a:gd name="connsiteY62" fmla="*/ 93090 h 114223"/>
                <a:gd name="connsiteX63" fmla="*/ 83320 w 83319"/>
                <a:gd name="connsiteY63" fmla="*/ 83480 h 114223"/>
                <a:gd name="connsiteX64" fmla="*/ 80740 w 83319"/>
                <a:gd name="connsiteY64" fmla="*/ 76439 h 114223"/>
                <a:gd name="connsiteX65" fmla="*/ 80759 w 83319"/>
                <a:gd name="connsiteY65" fmla="*/ 70672 h 11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3319" h="114223">
                  <a:moveTo>
                    <a:pt x="80759" y="70672"/>
                  </a:moveTo>
                  <a:cubicBezTo>
                    <a:pt x="79445" y="68208"/>
                    <a:pt x="75942" y="69778"/>
                    <a:pt x="74362" y="67466"/>
                  </a:cubicBezTo>
                  <a:cubicBezTo>
                    <a:pt x="72524" y="64792"/>
                    <a:pt x="74961" y="62337"/>
                    <a:pt x="74362" y="59140"/>
                  </a:cubicBezTo>
                  <a:cubicBezTo>
                    <a:pt x="73829" y="56266"/>
                    <a:pt x="74438" y="53326"/>
                    <a:pt x="71782" y="52099"/>
                  </a:cubicBezTo>
                  <a:cubicBezTo>
                    <a:pt x="70201" y="51356"/>
                    <a:pt x="68926" y="51461"/>
                    <a:pt x="67298" y="52099"/>
                  </a:cubicBezTo>
                  <a:cubicBezTo>
                    <a:pt x="63680" y="53507"/>
                    <a:pt x="68402" y="60453"/>
                    <a:pt x="64727" y="61699"/>
                  </a:cubicBezTo>
                  <a:cubicBezTo>
                    <a:pt x="63319" y="62185"/>
                    <a:pt x="62309" y="62194"/>
                    <a:pt x="60881" y="61699"/>
                  </a:cubicBezTo>
                  <a:cubicBezTo>
                    <a:pt x="57930" y="60691"/>
                    <a:pt x="58311" y="57522"/>
                    <a:pt x="57045" y="54658"/>
                  </a:cubicBezTo>
                  <a:cubicBezTo>
                    <a:pt x="56169" y="52708"/>
                    <a:pt x="55055" y="51661"/>
                    <a:pt x="55122" y="49539"/>
                  </a:cubicBezTo>
                  <a:cubicBezTo>
                    <a:pt x="55198" y="47960"/>
                    <a:pt x="55617" y="47056"/>
                    <a:pt x="56407" y="45685"/>
                  </a:cubicBezTo>
                  <a:cubicBezTo>
                    <a:pt x="57844" y="43231"/>
                    <a:pt x="59691" y="42593"/>
                    <a:pt x="62157" y="41204"/>
                  </a:cubicBezTo>
                  <a:cubicBezTo>
                    <a:pt x="63833" y="40281"/>
                    <a:pt x="65375" y="40690"/>
                    <a:pt x="66670" y="39282"/>
                  </a:cubicBezTo>
                  <a:cubicBezTo>
                    <a:pt x="68497" y="37245"/>
                    <a:pt x="65661" y="34458"/>
                    <a:pt x="67298" y="32240"/>
                  </a:cubicBezTo>
                  <a:cubicBezTo>
                    <a:pt x="68374" y="30785"/>
                    <a:pt x="70306" y="31270"/>
                    <a:pt x="71134" y="29681"/>
                  </a:cubicBezTo>
                  <a:cubicBezTo>
                    <a:pt x="71944" y="28130"/>
                    <a:pt x="71886" y="26779"/>
                    <a:pt x="71134" y="25190"/>
                  </a:cubicBezTo>
                  <a:cubicBezTo>
                    <a:pt x="69554" y="21793"/>
                    <a:pt x="65280" y="25190"/>
                    <a:pt x="61529" y="25190"/>
                  </a:cubicBezTo>
                  <a:cubicBezTo>
                    <a:pt x="56283" y="25190"/>
                    <a:pt x="53304" y="25504"/>
                    <a:pt x="48067" y="25190"/>
                  </a:cubicBezTo>
                  <a:cubicBezTo>
                    <a:pt x="43565" y="24923"/>
                    <a:pt x="41032" y="24305"/>
                    <a:pt x="36548" y="23915"/>
                  </a:cubicBezTo>
                  <a:cubicBezTo>
                    <a:pt x="33036" y="23601"/>
                    <a:pt x="29894" y="25884"/>
                    <a:pt x="27571" y="23277"/>
                  </a:cubicBezTo>
                  <a:cubicBezTo>
                    <a:pt x="25867" y="21374"/>
                    <a:pt x="26562" y="19395"/>
                    <a:pt x="26276" y="16864"/>
                  </a:cubicBezTo>
                  <a:cubicBezTo>
                    <a:pt x="25953" y="13876"/>
                    <a:pt x="28276" y="11412"/>
                    <a:pt x="26276" y="9176"/>
                  </a:cubicBezTo>
                  <a:cubicBezTo>
                    <a:pt x="25010" y="7758"/>
                    <a:pt x="23677" y="6997"/>
                    <a:pt x="21802" y="7263"/>
                  </a:cubicBezTo>
                  <a:cubicBezTo>
                    <a:pt x="20336" y="7454"/>
                    <a:pt x="20031" y="9138"/>
                    <a:pt x="18594" y="9176"/>
                  </a:cubicBezTo>
                  <a:cubicBezTo>
                    <a:pt x="16290" y="9242"/>
                    <a:pt x="16480" y="6188"/>
                    <a:pt x="14748" y="4694"/>
                  </a:cubicBezTo>
                  <a:cubicBezTo>
                    <a:pt x="12368" y="2648"/>
                    <a:pt x="10721" y="1687"/>
                    <a:pt x="7684" y="850"/>
                  </a:cubicBezTo>
                  <a:cubicBezTo>
                    <a:pt x="5999" y="374"/>
                    <a:pt x="4875" y="-368"/>
                    <a:pt x="3219" y="212"/>
                  </a:cubicBezTo>
                  <a:cubicBezTo>
                    <a:pt x="782" y="1059"/>
                    <a:pt x="-37" y="3400"/>
                    <a:pt x="1" y="5979"/>
                  </a:cubicBezTo>
                  <a:cubicBezTo>
                    <a:pt x="39" y="8215"/>
                    <a:pt x="1106" y="9404"/>
                    <a:pt x="2562" y="11098"/>
                  </a:cubicBezTo>
                  <a:cubicBezTo>
                    <a:pt x="3981" y="12725"/>
                    <a:pt x="5294" y="13058"/>
                    <a:pt x="7065" y="14304"/>
                  </a:cubicBezTo>
                  <a:cubicBezTo>
                    <a:pt x="8826" y="15551"/>
                    <a:pt x="9788" y="16255"/>
                    <a:pt x="11558" y="17502"/>
                  </a:cubicBezTo>
                  <a:cubicBezTo>
                    <a:pt x="13282" y="18748"/>
                    <a:pt x="16071" y="18558"/>
                    <a:pt x="16033" y="20708"/>
                  </a:cubicBezTo>
                  <a:cubicBezTo>
                    <a:pt x="16004" y="22307"/>
                    <a:pt x="14700" y="22878"/>
                    <a:pt x="13472" y="23915"/>
                  </a:cubicBezTo>
                  <a:cubicBezTo>
                    <a:pt x="11254" y="25808"/>
                    <a:pt x="8712" y="24638"/>
                    <a:pt x="6437" y="26474"/>
                  </a:cubicBezTo>
                  <a:cubicBezTo>
                    <a:pt x="4314" y="28168"/>
                    <a:pt x="2610" y="29538"/>
                    <a:pt x="2572" y="32240"/>
                  </a:cubicBezTo>
                  <a:cubicBezTo>
                    <a:pt x="2553" y="34467"/>
                    <a:pt x="3657" y="35694"/>
                    <a:pt x="5151" y="37360"/>
                  </a:cubicBezTo>
                  <a:cubicBezTo>
                    <a:pt x="6732" y="39120"/>
                    <a:pt x="8341" y="39225"/>
                    <a:pt x="10283" y="40557"/>
                  </a:cubicBezTo>
                  <a:cubicBezTo>
                    <a:pt x="12615" y="42184"/>
                    <a:pt x="15843" y="42212"/>
                    <a:pt x="16033" y="45048"/>
                  </a:cubicBezTo>
                  <a:cubicBezTo>
                    <a:pt x="16214" y="47550"/>
                    <a:pt x="12101" y="47674"/>
                    <a:pt x="12187" y="50167"/>
                  </a:cubicBezTo>
                  <a:cubicBezTo>
                    <a:pt x="12253" y="51851"/>
                    <a:pt x="13177" y="52631"/>
                    <a:pt x="14110" y="54021"/>
                  </a:cubicBezTo>
                  <a:cubicBezTo>
                    <a:pt x="15814" y="56504"/>
                    <a:pt x="17994" y="56790"/>
                    <a:pt x="19888" y="59140"/>
                  </a:cubicBezTo>
                  <a:cubicBezTo>
                    <a:pt x="22449" y="62375"/>
                    <a:pt x="23601" y="64687"/>
                    <a:pt x="24363" y="68750"/>
                  </a:cubicBezTo>
                  <a:cubicBezTo>
                    <a:pt x="24924" y="71700"/>
                    <a:pt x="24363" y="73441"/>
                    <a:pt x="24363" y="76439"/>
                  </a:cubicBezTo>
                  <a:lnTo>
                    <a:pt x="24363" y="85411"/>
                  </a:lnTo>
                  <a:lnTo>
                    <a:pt x="19888" y="88608"/>
                  </a:lnTo>
                  <a:cubicBezTo>
                    <a:pt x="22554" y="89255"/>
                    <a:pt x="24182" y="88808"/>
                    <a:pt x="26933" y="88608"/>
                  </a:cubicBezTo>
                  <a:cubicBezTo>
                    <a:pt x="28942" y="88466"/>
                    <a:pt x="30141" y="88580"/>
                    <a:pt x="32036" y="87971"/>
                  </a:cubicBezTo>
                  <a:cubicBezTo>
                    <a:pt x="33635" y="87457"/>
                    <a:pt x="34949" y="87419"/>
                    <a:pt x="35901" y="86039"/>
                  </a:cubicBezTo>
                  <a:cubicBezTo>
                    <a:pt x="36767" y="84802"/>
                    <a:pt x="36272" y="83699"/>
                    <a:pt x="36548" y="82205"/>
                  </a:cubicBezTo>
                  <a:lnTo>
                    <a:pt x="43593" y="83480"/>
                  </a:lnTo>
                  <a:cubicBezTo>
                    <a:pt x="45335" y="81986"/>
                    <a:pt x="45945" y="80530"/>
                    <a:pt x="48067" y="79645"/>
                  </a:cubicBezTo>
                  <a:cubicBezTo>
                    <a:pt x="49933" y="78865"/>
                    <a:pt x="51723" y="80378"/>
                    <a:pt x="53208" y="78998"/>
                  </a:cubicBezTo>
                  <a:cubicBezTo>
                    <a:pt x="55007" y="77295"/>
                    <a:pt x="52856" y="75068"/>
                    <a:pt x="53208" y="72585"/>
                  </a:cubicBezTo>
                  <a:cubicBezTo>
                    <a:pt x="53465" y="70558"/>
                    <a:pt x="52847" y="68722"/>
                    <a:pt x="54474" y="67466"/>
                  </a:cubicBezTo>
                  <a:cubicBezTo>
                    <a:pt x="56055" y="66257"/>
                    <a:pt x="57749" y="66723"/>
                    <a:pt x="59615" y="67466"/>
                  </a:cubicBezTo>
                  <a:cubicBezTo>
                    <a:pt x="61586" y="68255"/>
                    <a:pt x="62243" y="69569"/>
                    <a:pt x="63442" y="71319"/>
                  </a:cubicBezTo>
                  <a:cubicBezTo>
                    <a:pt x="65108" y="73727"/>
                    <a:pt x="64832" y="75687"/>
                    <a:pt x="66003" y="78361"/>
                  </a:cubicBezTo>
                  <a:cubicBezTo>
                    <a:pt x="66898" y="80406"/>
                    <a:pt x="67850" y="81367"/>
                    <a:pt x="68583" y="83480"/>
                  </a:cubicBezTo>
                  <a:cubicBezTo>
                    <a:pt x="70363" y="88675"/>
                    <a:pt x="67926" y="92119"/>
                    <a:pt x="68583" y="97572"/>
                  </a:cubicBezTo>
                  <a:cubicBezTo>
                    <a:pt x="69135" y="102148"/>
                    <a:pt x="68650" y="105241"/>
                    <a:pt x="71134" y="109104"/>
                  </a:cubicBezTo>
                  <a:cubicBezTo>
                    <a:pt x="72677" y="111483"/>
                    <a:pt x="74542" y="112006"/>
                    <a:pt x="76266" y="114223"/>
                  </a:cubicBezTo>
                  <a:lnTo>
                    <a:pt x="76913" y="111664"/>
                  </a:lnTo>
                  <a:cubicBezTo>
                    <a:pt x="78160" y="108172"/>
                    <a:pt x="79217" y="106307"/>
                    <a:pt x="80121" y="102700"/>
                  </a:cubicBezTo>
                  <a:cubicBezTo>
                    <a:pt x="81007" y="99028"/>
                    <a:pt x="80778" y="96820"/>
                    <a:pt x="81406" y="93090"/>
                  </a:cubicBezTo>
                  <a:cubicBezTo>
                    <a:pt x="82025" y="89322"/>
                    <a:pt x="83320" y="83480"/>
                    <a:pt x="83320" y="83480"/>
                  </a:cubicBezTo>
                  <a:cubicBezTo>
                    <a:pt x="81797" y="80987"/>
                    <a:pt x="81187" y="79322"/>
                    <a:pt x="80740" y="76439"/>
                  </a:cubicBezTo>
                  <a:cubicBezTo>
                    <a:pt x="80426" y="74212"/>
                    <a:pt x="81825" y="72661"/>
                    <a:pt x="80759" y="7067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4" name="任意形状 329"/>
            <p:cNvSpPr/>
            <p:nvPr/>
          </p:nvSpPr>
          <p:spPr>
            <a:xfrm>
              <a:off x="16344747" y="4286990"/>
              <a:ext cx="11949" cy="6256"/>
            </a:xfrm>
            <a:custGeom>
              <a:avLst/>
              <a:gdLst>
                <a:gd name="connsiteX0" fmla="*/ 11947 w 11949"/>
                <a:gd name="connsiteY0" fmla="*/ 3283 h 6256"/>
                <a:gd name="connsiteX1" fmla="*/ 9377 w 11949"/>
                <a:gd name="connsiteY1" fmla="*/ 723 h 6256"/>
                <a:gd name="connsiteX2" fmla="*/ 5540 w 11949"/>
                <a:gd name="connsiteY2" fmla="*/ 86 h 6256"/>
                <a:gd name="connsiteX3" fmla="*/ 1704 w 11949"/>
                <a:gd name="connsiteY3" fmla="*/ 1998 h 6256"/>
                <a:gd name="connsiteX4" fmla="*/ 409 w 11949"/>
                <a:gd name="connsiteY4" fmla="*/ 5852 h 6256"/>
                <a:gd name="connsiteX5" fmla="*/ 3617 w 11949"/>
                <a:gd name="connsiteY5" fmla="*/ 5852 h 6256"/>
                <a:gd name="connsiteX6" fmla="*/ 8111 w 11949"/>
                <a:gd name="connsiteY6" fmla="*/ 5205 h 6256"/>
                <a:gd name="connsiteX7" fmla="*/ 11947 w 11949"/>
                <a:gd name="connsiteY7" fmla="*/ 3283 h 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49" h="6256">
                  <a:moveTo>
                    <a:pt x="11947" y="3283"/>
                  </a:moveTo>
                  <a:cubicBezTo>
                    <a:pt x="12014" y="1875"/>
                    <a:pt x="10624" y="1380"/>
                    <a:pt x="9377" y="723"/>
                  </a:cubicBezTo>
                  <a:cubicBezTo>
                    <a:pt x="8035" y="10"/>
                    <a:pt x="7045" y="-114"/>
                    <a:pt x="5540" y="86"/>
                  </a:cubicBezTo>
                  <a:cubicBezTo>
                    <a:pt x="3884" y="305"/>
                    <a:pt x="2770" y="723"/>
                    <a:pt x="1704" y="1998"/>
                  </a:cubicBezTo>
                  <a:cubicBezTo>
                    <a:pt x="676" y="3216"/>
                    <a:pt x="-696" y="4729"/>
                    <a:pt x="409" y="5852"/>
                  </a:cubicBezTo>
                  <a:cubicBezTo>
                    <a:pt x="1295" y="6728"/>
                    <a:pt x="2361" y="5919"/>
                    <a:pt x="3617" y="5852"/>
                  </a:cubicBezTo>
                  <a:cubicBezTo>
                    <a:pt x="5388" y="5747"/>
                    <a:pt x="6426" y="5738"/>
                    <a:pt x="8111" y="5205"/>
                  </a:cubicBezTo>
                  <a:cubicBezTo>
                    <a:pt x="9710" y="4701"/>
                    <a:pt x="11890" y="4958"/>
                    <a:pt x="11947" y="32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5" name="任意形状 330"/>
            <p:cNvSpPr/>
            <p:nvPr/>
          </p:nvSpPr>
          <p:spPr>
            <a:xfrm>
              <a:off x="16310798" y="4186501"/>
              <a:ext cx="71571" cy="97685"/>
            </a:xfrm>
            <a:custGeom>
              <a:avLst/>
              <a:gdLst>
                <a:gd name="connsiteX0" fmla="*/ 8102 w 71571"/>
                <a:gd name="connsiteY0" fmla="*/ 26271 h 97685"/>
                <a:gd name="connsiteX1" fmla="*/ 8740 w 71571"/>
                <a:gd name="connsiteY1" fmla="*/ 33950 h 97685"/>
                <a:gd name="connsiteX2" fmla="*/ 4894 w 71571"/>
                <a:gd name="connsiteY2" fmla="*/ 40354 h 97685"/>
                <a:gd name="connsiteX3" fmla="*/ 6169 w 71571"/>
                <a:gd name="connsiteY3" fmla="*/ 47405 h 97685"/>
                <a:gd name="connsiteX4" fmla="*/ 14499 w 71571"/>
                <a:gd name="connsiteY4" fmla="*/ 52533 h 97685"/>
                <a:gd name="connsiteX5" fmla="*/ 15794 w 71571"/>
                <a:gd name="connsiteY5" fmla="*/ 57015 h 97685"/>
                <a:gd name="connsiteX6" fmla="*/ 19002 w 71571"/>
                <a:gd name="connsiteY6" fmla="*/ 72391 h 97685"/>
                <a:gd name="connsiteX7" fmla="*/ 19002 w 71571"/>
                <a:gd name="connsiteY7" fmla="*/ 79433 h 97685"/>
                <a:gd name="connsiteX8" fmla="*/ 20287 w 71571"/>
                <a:gd name="connsiteY8" fmla="*/ 87758 h 97685"/>
                <a:gd name="connsiteX9" fmla="*/ 24124 w 71571"/>
                <a:gd name="connsiteY9" fmla="*/ 94162 h 97685"/>
                <a:gd name="connsiteX10" fmla="*/ 28627 w 71571"/>
                <a:gd name="connsiteY10" fmla="*/ 97369 h 97685"/>
                <a:gd name="connsiteX11" fmla="*/ 36300 w 71571"/>
                <a:gd name="connsiteY11" fmla="*/ 94800 h 97685"/>
                <a:gd name="connsiteX12" fmla="*/ 34386 w 71571"/>
                <a:gd name="connsiteY12" fmla="*/ 87121 h 97685"/>
                <a:gd name="connsiteX13" fmla="*/ 35024 w 71571"/>
                <a:gd name="connsiteY13" fmla="*/ 80070 h 97685"/>
                <a:gd name="connsiteX14" fmla="*/ 43354 w 71571"/>
                <a:gd name="connsiteY14" fmla="*/ 75589 h 97685"/>
                <a:gd name="connsiteX15" fmla="*/ 56825 w 71571"/>
                <a:gd name="connsiteY15" fmla="*/ 73029 h 97685"/>
                <a:gd name="connsiteX16" fmla="*/ 61947 w 71571"/>
                <a:gd name="connsiteY16" fmla="*/ 74314 h 97685"/>
                <a:gd name="connsiteX17" fmla="*/ 69639 w 71571"/>
                <a:gd name="connsiteY17" fmla="*/ 71097 h 97685"/>
                <a:gd name="connsiteX18" fmla="*/ 71552 w 71571"/>
                <a:gd name="connsiteY18" fmla="*/ 62772 h 97685"/>
                <a:gd name="connsiteX19" fmla="*/ 68991 w 71571"/>
                <a:gd name="connsiteY19" fmla="*/ 51886 h 97685"/>
                <a:gd name="connsiteX20" fmla="*/ 61947 w 71571"/>
                <a:gd name="connsiteY20" fmla="*/ 44198 h 97685"/>
                <a:gd name="connsiteX21" fmla="*/ 60023 w 71571"/>
                <a:gd name="connsiteY21" fmla="*/ 37794 h 97685"/>
                <a:gd name="connsiteX22" fmla="*/ 49771 w 71571"/>
                <a:gd name="connsiteY22" fmla="*/ 26909 h 97685"/>
                <a:gd name="connsiteX23" fmla="*/ 42735 w 71571"/>
                <a:gd name="connsiteY23" fmla="*/ 19868 h 97685"/>
                <a:gd name="connsiteX24" fmla="*/ 37595 w 71571"/>
                <a:gd name="connsiteY24" fmla="*/ 14102 h 97685"/>
                <a:gd name="connsiteX25" fmla="*/ 33101 w 71571"/>
                <a:gd name="connsiteY25" fmla="*/ 9610 h 97685"/>
                <a:gd name="connsiteX26" fmla="*/ 26694 w 71571"/>
                <a:gd name="connsiteY26" fmla="*/ 3207 h 97685"/>
                <a:gd name="connsiteX27" fmla="*/ 20287 w 71571"/>
                <a:gd name="connsiteY27" fmla="*/ 0 h 97685"/>
                <a:gd name="connsiteX28" fmla="*/ 19649 w 71571"/>
                <a:gd name="connsiteY28" fmla="*/ 1285 h 97685"/>
                <a:gd name="connsiteX29" fmla="*/ 15156 w 71571"/>
                <a:gd name="connsiteY29" fmla="*/ 6404 h 97685"/>
                <a:gd name="connsiteX30" fmla="*/ 7464 w 71571"/>
                <a:gd name="connsiteY30" fmla="*/ 12179 h 97685"/>
                <a:gd name="connsiteX31" fmla="*/ 2970 w 71571"/>
                <a:gd name="connsiteY31" fmla="*/ 17299 h 97685"/>
                <a:gd name="connsiteX32" fmla="*/ 0 w 71571"/>
                <a:gd name="connsiteY32" fmla="*/ 22047 h 97685"/>
                <a:gd name="connsiteX33" fmla="*/ 2342 w 71571"/>
                <a:gd name="connsiteY33" fmla="*/ 23065 h 97685"/>
                <a:gd name="connsiteX34" fmla="*/ 8102 w 71571"/>
                <a:gd name="connsiteY34" fmla="*/ 26271 h 9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1571" h="97685">
                  <a:moveTo>
                    <a:pt x="8102" y="26271"/>
                  </a:moveTo>
                  <a:cubicBezTo>
                    <a:pt x="9853" y="28726"/>
                    <a:pt x="9435" y="31029"/>
                    <a:pt x="8740" y="33950"/>
                  </a:cubicBezTo>
                  <a:cubicBezTo>
                    <a:pt x="8063" y="36795"/>
                    <a:pt x="5398" y="37490"/>
                    <a:pt x="4894" y="40354"/>
                  </a:cubicBezTo>
                  <a:cubicBezTo>
                    <a:pt x="4417" y="43113"/>
                    <a:pt x="4770" y="44997"/>
                    <a:pt x="6169" y="47405"/>
                  </a:cubicBezTo>
                  <a:cubicBezTo>
                    <a:pt x="8102" y="50697"/>
                    <a:pt x="12652" y="49203"/>
                    <a:pt x="14499" y="52533"/>
                  </a:cubicBezTo>
                  <a:cubicBezTo>
                    <a:pt x="15422" y="54113"/>
                    <a:pt x="15337" y="55255"/>
                    <a:pt x="15794" y="57015"/>
                  </a:cubicBezTo>
                  <a:cubicBezTo>
                    <a:pt x="17393" y="62933"/>
                    <a:pt x="18602" y="66273"/>
                    <a:pt x="19002" y="72391"/>
                  </a:cubicBezTo>
                  <a:cubicBezTo>
                    <a:pt x="19174" y="75122"/>
                    <a:pt x="18802" y="76692"/>
                    <a:pt x="19002" y="79433"/>
                  </a:cubicBezTo>
                  <a:cubicBezTo>
                    <a:pt x="19221" y="82706"/>
                    <a:pt x="19126" y="84685"/>
                    <a:pt x="20287" y="87758"/>
                  </a:cubicBezTo>
                  <a:cubicBezTo>
                    <a:pt x="21315" y="90489"/>
                    <a:pt x="22077" y="92088"/>
                    <a:pt x="24124" y="94162"/>
                  </a:cubicBezTo>
                  <a:cubicBezTo>
                    <a:pt x="25637" y="95694"/>
                    <a:pt x="26523" y="96845"/>
                    <a:pt x="28627" y="97369"/>
                  </a:cubicBezTo>
                  <a:cubicBezTo>
                    <a:pt x="31692" y="98139"/>
                    <a:pt x="34824" y="97588"/>
                    <a:pt x="36300" y="94800"/>
                  </a:cubicBezTo>
                  <a:cubicBezTo>
                    <a:pt x="37766" y="92088"/>
                    <a:pt x="34596" y="90204"/>
                    <a:pt x="34386" y="87121"/>
                  </a:cubicBezTo>
                  <a:cubicBezTo>
                    <a:pt x="34196" y="84371"/>
                    <a:pt x="33710" y="82487"/>
                    <a:pt x="35024" y="80070"/>
                  </a:cubicBezTo>
                  <a:cubicBezTo>
                    <a:pt x="36814" y="76845"/>
                    <a:pt x="39908" y="76921"/>
                    <a:pt x="43354" y="75589"/>
                  </a:cubicBezTo>
                  <a:cubicBezTo>
                    <a:pt x="48333" y="73657"/>
                    <a:pt x="51513" y="72353"/>
                    <a:pt x="56825" y="73029"/>
                  </a:cubicBezTo>
                  <a:cubicBezTo>
                    <a:pt x="58853" y="73286"/>
                    <a:pt x="59890" y="74314"/>
                    <a:pt x="61947" y="74314"/>
                  </a:cubicBezTo>
                  <a:cubicBezTo>
                    <a:pt x="65193" y="74304"/>
                    <a:pt x="67515" y="73571"/>
                    <a:pt x="69639" y="71097"/>
                  </a:cubicBezTo>
                  <a:cubicBezTo>
                    <a:pt x="71819" y="68576"/>
                    <a:pt x="71467" y="66111"/>
                    <a:pt x="71552" y="62772"/>
                  </a:cubicBezTo>
                  <a:cubicBezTo>
                    <a:pt x="71695" y="58414"/>
                    <a:pt x="71067" y="55730"/>
                    <a:pt x="68991" y="51886"/>
                  </a:cubicBezTo>
                  <a:cubicBezTo>
                    <a:pt x="67068" y="48309"/>
                    <a:pt x="63784" y="47833"/>
                    <a:pt x="61947" y="44198"/>
                  </a:cubicBezTo>
                  <a:cubicBezTo>
                    <a:pt x="60766" y="41876"/>
                    <a:pt x="61128" y="40164"/>
                    <a:pt x="60023" y="37794"/>
                  </a:cubicBezTo>
                  <a:cubicBezTo>
                    <a:pt x="57567" y="32504"/>
                    <a:pt x="53845" y="31077"/>
                    <a:pt x="49771" y="26909"/>
                  </a:cubicBezTo>
                  <a:cubicBezTo>
                    <a:pt x="47048" y="24121"/>
                    <a:pt x="45363" y="22703"/>
                    <a:pt x="42735" y="19868"/>
                  </a:cubicBezTo>
                  <a:cubicBezTo>
                    <a:pt x="40650" y="17660"/>
                    <a:pt x="39670" y="16280"/>
                    <a:pt x="37595" y="14102"/>
                  </a:cubicBezTo>
                  <a:cubicBezTo>
                    <a:pt x="35881" y="12303"/>
                    <a:pt x="34862" y="11361"/>
                    <a:pt x="33101" y="9610"/>
                  </a:cubicBezTo>
                  <a:cubicBezTo>
                    <a:pt x="30607" y="7108"/>
                    <a:pt x="29588" y="5224"/>
                    <a:pt x="26694" y="3207"/>
                  </a:cubicBezTo>
                  <a:cubicBezTo>
                    <a:pt x="24390" y="1618"/>
                    <a:pt x="22820" y="1170"/>
                    <a:pt x="20287" y="0"/>
                  </a:cubicBezTo>
                  <a:lnTo>
                    <a:pt x="19649" y="1285"/>
                  </a:lnTo>
                  <a:cubicBezTo>
                    <a:pt x="17898" y="3283"/>
                    <a:pt x="17079" y="4567"/>
                    <a:pt x="15156" y="6404"/>
                  </a:cubicBezTo>
                  <a:cubicBezTo>
                    <a:pt x="12462" y="9001"/>
                    <a:pt x="10177" y="9582"/>
                    <a:pt x="7464" y="12179"/>
                  </a:cubicBezTo>
                  <a:cubicBezTo>
                    <a:pt x="5550" y="14016"/>
                    <a:pt x="4551" y="15158"/>
                    <a:pt x="2970" y="17299"/>
                  </a:cubicBezTo>
                  <a:cubicBezTo>
                    <a:pt x="1666" y="19059"/>
                    <a:pt x="1085" y="20286"/>
                    <a:pt x="0" y="22047"/>
                  </a:cubicBezTo>
                  <a:cubicBezTo>
                    <a:pt x="723" y="22361"/>
                    <a:pt x="1418" y="22665"/>
                    <a:pt x="2342" y="23065"/>
                  </a:cubicBezTo>
                  <a:cubicBezTo>
                    <a:pt x="4675" y="24121"/>
                    <a:pt x="6626" y="24159"/>
                    <a:pt x="8102" y="2627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6" name="任意形状 331"/>
            <p:cNvSpPr/>
            <p:nvPr/>
          </p:nvSpPr>
          <p:spPr>
            <a:xfrm>
              <a:off x="16309951" y="4208167"/>
              <a:ext cx="894" cy="751"/>
            </a:xfrm>
            <a:custGeom>
              <a:avLst/>
              <a:gdLst>
                <a:gd name="connsiteX0" fmla="*/ 666 w 894"/>
                <a:gd name="connsiteY0" fmla="*/ 752 h 751"/>
                <a:gd name="connsiteX1" fmla="*/ 895 w 894"/>
                <a:gd name="connsiteY1" fmla="*/ 381 h 751"/>
                <a:gd name="connsiteX2" fmla="*/ 0 w 894"/>
                <a:gd name="connsiteY2" fmla="*/ 0 h 751"/>
                <a:gd name="connsiteX3" fmla="*/ 666 w 894"/>
                <a:gd name="connsiteY3" fmla="*/ 752 h 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" h="751">
                  <a:moveTo>
                    <a:pt x="666" y="752"/>
                  </a:moveTo>
                  <a:cubicBezTo>
                    <a:pt x="743" y="619"/>
                    <a:pt x="809" y="514"/>
                    <a:pt x="895" y="381"/>
                  </a:cubicBezTo>
                  <a:cubicBezTo>
                    <a:pt x="600" y="266"/>
                    <a:pt x="276" y="105"/>
                    <a:pt x="0" y="0"/>
                  </a:cubicBezTo>
                  <a:lnTo>
                    <a:pt x="666" y="752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7" name="任意形状 332"/>
            <p:cNvSpPr/>
            <p:nvPr/>
          </p:nvSpPr>
          <p:spPr>
            <a:xfrm>
              <a:off x="15666465" y="4736447"/>
              <a:ext cx="35278" cy="72899"/>
            </a:xfrm>
            <a:custGeom>
              <a:avLst/>
              <a:gdLst>
                <a:gd name="connsiteX0" fmla="*/ 32780 w 35278"/>
                <a:gd name="connsiteY0" fmla="*/ 43848 h 72899"/>
                <a:gd name="connsiteX1" fmla="*/ 28277 w 35278"/>
                <a:gd name="connsiteY1" fmla="*/ 38091 h 72899"/>
                <a:gd name="connsiteX2" fmla="*/ 25078 w 35278"/>
                <a:gd name="connsiteY2" fmla="*/ 30403 h 72899"/>
                <a:gd name="connsiteX3" fmla="*/ 21232 w 35278"/>
                <a:gd name="connsiteY3" fmla="*/ 25265 h 72899"/>
                <a:gd name="connsiteX4" fmla="*/ 19937 w 35278"/>
                <a:gd name="connsiteY4" fmla="*/ 16939 h 72899"/>
                <a:gd name="connsiteX5" fmla="*/ 14816 w 35278"/>
                <a:gd name="connsiteY5" fmla="*/ 13105 h 72899"/>
                <a:gd name="connsiteX6" fmla="*/ 12245 w 35278"/>
                <a:gd name="connsiteY6" fmla="*/ 6691 h 72899"/>
                <a:gd name="connsiteX7" fmla="*/ 9037 w 35278"/>
                <a:gd name="connsiteY7" fmla="*/ 925 h 72899"/>
                <a:gd name="connsiteX8" fmla="*/ 1364 w 35278"/>
                <a:gd name="connsiteY8" fmla="*/ 2210 h 72899"/>
                <a:gd name="connsiteX9" fmla="*/ 1983 w 35278"/>
                <a:gd name="connsiteY9" fmla="*/ 8613 h 72899"/>
                <a:gd name="connsiteX10" fmla="*/ 4553 w 35278"/>
                <a:gd name="connsiteY10" fmla="*/ 12458 h 72899"/>
                <a:gd name="connsiteX11" fmla="*/ 3915 w 35278"/>
                <a:gd name="connsiteY11" fmla="*/ 18224 h 72899"/>
                <a:gd name="connsiteX12" fmla="*/ 3287 w 35278"/>
                <a:gd name="connsiteY12" fmla="*/ 27825 h 72899"/>
                <a:gd name="connsiteX13" fmla="*/ 707 w 35278"/>
                <a:gd name="connsiteY13" fmla="*/ 34238 h 72899"/>
                <a:gd name="connsiteX14" fmla="*/ 3287 w 35278"/>
                <a:gd name="connsiteY14" fmla="*/ 39995 h 72899"/>
                <a:gd name="connsiteX15" fmla="*/ 88 w 35278"/>
                <a:gd name="connsiteY15" fmla="*/ 46408 h 72899"/>
                <a:gd name="connsiteX16" fmla="*/ 3287 w 35278"/>
                <a:gd name="connsiteY16" fmla="*/ 56018 h 72899"/>
                <a:gd name="connsiteX17" fmla="*/ 4562 w 35278"/>
                <a:gd name="connsiteY17" fmla="*/ 59215 h 72899"/>
                <a:gd name="connsiteX18" fmla="*/ 2659 w 35278"/>
                <a:gd name="connsiteY18" fmla="*/ 63059 h 72899"/>
                <a:gd name="connsiteX19" fmla="*/ 4562 w 35278"/>
                <a:gd name="connsiteY19" fmla="*/ 68816 h 72899"/>
                <a:gd name="connsiteX20" fmla="*/ 7771 w 35278"/>
                <a:gd name="connsiteY20" fmla="*/ 72660 h 72899"/>
                <a:gd name="connsiteX21" fmla="*/ 12892 w 35278"/>
                <a:gd name="connsiteY21" fmla="*/ 72023 h 72899"/>
                <a:gd name="connsiteX22" fmla="*/ 19937 w 35278"/>
                <a:gd name="connsiteY22" fmla="*/ 72023 h 72899"/>
                <a:gd name="connsiteX23" fmla="*/ 25716 w 35278"/>
                <a:gd name="connsiteY23" fmla="*/ 69463 h 72899"/>
                <a:gd name="connsiteX24" fmla="*/ 30181 w 35278"/>
                <a:gd name="connsiteY24" fmla="*/ 63050 h 72899"/>
                <a:gd name="connsiteX25" fmla="*/ 34684 w 35278"/>
                <a:gd name="connsiteY25" fmla="*/ 59853 h 72899"/>
                <a:gd name="connsiteX26" fmla="*/ 34684 w 35278"/>
                <a:gd name="connsiteY26" fmla="*/ 53439 h 72899"/>
                <a:gd name="connsiteX27" fmla="*/ 32780 w 35278"/>
                <a:gd name="connsiteY27" fmla="*/ 43848 h 7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278" h="72899">
                  <a:moveTo>
                    <a:pt x="32780" y="43848"/>
                  </a:moveTo>
                  <a:cubicBezTo>
                    <a:pt x="31495" y="41298"/>
                    <a:pt x="29733" y="40537"/>
                    <a:pt x="28277" y="38091"/>
                  </a:cubicBezTo>
                  <a:cubicBezTo>
                    <a:pt x="26611" y="35303"/>
                    <a:pt x="26735" y="33191"/>
                    <a:pt x="25078" y="30403"/>
                  </a:cubicBezTo>
                  <a:cubicBezTo>
                    <a:pt x="23783" y="28243"/>
                    <a:pt x="22260" y="27539"/>
                    <a:pt x="21232" y="25265"/>
                  </a:cubicBezTo>
                  <a:cubicBezTo>
                    <a:pt x="19842" y="22287"/>
                    <a:pt x="21784" y="19661"/>
                    <a:pt x="19937" y="16939"/>
                  </a:cubicBezTo>
                  <a:cubicBezTo>
                    <a:pt x="18548" y="14874"/>
                    <a:pt x="16367" y="15065"/>
                    <a:pt x="14816" y="13105"/>
                  </a:cubicBezTo>
                  <a:cubicBezTo>
                    <a:pt x="13150" y="10983"/>
                    <a:pt x="13407" y="9127"/>
                    <a:pt x="12245" y="6691"/>
                  </a:cubicBezTo>
                  <a:cubicBezTo>
                    <a:pt x="11141" y="4379"/>
                    <a:pt x="11303" y="2181"/>
                    <a:pt x="9037" y="925"/>
                  </a:cubicBezTo>
                  <a:cubicBezTo>
                    <a:pt x="6381" y="-550"/>
                    <a:pt x="2973" y="-359"/>
                    <a:pt x="1364" y="2210"/>
                  </a:cubicBezTo>
                  <a:cubicBezTo>
                    <a:pt x="2" y="4332"/>
                    <a:pt x="1069" y="6292"/>
                    <a:pt x="1983" y="8613"/>
                  </a:cubicBezTo>
                  <a:cubicBezTo>
                    <a:pt x="2649" y="10288"/>
                    <a:pt x="4058" y="10735"/>
                    <a:pt x="4553" y="12458"/>
                  </a:cubicBezTo>
                  <a:cubicBezTo>
                    <a:pt x="5172" y="14637"/>
                    <a:pt x="4125" y="15969"/>
                    <a:pt x="3915" y="18224"/>
                  </a:cubicBezTo>
                  <a:cubicBezTo>
                    <a:pt x="3553" y="21954"/>
                    <a:pt x="4210" y="24190"/>
                    <a:pt x="3287" y="27825"/>
                  </a:cubicBezTo>
                  <a:cubicBezTo>
                    <a:pt x="2621" y="30432"/>
                    <a:pt x="631" y="31545"/>
                    <a:pt x="707" y="34238"/>
                  </a:cubicBezTo>
                  <a:cubicBezTo>
                    <a:pt x="802" y="36693"/>
                    <a:pt x="3268" y="37549"/>
                    <a:pt x="3287" y="39995"/>
                  </a:cubicBezTo>
                  <a:cubicBezTo>
                    <a:pt x="3306" y="42801"/>
                    <a:pt x="450" y="43639"/>
                    <a:pt x="88" y="46408"/>
                  </a:cubicBezTo>
                  <a:cubicBezTo>
                    <a:pt x="-502" y="50318"/>
                    <a:pt x="2021" y="52260"/>
                    <a:pt x="3287" y="56018"/>
                  </a:cubicBezTo>
                  <a:cubicBezTo>
                    <a:pt x="4039" y="57512"/>
                    <a:pt x="4562" y="57874"/>
                    <a:pt x="4562" y="59215"/>
                  </a:cubicBezTo>
                  <a:cubicBezTo>
                    <a:pt x="4572" y="60890"/>
                    <a:pt x="2887" y="61394"/>
                    <a:pt x="2659" y="63059"/>
                  </a:cubicBezTo>
                  <a:cubicBezTo>
                    <a:pt x="2316" y="65409"/>
                    <a:pt x="3382" y="66780"/>
                    <a:pt x="4562" y="68816"/>
                  </a:cubicBezTo>
                  <a:cubicBezTo>
                    <a:pt x="5534" y="70510"/>
                    <a:pt x="5943" y="71937"/>
                    <a:pt x="7771" y="72660"/>
                  </a:cubicBezTo>
                  <a:cubicBezTo>
                    <a:pt x="9627" y="73412"/>
                    <a:pt x="10884" y="72165"/>
                    <a:pt x="12892" y="72023"/>
                  </a:cubicBezTo>
                  <a:cubicBezTo>
                    <a:pt x="15634" y="71823"/>
                    <a:pt x="17272" y="72622"/>
                    <a:pt x="19937" y="72023"/>
                  </a:cubicBezTo>
                  <a:cubicBezTo>
                    <a:pt x="22346" y="71490"/>
                    <a:pt x="23764" y="70976"/>
                    <a:pt x="25716" y="69463"/>
                  </a:cubicBezTo>
                  <a:cubicBezTo>
                    <a:pt x="28115" y="67588"/>
                    <a:pt x="27972" y="65153"/>
                    <a:pt x="30181" y="63050"/>
                  </a:cubicBezTo>
                  <a:cubicBezTo>
                    <a:pt x="31742" y="61565"/>
                    <a:pt x="33617" y="61708"/>
                    <a:pt x="34684" y="59853"/>
                  </a:cubicBezTo>
                  <a:cubicBezTo>
                    <a:pt x="35921" y="57674"/>
                    <a:pt x="34874" y="55932"/>
                    <a:pt x="34684" y="53439"/>
                  </a:cubicBezTo>
                  <a:cubicBezTo>
                    <a:pt x="34379" y="49643"/>
                    <a:pt x="34474" y="47264"/>
                    <a:pt x="32780" y="4384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8" name="任意形状 333"/>
            <p:cNvSpPr/>
            <p:nvPr/>
          </p:nvSpPr>
          <p:spPr>
            <a:xfrm>
              <a:off x="16009377" y="4480439"/>
              <a:ext cx="147724" cy="280208"/>
            </a:xfrm>
            <a:custGeom>
              <a:avLst/>
              <a:gdLst>
                <a:gd name="connsiteX0" fmla="*/ 107033 w 147724"/>
                <a:gd name="connsiteY0" fmla="*/ 125633 h 280208"/>
                <a:gd name="connsiteX1" fmla="*/ 106395 w 147724"/>
                <a:gd name="connsiteY1" fmla="*/ 126271 h 280208"/>
                <a:gd name="connsiteX2" fmla="*/ 101902 w 147724"/>
                <a:gd name="connsiteY2" fmla="*/ 123711 h 280208"/>
                <a:gd name="connsiteX3" fmla="*/ 96780 w 147724"/>
                <a:gd name="connsiteY3" fmla="*/ 117945 h 280208"/>
                <a:gd name="connsiteX4" fmla="*/ 92934 w 147724"/>
                <a:gd name="connsiteY4" fmla="*/ 116670 h 280208"/>
                <a:gd name="connsiteX5" fmla="*/ 89088 w 147724"/>
                <a:gd name="connsiteY5" fmla="*/ 114101 h 280208"/>
                <a:gd name="connsiteX6" fmla="*/ 85251 w 147724"/>
                <a:gd name="connsiteY6" fmla="*/ 106413 h 280208"/>
                <a:gd name="connsiteX7" fmla="*/ 83966 w 147724"/>
                <a:gd name="connsiteY7" fmla="*/ 99371 h 280208"/>
                <a:gd name="connsiteX8" fmla="*/ 78854 w 147724"/>
                <a:gd name="connsiteY8" fmla="*/ 99371 h 280208"/>
                <a:gd name="connsiteX9" fmla="*/ 77540 w 147724"/>
                <a:gd name="connsiteY9" fmla="*/ 95518 h 280208"/>
                <a:gd name="connsiteX10" fmla="*/ 73066 w 147724"/>
                <a:gd name="connsiteY10" fmla="*/ 91683 h 280208"/>
                <a:gd name="connsiteX11" fmla="*/ 71790 w 147724"/>
                <a:gd name="connsiteY11" fmla="*/ 87839 h 280208"/>
                <a:gd name="connsiteX12" fmla="*/ 71790 w 147724"/>
                <a:gd name="connsiteY12" fmla="*/ 79504 h 280208"/>
                <a:gd name="connsiteX13" fmla="*/ 70495 w 147724"/>
                <a:gd name="connsiteY13" fmla="*/ 71187 h 280208"/>
                <a:gd name="connsiteX14" fmla="*/ 72418 w 147724"/>
                <a:gd name="connsiteY14" fmla="*/ 67343 h 280208"/>
                <a:gd name="connsiteX15" fmla="*/ 78178 w 147724"/>
                <a:gd name="connsiteY15" fmla="*/ 61577 h 280208"/>
                <a:gd name="connsiteX16" fmla="*/ 80111 w 147724"/>
                <a:gd name="connsiteY16" fmla="*/ 54526 h 280208"/>
                <a:gd name="connsiteX17" fmla="*/ 80739 w 147724"/>
                <a:gd name="connsiteY17" fmla="*/ 48760 h 280208"/>
                <a:gd name="connsiteX18" fmla="*/ 87774 w 147724"/>
                <a:gd name="connsiteY18" fmla="*/ 47485 h 280208"/>
                <a:gd name="connsiteX19" fmla="*/ 94200 w 147724"/>
                <a:gd name="connsiteY19" fmla="*/ 41072 h 280208"/>
                <a:gd name="connsiteX20" fmla="*/ 101892 w 147724"/>
                <a:gd name="connsiteY20" fmla="*/ 37875 h 280208"/>
                <a:gd name="connsiteX21" fmla="*/ 99979 w 147724"/>
                <a:gd name="connsiteY21" fmla="*/ 35953 h 280208"/>
                <a:gd name="connsiteX22" fmla="*/ 94838 w 147724"/>
                <a:gd name="connsiteY22" fmla="*/ 34668 h 280208"/>
                <a:gd name="connsiteX23" fmla="*/ 90364 w 147724"/>
                <a:gd name="connsiteY23" fmla="*/ 33393 h 280208"/>
                <a:gd name="connsiteX24" fmla="*/ 80111 w 147724"/>
                <a:gd name="connsiteY24" fmla="*/ 28902 h 280208"/>
                <a:gd name="connsiteX25" fmla="*/ 74332 w 147724"/>
                <a:gd name="connsiteY25" fmla="*/ 24430 h 280208"/>
                <a:gd name="connsiteX26" fmla="*/ 69857 w 147724"/>
                <a:gd name="connsiteY26" fmla="*/ 18654 h 280208"/>
                <a:gd name="connsiteX27" fmla="*/ 73694 w 147724"/>
                <a:gd name="connsiteY27" fmla="*/ 14820 h 280208"/>
                <a:gd name="connsiteX28" fmla="*/ 72409 w 147724"/>
                <a:gd name="connsiteY28" fmla="*/ 10328 h 280208"/>
                <a:gd name="connsiteX29" fmla="*/ 64079 w 147724"/>
                <a:gd name="connsiteY29" fmla="*/ 9681 h 280208"/>
                <a:gd name="connsiteX30" fmla="*/ 54464 w 147724"/>
                <a:gd name="connsiteY30" fmla="*/ 7131 h 280208"/>
                <a:gd name="connsiteX31" fmla="*/ 48704 w 147724"/>
                <a:gd name="connsiteY31" fmla="*/ 81 h 280208"/>
                <a:gd name="connsiteX32" fmla="*/ 44839 w 147724"/>
                <a:gd name="connsiteY32" fmla="*/ 5209 h 280208"/>
                <a:gd name="connsiteX33" fmla="*/ 38451 w 147724"/>
                <a:gd name="connsiteY33" fmla="*/ 10328 h 280208"/>
                <a:gd name="connsiteX34" fmla="*/ 33320 w 147724"/>
                <a:gd name="connsiteY34" fmla="*/ 12898 h 280208"/>
                <a:gd name="connsiteX35" fmla="*/ 24352 w 147724"/>
                <a:gd name="connsiteY35" fmla="*/ 15448 h 280208"/>
                <a:gd name="connsiteX36" fmla="*/ 19221 w 147724"/>
                <a:gd name="connsiteY36" fmla="*/ 14182 h 280208"/>
                <a:gd name="connsiteX37" fmla="*/ 10881 w 147724"/>
                <a:gd name="connsiteY37" fmla="*/ 16732 h 280208"/>
                <a:gd name="connsiteX38" fmla="*/ 4474 w 147724"/>
                <a:gd name="connsiteY38" fmla="*/ 14182 h 280208"/>
                <a:gd name="connsiteX39" fmla="*/ 1276 w 147724"/>
                <a:gd name="connsiteY39" fmla="*/ 19301 h 280208"/>
                <a:gd name="connsiteX40" fmla="*/ 0 w 147724"/>
                <a:gd name="connsiteY40" fmla="*/ 19301 h 280208"/>
                <a:gd name="connsiteX41" fmla="*/ 7045 w 147724"/>
                <a:gd name="connsiteY41" fmla="*/ 24430 h 280208"/>
                <a:gd name="connsiteX42" fmla="*/ 10253 w 147724"/>
                <a:gd name="connsiteY42" fmla="*/ 30196 h 280208"/>
                <a:gd name="connsiteX43" fmla="*/ 16013 w 147724"/>
                <a:gd name="connsiteY43" fmla="*/ 35315 h 280208"/>
                <a:gd name="connsiteX44" fmla="*/ 16013 w 147724"/>
                <a:gd name="connsiteY44" fmla="*/ 40434 h 280208"/>
                <a:gd name="connsiteX45" fmla="*/ 23705 w 147724"/>
                <a:gd name="connsiteY45" fmla="*/ 46201 h 280208"/>
                <a:gd name="connsiteX46" fmla="*/ 33320 w 147724"/>
                <a:gd name="connsiteY46" fmla="*/ 49407 h 280208"/>
                <a:gd name="connsiteX47" fmla="*/ 37166 w 147724"/>
                <a:gd name="connsiteY47" fmla="*/ 46201 h 280208"/>
                <a:gd name="connsiteX48" fmla="*/ 44839 w 147724"/>
                <a:gd name="connsiteY48" fmla="*/ 48123 h 280208"/>
                <a:gd name="connsiteX49" fmla="*/ 45496 w 147724"/>
                <a:gd name="connsiteY49" fmla="*/ 51967 h 280208"/>
                <a:gd name="connsiteX50" fmla="*/ 45496 w 147724"/>
                <a:gd name="connsiteY50" fmla="*/ 57086 h 280208"/>
                <a:gd name="connsiteX51" fmla="*/ 53826 w 147724"/>
                <a:gd name="connsiteY51" fmla="*/ 63499 h 280208"/>
                <a:gd name="connsiteX52" fmla="*/ 55749 w 147724"/>
                <a:gd name="connsiteY52" fmla="*/ 74385 h 280208"/>
                <a:gd name="connsiteX53" fmla="*/ 58310 w 147724"/>
                <a:gd name="connsiteY53" fmla="*/ 85279 h 280208"/>
                <a:gd name="connsiteX54" fmla="*/ 62803 w 147724"/>
                <a:gd name="connsiteY54" fmla="*/ 96165 h 280208"/>
                <a:gd name="connsiteX55" fmla="*/ 69200 w 147724"/>
                <a:gd name="connsiteY55" fmla="*/ 99371 h 280208"/>
                <a:gd name="connsiteX56" fmla="*/ 70495 w 147724"/>
                <a:gd name="connsiteY56" fmla="*/ 105775 h 280208"/>
                <a:gd name="connsiteX57" fmla="*/ 74332 w 147724"/>
                <a:gd name="connsiteY57" fmla="*/ 110904 h 280208"/>
                <a:gd name="connsiteX58" fmla="*/ 79463 w 147724"/>
                <a:gd name="connsiteY58" fmla="*/ 114101 h 280208"/>
                <a:gd name="connsiteX59" fmla="*/ 83957 w 147724"/>
                <a:gd name="connsiteY59" fmla="*/ 120505 h 280208"/>
                <a:gd name="connsiteX60" fmla="*/ 88450 w 147724"/>
                <a:gd name="connsiteY60" fmla="*/ 124996 h 280208"/>
                <a:gd name="connsiteX61" fmla="*/ 93572 w 147724"/>
                <a:gd name="connsiteY61" fmla="*/ 131399 h 280208"/>
                <a:gd name="connsiteX62" fmla="*/ 99322 w 147724"/>
                <a:gd name="connsiteY62" fmla="*/ 133322 h 280208"/>
                <a:gd name="connsiteX63" fmla="*/ 103177 w 147724"/>
                <a:gd name="connsiteY63" fmla="*/ 137803 h 280208"/>
                <a:gd name="connsiteX64" fmla="*/ 103691 w 147724"/>
                <a:gd name="connsiteY64" fmla="*/ 139725 h 280208"/>
                <a:gd name="connsiteX65" fmla="*/ 103825 w 147724"/>
                <a:gd name="connsiteY65" fmla="*/ 146129 h 280208"/>
                <a:gd name="connsiteX66" fmla="*/ 107033 w 147724"/>
                <a:gd name="connsiteY66" fmla="*/ 150620 h 280208"/>
                <a:gd name="connsiteX67" fmla="*/ 107033 w 147724"/>
                <a:gd name="connsiteY67" fmla="*/ 158946 h 280208"/>
                <a:gd name="connsiteX68" fmla="*/ 106395 w 147724"/>
                <a:gd name="connsiteY68" fmla="*/ 165350 h 280208"/>
                <a:gd name="connsiteX69" fmla="*/ 105101 w 147724"/>
                <a:gd name="connsiteY69" fmla="*/ 169184 h 280208"/>
                <a:gd name="connsiteX70" fmla="*/ 105738 w 147724"/>
                <a:gd name="connsiteY70" fmla="*/ 171106 h 280208"/>
                <a:gd name="connsiteX71" fmla="*/ 110860 w 147724"/>
                <a:gd name="connsiteY71" fmla="*/ 176872 h 280208"/>
                <a:gd name="connsiteX72" fmla="*/ 109584 w 147724"/>
                <a:gd name="connsiteY72" fmla="*/ 180726 h 280208"/>
                <a:gd name="connsiteX73" fmla="*/ 112783 w 147724"/>
                <a:gd name="connsiteY73" fmla="*/ 183923 h 280208"/>
                <a:gd name="connsiteX74" fmla="*/ 111507 w 147724"/>
                <a:gd name="connsiteY74" fmla="*/ 189689 h 280208"/>
                <a:gd name="connsiteX75" fmla="*/ 112783 w 147724"/>
                <a:gd name="connsiteY75" fmla="*/ 197378 h 280208"/>
                <a:gd name="connsiteX76" fmla="*/ 112783 w 147724"/>
                <a:gd name="connsiteY76" fmla="*/ 206341 h 280208"/>
                <a:gd name="connsiteX77" fmla="*/ 110860 w 147724"/>
                <a:gd name="connsiteY77" fmla="*/ 209538 h 280208"/>
                <a:gd name="connsiteX78" fmla="*/ 107652 w 147724"/>
                <a:gd name="connsiteY78" fmla="*/ 207616 h 280208"/>
                <a:gd name="connsiteX79" fmla="*/ 103825 w 147724"/>
                <a:gd name="connsiteY79" fmla="*/ 212107 h 280208"/>
                <a:gd name="connsiteX80" fmla="*/ 98046 w 147724"/>
                <a:gd name="connsiteY80" fmla="*/ 211470 h 280208"/>
                <a:gd name="connsiteX81" fmla="*/ 94847 w 147724"/>
                <a:gd name="connsiteY81" fmla="*/ 217873 h 280208"/>
                <a:gd name="connsiteX82" fmla="*/ 89716 w 147724"/>
                <a:gd name="connsiteY82" fmla="*/ 218511 h 280208"/>
                <a:gd name="connsiteX83" fmla="*/ 90373 w 147724"/>
                <a:gd name="connsiteY83" fmla="*/ 224915 h 280208"/>
                <a:gd name="connsiteX84" fmla="*/ 89078 w 147724"/>
                <a:gd name="connsiteY84" fmla="*/ 231318 h 280208"/>
                <a:gd name="connsiteX85" fmla="*/ 82662 w 147724"/>
                <a:gd name="connsiteY85" fmla="*/ 231318 h 280208"/>
                <a:gd name="connsiteX86" fmla="*/ 76245 w 147724"/>
                <a:gd name="connsiteY86" fmla="*/ 235809 h 280208"/>
                <a:gd name="connsiteX87" fmla="*/ 74970 w 147724"/>
                <a:gd name="connsiteY87" fmla="*/ 240291 h 280208"/>
                <a:gd name="connsiteX88" fmla="*/ 71133 w 147724"/>
                <a:gd name="connsiteY88" fmla="*/ 239016 h 280208"/>
                <a:gd name="connsiteX89" fmla="*/ 66640 w 147724"/>
                <a:gd name="connsiteY89" fmla="*/ 243498 h 280208"/>
                <a:gd name="connsiteX90" fmla="*/ 65364 w 147724"/>
                <a:gd name="connsiteY90" fmla="*/ 244782 h 280208"/>
                <a:gd name="connsiteX91" fmla="*/ 68572 w 147724"/>
                <a:gd name="connsiteY91" fmla="*/ 249264 h 280208"/>
                <a:gd name="connsiteX92" fmla="*/ 73056 w 147724"/>
                <a:gd name="connsiteY92" fmla="*/ 252461 h 280208"/>
                <a:gd name="connsiteX93" fmla="*/ 76245 w 147724"/>
                <a:gd name="connsiteY93" fmla="*/ 255668 h 280208"/>
                <a:gd name="connsiteX94" fmla="*/ 74970 w 147724"/>
                <a:gd name="connsiteY94" fmla="*/ 260149 h 280208"/>
                <a:gd name="connsiteX95" fmla="*/ 73056 w 147724"/>
                <a:gd name="connsiteY95" fmla="*/ 267200 h 280208"/>
                <a:gd name="connsiteX96" fmla="*/ 74332 w 147724"/>
                <a:gd name="connsiteY96" fmla="*/ 275516 h 280208"/>
                <a:gd name="connsiteX97" fmla="*/ 75627 w 147724"/>
                <a:gd name="connsiteY97" fmla="*/ 279370 h 280208"/>
                <a:gd name="connsiteX98" fmla="*/ 82024 w 147724"/>
                <a:gd name="connsiteY98" fmla="*/ 278723 h 280208"/>
                <a:gd name="connsiteX99" fmla="*/ 86527 w 147724"/>
                <a:gd name="connsiteY99" fmla="*/ 274241 h 280208"/>
                <a:gd name="connsiteX100" fmla="*/ 88450 w 147724"/>
                <a:gd name="connsiteY100" fmla="*/ 269760 h 280208"/>
                <a:gd name="connsiteX101" fmla="*/ 93572 w 147724"/>
                <a:gd name="connsiteY101" fmla="*/ 268475 h 280208"/>
                <a:gd name="connsiteX102" fmla="*/ 96780 w 147724"/>
                <a:gd name="connsiteY102" fmla="*/ 265915 h 280208"/>
                <a:gd name="connsiteX103" fmla="*/ 99331 w 147724"/>
                <a:gd name="connsiteY103" fmla="*/ 261434 h 280208"/>
                <a:gd name="connsiteX104" fmla="*/ 104463 w 147724"/>
                <a:gd name="connsiteY104" fmla="*/ 256943 h 280208"/>
                <a:gd name="connsiteX105" fmla="*/ 107042 w 147724"/>
                <a:gd name="connsiteY105" fmla="*/ 249264 h 280208"/>
                <a:gd name="connsiteX106" fmla="*/ 108956 w 147724"/>
                <a:gd name="connsiteY106" fmla="*/ 244135 h 280208"/>
                <a:gd name="connsiteX107" fmla="*/ 119199 w 147724"/>
                <a:gd name="connsiteY107" fmla="*/ 242213 h 280208"/>
                <a:gd name="connsiteX108" fmla="*/ 130109 w 147724"/>
                <a:gd name="connsiteY108" fmla="*/ 238369 h 280208"/>
                <a:gd name="connsiteX109" fmla="*/ 136507 w 147724"/>
                <a:gd name="connsiteY109" fmla="*/ 231318 h 280208"/>
                <a:gd name="connsiteX110" fmla="*/ 141000 w 147724"/>
                <a:gd name="connsiteY110" fmla="*/ 225562 h 280208"/>
                <a:gd name="connsiteX111" fmla="*/ 146112 w 147724"/>
                <a:gd name="connsiteY111" fmla="*/ 215951 h 280208"/>
                <a:gd name="connsiteX112" fmla="*/ 145494 w 147724"/>
                <a:gd name="connsiteY112" fmla="*/ 211470 h 280208"/>
                <a:gd name="connsiteX113" fmla="*/ 147426 w 147724"/>
                <a:gd name="connsiteY113" fmla="*/ 203144 h 280208"/>
                <a:gd name="connsiteX114" fmla="*/ 147426 w 147724"/>
                <a:gd name="connsiteY114" fmla="*/ 196093 h 280208"/>
                <a:gd name="connsiteX115" fmla="*/ 144837 w 147724"/>
                <a:gd name="connsiteY115" fmla="*/ 189689 h 280208"/>
                <a:gd name="connsiteX116" fmla="*/ 142933 w 147724"/>
                <a:gd name="connsiteY116" fmla="*/ 177519 h 280208"/>
                <a:gd name="connsiteX117" fmla="*/ 137792 w 147724"/>
                <a:gd name="connsiteY117" fmla="*/ 171106 h 280208"/>
                <a:gd name="connsiteX118" fmla="*/ 135879 w 147724"/>
                <a:gd name="connsiteY118" fmla="*/ 159574 h 280208"/>
                <a:gd name="connsiteX119" fmla="*/ 132061 w 147724"/>
                <a:gd name="connsiteY119" fmla="*/ 152542 h 280208"/>
                <a:gd name="connsiteX120" fmla="*/ 127549 w 147724"/>
                <a:gd name="connsiteY120" fmla="*/ 148698 h 280208"/>
                <a:gd name="connsiteX121" fmla="*/ 125949 w 147724"/>
                <a:gd name="connsiteY121" fmla="*/ 139725 h 280208"/>
                <a:gd name="connsiteX122" fmla="*/ 124988 w 147724"/>
                <a:gd name="connsiteY122" fmla="*/ 138441 h 280208"/>
                <a:gd name="connsiteX123" fmla="*/ 119209 w 147724"/>
                <a:gd name="connsiteY123" fmla="*/ 135881 h 280208"/>
                <a:gd name="connsiteX124" fmla="*/ 109603 w 147724"/>
                <a:gd name="connsiteY124" fmla="*/ 129477 h 280208"/>
                <a:gd name="connsiteX125" fmla="*/ 107033 w 147724"/>
                <a:gd name="connsiteY125" fmla="*/ 125633 h 28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47724" h="280208">
                  <a:moveTo>
                    <a:pt x="107033" y="125633"/>
                  </a:moveTo>
                  <a:lnTo>
                    <a:pt x="106395" y="126271"/>
                  </a:lnTo>
                  <a:cubicBezTo>
                    <a:pt x="104653" y="125272"/>
                    <a:pt x="103510" y="124929"/>
                    <a:pt x="101902" y="123711"/>
                  </a:cubicBezTo>
                  <a:cubicBezTo>
                    <a:pt x="99512" y="121884"/>
                    <a:pt x="99427" y="119391"/>
                    <a:pt x="96780" y="117945"/>
                  </a:cubicBezTo>
                  <a:cubicBezTo>
                    <a:pt x="95380" y="117184"/>
                    <a:pt x="94353" y="117346"/>
                    <a:pt x="92934" y="116670"/>
                  </a:cubicBezTo>
                  <a:cubicBezTo>
                    <a:pt x="91296" y="115890"/>
                    <a:pt x="90373" y="115347"/>
                    <a:pt x="89088" y="114101"/>
                  </a:cubicBezTo>
                  <a:cubicBezTo>
                    <a:pt x="86670" y="111770"/>
                    <a:pt x="86260" y="109610"/>
                    <a:pt x="85251" y="106413"/>
                  </a:cubicBezTo>
                  <a:cubicBezTo>
                    <a:pt x="84414" y="103758"/>
                    <a:pt x="86337" y="100846"/>
                    <a:pt x="83966" y="99371"/>
                  </a:cubicBezTo>
                  <a:cubicBezTo>
                    <a:pt x="82262" y="98315"/>
                    <a:pt x="80349" y="100665"/>
                    <a:pt x="78854" y="99371"/>
                  </a:cubicBezTo>
                  <a:cubicBezTo>
                    <a:pt x="77645" y="98344"/>
                    <a:pt x="78359" y="96888"/>
                    <a:pt x="77540" y="95518"/>
                  </a:cubicBezTo>
                  <a:cubicBezTo>
                    <a:pt x="76369" y="93548"/>
                    <a:pt x="74246" y="93662"/>
                    <a:pt x="73066" y="91683"/>
                  </a:cubicBezTo>
                  <a:cubicBezTo>
                    <a:pt x="72247" y="90332"/>
                    <a:pt x="72123" y="89380"/>
                    <a:pt x="71790" y="87839"/>
                  </a:cubicBezTo>
                  <a:cubicBezTo>
                    <a:pt x="71067" y="84670"/>
                    <a:pt x="72009" y="82748"/>
                    <a:pt x="71790" y="79504"/>
                  </a:cubicBezTo>
                  <a:cubicBezTo>
                    <a:pt x="71533" y="76240"/>
                    <a:pt x="69648" y="74366"/>
                    <a:pt x="70495" y="71187"/>
                  </a:cubicBezTo>
                  <a:cubicBezTo>
                    <a:pt x="70943" y="69560"/>
                    <a:pt x="71485" y="68752"/>
                    <a:pt x="72418" y="67343"/>
                  </a:cubicBezTo>
                  <a:cubicBezTo>
                    <a:pt x="74141" y="64679"/>
                    <a:pt x="76626" y="64346"/>
                    <a:pt x="78178" y="61577"/>
                  </a:cubicBezTo>
                  <a:cubicBezTo>
                    <a:pt x="79568" y="59094"/>
                    <a:pt x="79596" y="57333"/>
                    <a:pt x="80111" y="54526"/>
                  </a:cubicBezTo>
                  <a:cubicBezTo>
                    <a:pt x="80510" y="52300"/>
                    <a:pt x="79339" y="50540"/>
                    <a:pt x="80739" y="48760"/>
                  </a:cubicBezTo>
                  <a:cubicBezTo>
                    <a:pt x="82500" y="46581"/>
                    <a:pt x="85280" y="48694"/>
                    <a:pt x="87774" y="47485"/>
                  </a:cubicBezTo>
                  <a:cubicBezTo>
                    <a:pt x="90963" y="45963"/>
                    <a:pt x="91249" y="43013"/>
                    <a:pt x="94200" y="41072"/>
                  </a:cubicBezTo>
                  <a:cubicBezTo>
                    <a:pt x="96913" y="39293"/>
                    <a:pt x="98808" y="38931"/>
                    <a:pt x="101892" y="37875"/>
                  </a:cubicBezTo>
                  <a:lnTo>
                    <a:pt x="99979" y="35953"/>
                  </a:lnTo>
                  <a:cubicBezTo>
                    <a:pt x="97970" y="35449"/>
                    <a:pt x="96837" y="35211"/>
                    <a:pt x="94838" y="34668"/>
                  </a:cubicBezTo>
                  <a:cubicBezTo>
                    <a:pt x="93077" y="34202"/>
                    <a:pt x="92087" y="33964"/>
                    <a:pt x="90364" y="33393"/>
                  </a:cubicBezTo>
                  <a:cubicBezTo>
                    <a:pt x="86194" y="32033"/>
                    <a:pt x="83785" y="31243"/>
                    <a:pt x="80111" y="28902"/>
                  </a:cubicBezTo>
                  <a:cubicBezTo>
                    <a:pt x="77702" y="27380"/>
                    <a:pt x="76340" y="26438"/>
                    <a:pt x="74332" y="24430"/>
                  </a:cubicBezTo>
                  <a:cubicBezTo>
                    <a:pt x="72314" y="22413"/>
                    <a:pt x="69324" y="21452"/>
                    <a:pt x="69857" y="18654"/>
                  </a:cubicBezTo>
                  <a:cubicBezTo>
                    <a:pt x="70238" y="16580"/>
                    <a:pt x="73247" y="16894"/>
                    <a:pt x="73694" y="14820"/>
                  </a:cubicBezTo>
                  <a:cubicBezTo>
                    <a:pt x="74075" y="13040"/>
                    <a:pt x="73570" y="11727"/>
                    <a:pt x="72409" y="10328"/>
                  </a:cubicBezTo>
                  <a:cubicBezTo>
                    <a:pt x="70324" y="7816"/>
                    <a:pt x="67306" y="10214"/>
                    <a:pt x="64079" y="9681"/>
                  </a:cubicBezTo>
                  <a:cubicBezTo>
                    <a:pt x="60261" y="9072"/>
                    <a:pt x="57681" y="9272"/>
                    <a:pt x="54464" y="7131"/>
                  </a:cubicBezTo>
                  <a:cubicBezTo>
                    <a:pt x="51513" y="5162"/>
                    <a:pt x="52141" y="-757"/>
                    <a:pt x="48704" y="81"/>
                  </a:cubicBezTo>
                  <a:cubicBezTo>
                    <a:pt x="46276" y="671"/>
                    <a:pt x="46562" y="3382"/>
                    <a:pt x="44839" y="5209"/>
                  </a:cubicBezTo>
                  <a:cubicBezTo>
                    <a:pt x="42659" y="7541"/>
                    <a:pt x="41164" y="8663"/>
                    <a:pt x="38451" y="10328"/>
                  </a:cubicBezTo>
                  <a:cubicBezTo>
                    <a:pt x="36537" y="11499"/>
                    <a:pt x="35376" y="12041"/>
                    <a:pt x="33320" y="12898"/>
                  </a:cubicBezTo>
                  <a:cubicBezTo>
                    <a:pt x="29950" y="14287"/>
                    <a:pt x="27970" y="15666"/>
                    <a:pt x="24352" y="15448"/>
                  </a:cubicBezTo>
                  <a:cubicBezTo>
                    <a:pt x="22286" y="15343"/>
                    <a:pt x="21296" y="14258"/>
                    <a:pt x="19221" y="14182"/>
                  </a:cubicBezTo>
                  <a:cubicBezTo>
                    <a:pt x="15832" y="14039"/>
                    <a:pt x="14280" y="17018"/>
                    <a:pt x="10881" y="16732"/>
                  </a:cubicBezTo>
                  <a:cubicBezTo>
                    <a:pt x="8225" y="16513"/>
                    <a:pt x="7007" y="13202"/>
                    <a:pt x="4474" y="14182"/>
                  </a:cubicBezTo>
                  <a:cubicBezTo>
                    <a:pt x="2294" y="15029"/>
                    <a:pt x="2523" y="17294"/>
                    <a:pt x="1276" y="19301"/>
                  </a:cubicBezTo>
                  <a:lnTo>
                    <a:pt x="0" y="19301"/>
                  </a:lnTo>
                  <a:cubicBezTo>
                    <a:pt x="2751" y="21299"/>
                    <a:pt x="4874" y="21813"/>
                    <a:pt x="7045" y="24430"/>
                  </a:cubicBezTo>
                  <a:cubicBezTo>
                    <a:pt x="8682" y="26400"/>
                    <a:pt x="8673" y="28160"/>
                    <a:pt x="10253" y="30196"/>
                  </a:cubicBezTo>
                  <a:cubicBezTo>
                    <a:pt x="12090" y="32565"/>
                    <a:pt x="15023" y="32470"/>
                    <a:pt x="16013" y="35315"/>
                  </a:cubicBezTo>
                  <a:cubicBezTo>
                    <a:pt x="16660" y="37199"/>
                    <a:pt x="15403" y="38541"/>
                    <a:pt x="16013" y="40434"/>
                  </a:cubicBezTo>
                  <a:cubicBezTo>
                    <a:pt x="17165" y="44003"/>
                    <a:pt x="20382" y="44440"/>
                    <a:pt x="23705" y="46201"/>
                  </a:cubicBezTo>
                  <a:cubicBezTo>
                    <a:pt x="27189" y="48047"/>
                    <a:pt x="29645" y="50844"/>
                    <a:pt x="33320" y="49407"/>
                  </a:cubicBezTo>
                  <a:cubicBezTo>
                    <a:pt x="35129" y="48703"/>
                    <a:pt x="35319" y="46848"/>
                    <a:pt x="37166" y="46201"/>
                  </a:cubicBezTo>
                  <a:cubicBezTo>
                    <a:pt x="40079" y="45173"/>
                    <a:pt x="43316" y="45458"/>
                    <a:pt x="44839" y="48123"/>
                  </a:cubicBezTo>
                  <a:cubicBezTo>
                    <a:pt x="45629" y="49436"/>
                    <a:pt x="45344" y="50454"/>
                    <a:pt x="45496" y="51967"/>
                  </a:cubicBezTo>
                  <a:cubicBezTo>
                    <a:pt x="45677" y="53956"/>
                    <a:pt x="44915" y="55173"/>
                    <a:pt x="45496" y="57086"/>
                  </a:cubicBezTo>
                  <a:cubicBezTo>
                    <a:pt x="46667" y="61025"/>
                    <a:pt x="51655" y="60017"/>
                    <a:pt x="53826" y="63499"/>
                  </a:cubicBezTo>
                  <a:cubicBezTo>
                    <a:pt x="56082" y="67163"/>
                    <a:pt x="54873" y="70160"/>
                    <a:pt x="55749" y="74385"/>
                  </a:cubicBezTo>
                  <a:cubicBezTo>
                    <a:pt x="56625" y="78666"/>
                    <a:pt x="56986" y="81121"/>
                    <a:pt x="58310" y="85279"/>
                  </a:cubicBezTo>
                  <a:cubicBezTo>
                    <a:pt x="59700" y="89656"/>
                    <a:pt x="59386" y="93101"/>
                    <a:pt x="62803" y="96165"/>
                  </a:cubicBezTo>
                  <a:cubicBezTo>
                    <a:pt x="64888" y="98030"/>
                    <a:pt x="67554" y="97107"/>
                    <a:pt x="69200" y="99371"/>
                  </a:cubicBezTo>
                  <a:cubicBezTo>
                    <a:pt x="70705" y="101427"/>
                    <a:pt x="69439" y="103444"/>
                    <a:pt x="70495" y="105775"/>
                  </a:cubicBezTo>
                  <a:cubicBezTo>
                    <a:pt x="71504" y="108059"/>
                    <a:pt x="72504" y="109220"/>
                    <a:pt x="74332" y="110904"/>
                  </a:cubicBezTo>
                  <a:cubicBezTo>
                    <a:pt x="76093" y="112483"/>
                    <a:pt x="77702" y="112531"/>
                    <a:pt x="79463" y="114101"/>
                  </a:cubicBezTo>
                  <a:cubicBezTo>
                    <a:pt x="81738" y="116137"/>
                    <a:pt x="81986" y="118192"/>
                    <a:pt x="83957" y="120505"/>
                  </a:cubicBezTo>
                  <a:cubicBezTo>
                    <a:pt x="85575" y="122389"/>
                    <a:pt x="86784" y="123159"/>
                    <a:pt x="88450" y="124996"/>
                  </a:cubicBezTo>
                  <a:cubicBezTo>
                    <a:pt x="90592" y="127356"/>
                    <a:pt x="90868" y="129687"/>
                    <a:pt x="93572" y="131399"/>
                  </a:cubicBezTo>
                  <a:cubicBezTo>
                    <a:pt x="95581" y="132665"/>
                    <a:pt x="97370" y="131989"/>
                    <a:pt x="99322" y="133322"/>
                  </a:cubicBezTo>
                  <a:cubicBezTo>
                    <a:pt x="101235" y="134616"/>
                    <a:pt x="102168" y="135729"/>
                    <a:pt x="103177" y="137803"/>
                  </a:cubicBezTo>
                  <a:cubicBezTo>
                    <a:pt x="103501" y="138469"/>
                    <a:pt x="103634" y="139107"/>
                    <a:pt x="103691" y="139725"/>
                  </a:cubicBezTo>
                  <a:cubicBezTo>
                    <a:pt x="103834" y="141857"/>
                    <a:pt x="102816" y="143817"/>
                    <a:pt x="103825" y="146129"/>
                  </a:cubicBezTo>
                  <a:cubicBezTo>
                    <a:pt x="104682" y="148108"/>
                    <a:pt x="106243" y="148622"/>
                    <a:pt x="107033" y="150620"/>
                  </a:cubicBezTo>
                  <a:cubicBezTo>
                    <a:pt x="108223" y="153636"/>
                    <a:pt x="107214" y="155701"/>
                    <a:pt x="107033" y="158946"/>
                  </a:cubicBezTo>
                  <a:cubicBezTo>
                    <a:pt x="106881" y="161448"/>
                    <a:pt x="106985" y="162904"/>
                    <a:pt x="106395" y="165350"/>
                  </a:cubicBezTo>
                  <a:cubicBezTo>
                    <a:pt x="106024" y="166882"/>
                    <a:pt x="105605" y="167690"/>
                    <a:pt x="105101" y="169184"/>
                  </a:cubicBezTo>
                  <a:lnTo>
                    <a:pt x="105738" y="171106"/>
                  </a:lnTo>
                  <a:cubicBezTo>
                    <a:pt x="107728" y="173371"/>
                    <a:pt x="110793" y="173866"/>
                    <a:pt x="110860" y="176872"/>
                  </a:cubicBezTo>
                  <a:cubicBezTo>
                    <a:pt x="110908" y="178452"/>
                    <a:pt x="109270" y="179166"/>
                    <a:pt x="109584" y="180726"/>
                  </a:cubicBezTo>
                  <a:cubicBezTo>
                    <a:pt x="109927" y="182448"/>
                    <a:pt x="112174" y="182268"/>
                    <a:pt x="112783" y="183923"/>
                  </a:cubicBezTo>
                  <a:cubicBezTo>
                    <a:pt x="113583" y="186083"/>
                    <a:pt x="111622" y="187396"/>
                    <a:pt x="111507" y="189689"/>
                  </a:cubicBezTo>
                  <a:cubicBezTo>
                    <a:pt x="111355" y="192725"/>
                    <a:pt x="112526" y="194352"/>
                    <a:pt x="112783" y="197378"/>
                  </a:cubicBezTo>
                  <a:cubicBezTo>
                    <a:pt x="113097" y="200860"/>
                    <a:pt x="114116" y="203106"/>
                    <a:pt x="112783" y="206341"/>
                  </a:cubicBezTo>
                  <a:cubicBezTo>
                    <a:pt x="112241" y="207692"/>
                    <a:pt x="112279" y="209196"/>
                    <a:pt x="110860" y="209538"/>
                  </a:cubicBezTo>
                  <a:cubicBezTo>
                    <a:pt x="109470" y="209900"/>
                    <a:pt x="109118" y="207663"/>
                    <a:pt x="107652" y="207616"/>
                  </a:cubicBezTo>
                  <a:cubicBezTo>
                    <a:pt x="105377" y="207568"/>
                    <a:pt x="105957" y="211270"/>
                    <a:pt x="103825" y="212107"/>
                  </a:cubicBezTo>
                  <a:cubicBezTo>
                    <a:pt x="101711" y="212925"/>
                    <a:pt x="100112" y="210537"/>
                    <a:pt x="98046" y="211470"/>
                  </a:cubicBezTo>
                  <a:cubicBezTo>
                    <a:pt x="95514" y="212621"/>
                    <a:pt x="97266" y="216465"/>
                    <a:pt x="94847" y="217873"/>
                  </a:cubicBezTo>
                  <a:cubicBezTo>
                    <a:pt x="93124" y="218891"/>
                    <a:pt x="91154" y="217084"/>
                    <a:pt x="89716" y="218511"/>
                  </a:cubicBezTo>
                  <a:cubicBezTo>
                    <a:pt x="87955" y="220300"/>
                    <a:pt x="90487" y="222412"/>
                    <a:pt x="90373" y="224915"/>
                  </a:cubicBezTo>
                  <a:cubicBezTo>
                    <a:pt x="90230" y="227465"/>
                    <a:pt x="91068" y="229729"/>
                    <a:pt x="89078" y="231318"/>
                  </a:cubicBezTo>
                  <a:cubicBezTo>
                    <a:pt x="87136" y="232888"/>
                    <a:pt x="85070" y="230652"/>
                    <a:pt x="82662" y="231318"/>
                  </a:cubicBezTo>
                  <a:cubicBezTo>
                    <a:pt x="79730" y="232146"/>
                    <a:pt x="77797" y="233174"/>
                    <a:pt x="76245" y="235809"/>
                  </a:cubicBezTo>
                  <a:cubicBezTo>
                    <a:pt x="75341" y="237379"/>
                    <a:pt x="76636" y="239558"/>
                    <a:pt x="74970" y="240291"/>
                  </a:cubicBezTo>
                  <a:cubicBezTo>
                    <a:pt x="73532" y="240929"/>
                    <a:pt x="72714" y="238854"/>
                    <a:pt x="71133" y="239016"/>
                  </a:cubicBezTo>
                  <a:cubicBezTo>
                    <a:pt x="68658" y="239244"/>
                    <a:pt x="68401" y="241747"/>
                    <a:pt x="66640" y="243498"/>
                  </a:cubicBezTo>
                  <a:lnTo>
                    <a:pt x="65364" y="244782"/>
                  </a:lnTo>
                  <a:cubicBezTo>
                    <a:pt x="67221" y="245848"/>
                    <a:pt x="67059" y="247741"/>
                    <a:pt x="68572" y="249264"/>
                  </a:cubicBezTo>
                  <a:cubicBezTo>
                    <a:pt x="70086" y="250777"/>
                    <a:pt x="71419" y="251062"/>
                    <a:pt x="73056" y="252461"/>
                  </a:cubicBezTo>
                  <a:cubicBezTo>
                    <a:pt x="74408" y="253612"/>
                    <a:pt x="75798" y="253955"/>
                    <a:pt x="76245" y="255668"/>
                  </a:cubicBezTo>
                  <a:cubicBezTo>
                    <a:pt x="76721" y="257428"/>
                    <a:pt x="75455" y="258398"/>
                    <a:pt x="74970" y="260149"/>
                  </a:cubicBezTo>
                  <a:cubicBezTo>
                    <a:pt x="74218" y="262899"/>
                    <a:pt x="73266" y="264355"/>
                    <a:pt x="73056" y="267200"/>
                  </a:cubicBezTo>
                  <a:cubicBezTo>
                    <a:pt x="72828" y="270473"/>
                    <a:pt x="73466" y="272357"/>
                    <a:pt x="74332" y="275516"/>
                  </a:cubicBezTo>
                  <a:cubicBezTo>
                    <a:pt x="74741" y="277048"/>
                    <a:pt x="74475" y="278285"/>
                    <a:pt x="75627" y="279370"/>
                  </a:cubicBezTo>
                  <a:cubicBezTo>
                    <a:pt x="77454" y="281083"/>
                    <a:pt x="79768" y="279817"/>
                    <a:pt x="82024" y="278723"/>
                  </a:cubicBezTo>
                  <a:cubicBezTo>
                    <a:pt x="84261" y="277657"/>
                    <a:pt x="85185" y="276316"/>
                    <a:pt x="86527" y="274241"/>
                  </a:cubicBezTo>
                  <a:cubicBezTo>
                    <a:pt x="87545" y="272643"/>
                    <a:pt x="87022" y="271016"/>
                    <a:pt x="88450" y="269760"/>
                  </a:cubicBezTo>
                  <a:cubicBezTo>
                    <a:pt x="90002" y="268389"/>
                    <a:pt x="91744" y="269436"/>
                    <a:pt x="93572" y="268475"/>
                  </a:cubicBezTo>
                  <a:cubicBezTo>
                    <a:pt x="94971" y="267723"/>
                    <a:pt x="95714" y="267114"/>
                    <a:pt x="96780" y="265915"/>
                  </a:cubicBezTo>
                  <a:cubicBezTo>
                    <a:pt x="98122" y="264412"/>
                    <a:pt x="98103" y="263013"/>
                    <a:pt x="99331" y="261434"/>
                  </a:cubicBezTo>
                  <a:cubicBezTo>
                    <a:pt x="100988" y="259340"/>
                    <a:pt x="102939" y="259122"/>
                    <a:pt x="104463" y="256943"/>
                  </a:cubicBezTo>
                  <a:cubicBezTo>
                    <a:pt x="106271" y="254355"/>
                    <a:pt x="105967" y="252242"/>
                    <a:pt x="107042" y="249264"/>
                  </a:cubicBezTo>
                  <a:cubicBezTo>
                    <a:pt x="107737" y="247247"/>
                    <a:pt x="107595" y="245772"/>
                    <a:pt x="108956" y="244135"/>
                  </a:cubicBezTo>
                  <a:cubicBezTo>
                    <a:pt x="111564" y="241024"/>
                    <a:pt x="115268" y="243250"/>
                    <a:pt x="119199" y="242213"/>
                  </a:cubicBezTo>
                  <a:cubicBezTo>
                    <a:pt x="123560" y="241062"/>
                    <a:pt x="126416" y="240957"/>
                    <a:pt x="130109" y="238369"/>
                  </a:cubicBezTo>
                  <a:cubicBezTo>
                    <a:pt x="133137" y="236238"/>
                    <a:pt x="134136" y="234173"/>
                    <a:pt x="136507" y="231318"/>
                  </a:cubicBezTo>
                  <a:cubicBezTo>
                    <a:pt x="138344" y="229130"/>
                    <a:pt x="139420" y="227921"/>
                    <a:pt x="141000" y="225562"/>
                  </a:cubicBezTo>
                  <a:cubicBezTo>
                    <a:pt x="143361" y="222031"/>
                    <a:pt x="145960" y="220195"/>
                    <a:pt x="146112" y="215951"/>
                  </a:cubicBezTo>
                  <a:cubicBezTo>
                    <a:pt x="146189" y="214182"/>
                    <a:pt x="145522" y="213240"/>
                    <a:pt x="145494" y="211470"/>
                  </a:cubicBezTo>
                  <a:cubicBezTo>
                    <a:pt x="145446" y="208139"/>
                    <a:pt x="147074" y="206455"/>
                    <a:pt x="147426" y="203144"/>
                  </a:cubicBezTo>
                  <a:cubicBezTo>
                    <a:pt x="147674" y="200403"/>
                    <a:pt x="147950" y="198795"/>
                    <a:pt x="147426" y="196093"/>
                  </a:cubicBezTo>
                  <a:cubicBezTo>
                    <a:pt x="146893" y="193448"/>
                    <a:pt x="145637" y="192259"/>
                    <a:pt x="144837" y="189689"/>
                  </a:cubicBezTo>
                  <a:cubicBezTo>
                    <a:pt x="143447" y="185103"/>
                    <a:pt x="145103" y="181801"/>
                    <a:pt x="142933" y="177519"/>
                  </a:cubicBezTo>
                  <a:cubicBezTo>
                    <a:pt x="141486" y="174655"/>
                    <a:pt x="139239" y="173970"/>
                    <a:pt x="137792" y="171106"/>
                  </a:cubicBezTo>
                  <a:cubicBezTo>
                    <a:pt x="135755" y="167043"/>
                    <a:pt x="137497" y="163846"/>
                    <a:pt x="135879" y="159574"/>
                  </a:cubicBezTo>
                  <a:cubicBezTo>
                    <a:pt x="134774" y="156653"/>
                    <a:pt x="134079" y="154911"/>
                    <a:pt x="132061" y="152542"/>
                  </a:cubicBezTo>
                  <a:cubicBezTo>
                    <a:pt x="130538" y="150791"/>
                    <a:pt x="128939" y="150534"/>
                    <a:pt x="127549" y="148698"/>
                  </a:cubicBezTo>
                  <a:cubicBezTo>
                    <a:pt x="125416" y="145872"/>
                    <a:pt x="127282" y="142428"/>
                    <a:pt x="125949" y="139725"/>
                  </a:cubicBezTo>
                  <a:cubicBezTo>
                    <a:pt x="125740" y="139278"/>
                    <a:pt x="125416" y="138840"/>
                    <a:pt x="124988" y="138441"/>
                  </a:cubicBezTo>
                  <a:cubicBezTo>
                    <a:pt x="123179" y="136766"/>
                    <a:pt x="121398" y="137013"/>
                    <a:pt x="119209" y="135881"/>
                  </a:cubicBezTo>
                  <a:cubicBezTo>
                    <a:pt x="115211" y="133807"/>
                    <a:pt x="112507" y="132922"/>
                    <a:pt x="109603" y="129477"/>
                  </a:cubicBezTo>
                  <a:cubicBezTo>
                    <a:pt x="108442" y="128098"/>
                    <a:pt x="108023" y="127127"/>
                    <a:pt x="107033" y="12563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49" name="任意形状 334"/>
            <p:cNvSpPr/>
            <p:nvPr/>
          </p:nvSpPr>
          <p:spPr>
            <a:xfrm>
              <a:off x="13091471" y="4411979"/>
              <a:ext cx="11532" cy="20709"/>
            </a:xfrm>
            <a:custGeom>
              <a:avLst/>
              <a:gdLst>
                <a:gd name="connsiteX0" fmla="*/ 1873 w 11532"/>
                <a:gd name="connsiteY0" fmla="*/ 20536 h 20709"/>
                <a:gd name="connsiteX1" fmla="*/ 7642 w 11532"/>
                <a:gd name="connsiteY1" fmla="*/ 18624 h 20709"/>
                <a:gd name="connsiteX2" fmla="*/ 8917 w 11532"/>
                <a:gd name="connsiteY2" fmla="*/ 13495 h 20709"/>
                <a:gd name="connsiteX3" fmla="*/ 11488 w 11532"/>
                <a:gd name="connsiteY3" fmla="*/ 8367 h 20709"/>
                <a:gd name="connsiteX4" fmla="*/ 9565 w 11532"/>
                <a:gd name="connsiteY4" fmla="*/ 2610 h 20709"/>
                <a:gd name="connsiteX5" fmla="*/ 5719 w 11532"/>
                <a:gd name="connsiteY5" fmla="*/ 678 h 20709"/>
                <a:gd name="connsiteX6" fmla="*/ 597 w 11532"/>
                <a:gd name="connsiteY6" fmla="*/ 41 h 20709"/>
                <a:gd name="connsiteX7" fmla="*/ 1873 w 11532"/>
                <a:gd name="connsiteY7" fmla="*/ 9004 h 20709"/>
                <a:gd name="connsiteX8" fmla="*/ 1873 w 11532"/>
                <a:gd name="connsiteY8" fmla="*/ 20536 h 2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2" h="20709">
                  <a:moveTo>
                    <a:pt x="1873" y="20536"/>
                  </a:moveTo>
                  <a:cubicBezTo>
                    <a:pt x="4186" y="21050"/>
                    <a:pt x="6099" y="20422"/>
                    <a:pt x="7642" y="18624"/>
                  </a:cubicBezTo>
                  <a:cubicBezTo>
                    <a:pt x="8984" y="17054"/>
                    <a:pt x="8213" y="15427"/>
                    <a:pt x="8917" y="13495"/>
                  </a:cubicBezTo>
                  <a:cubicBezTo>
                    <a:pt x="9688" y="11392"/>
                    <a:pt x="11297" y="10593"/>
                    <a:pt x="11488" y="8367"/>
                  </a:cubicBezTo>
                  <a:cubicBezTo>
                    <a:pt x="11688" y="6007"/>
                    <a:pt x="11240" y="4275"/>
                    <a:pt x="9565" y="2610"/>
                  </a:cubicBezTo>
                  <a:cubicBezTo>
                    <a:pt x="8375" y="1420"/>
                    <a:pt x="7318" y="1192"/>
                    <a:pt x="5719" y="678"/>
                  </a:cubicBezTo>
                  <a:cubicBezTo>
                    <a:pt x="3796" y="60"/>
                    <a:pt x="2606" y="-83"/>
                    <a:pt x="597" y="41"/>
                  </a:cubicBezTo>
                  <a:cubicBezTo>
                    <a:pt x="597" y="41"/>
                    <a:pt x="1597" y="5483"/>
                    <a:pt x="1873" y="9004"/>
                  </a:cubicBezTo>
                  <a:cubicBezTo>
                    <a:pt x="2234" y="13495"/>
                    <a:pt x="-2516" y="19556"/>
                    <a:pt x="1873" y="2053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0" name="任意形状 335"/>
            <p:cNvSpPr/>
            <p:nvPr/>
          </p:nvSpPr>
          <p:spPr>
            <a:xfrm>
              <a:off x="13093855" y="4444131"/>
              <a:ext cx="5248" cy="5234"/>
            </a:xfrm>
            <a:custGeom>
              <a:avLst/>
              <a:gdLst>
                <a:gd name="connsiteX0" fmla="*/ 821 w 5248"/>
                <a:gd name="connsiteY0" fmla="*/ 564 h 5234"/>
                <a:gd name="connsiteX1" fmla="*/ 821 w 5248"/>
                <a:gd name="connsiteY1" fmla="*/ 4399 h 5234"/>
                <a:gd name="connsiteX2" fmla="*/ 4677 w 5248"/>
                <a:gd name="connsiteY2" fmla="*/ 4399 h 5234"/>
                <a:gd name="connsiteX3" fmla="*/ 4677 w 5248"/>
                <a:gd name="connsiteY3" fmla="*/ 1202 h 5234"/>
                <a:gd name="connsiteX4" fmla="*/ 821 w 5248"/>
                <a:gd name="connsiteY4" fmla="*/ 564 h 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" h="5234">
                  <a:moveTo>
                    <a:pt x="821" y="564"/>
                  </a:moveTo>
                  <a:cubicBezTo>
                    <a:pt x="-312" y="1535"/>
                    <a:pt x="-235" y="3342"/>
                    <a:pt x="821" y="4399"/>
                  </a:cubicBezTo>
                  <a:cubicBezTo>
                    <a:pt x="1888" y="5464"/>
                    <a:pt x="3706" y="5560"/>
                    <a:pt x="4677" y="4399"/>
                  </a:cubicBezTo>
                  <a:cubicBezTo>
                    <a:pt x="5477" y="3438"/>
                    <a:pt x="5400" y="2220"/>
                    <a:pt x="4677" y="1202"/>
                  </a:cubicBezTo>
                  <a:cubicBezTo>
                    <a:pt x="3792" y="-35"/>
                    <a:pt x="1983" y="-435"/>
                    <a:pt x="821" y="56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1" name="任意形状 336"/>
            <p:cNvSpPr/>
            <p:nvPr/>
          </p:nvSpPr>
          <p:spPr>
            <a:xfrm>
              <a:off x="13102945" y="4438900"/>
              <a:ext cx="11025" cy="12221"/>
            </a:xfrm>
            <a:custGeom>
              <a:avLst/>
              <a:gdLst>
                <a:gd name="connsiteX0" fmla="*/ 4488 w 11025"/>
                <a:gd name="connsiteY0" fmla="*/ 5129 h 12221"/>
                <a:gd name="connsiteX1" fmla="*/ 5773 w 11025"/>
                <a:gd name="connsiteY1" fmla="*/ 7698 h 12221"/>
                <a:gd name="connsiteX2" fmla="*/ 5773 w 11025"/>
                <a:gd name="connsiteY2" fmla="*/ 11532 h 12221"/>
                <a:gd name="connsiteX3" fmla="*/ 9610 w 11025"/>
                <a:gd name="connsiteY3" fmla="*/ 11532 h 12221"/>
                <a:gd name="connsiteX4" fmla="*/ 10895 w 11025"/>
                <a:gd name="connsiteY4" fmla="*/ 6413 h 12221"/>
                <a:gd name="connsiteX5" fmla="*/ 9610 w 11025"/>
                <a:gd name="connsiteY5" fmla="*/ 647 h 12221"/>
                <a:gd name="connsiteX6" fmla="*/ 6411 w 11025"/>
                <a:gd name="connsiteY6" fmla="*/ 0 h 12221"/>
                <a:gd name="connsiteX7" fmla="*/ 1918 w 11025"/>
                <a:gd name="connsiteY7" fmla="*/ 1285 h 12221"/>
                <a:gd name="connsiteX8" fmla="*/ 4 w 11025"/>
                <a:gd name="connsiteY8" fmla="*/ 3854 h 12221"/>
                <a:gd name="connsiteX9" fmla="*/ 4488 w 11025"/>
                <a:gd name="connsiteY9" fmla="*/ 5129 h 1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25" h="12221">
                  <a:moveTo>
                    <a:pt x="4488" y="5129"/>
                  </a:moveTo>
                  <a:cubicBezTo>
                    <a:pt x="5269" y="5928"/>
                    <a:pt x="5469" y="6613"/>
                    <a:pt x="5773" y="7698"/>
                  </a:cubicBezTo>
                  <a:cubicBezTo>
                    <a:pt x="6164" y="9135"/>
                    <a:pt x="4707" y="10476"/>
                    <a:pt x="5773" y="11532"/>
                  </a:cubicBezTo>
                  <a:cubicBezTo>
                    <a:pt x="6830" y="12589"/>
                    <a:pt x="8334" y="12303"/>
                    <a:pt x="9610" y="11532"/>
                  </a:cubicBezTo>
                  <a:cubicBezTo>
                    <a:pt x="11390" y="10476"/>
                    <a:pt x="10838" y="8468"/>
                    <a:pt x="10895" y="6413"/>
                  </a:cubicBezTo>
                  <a:cubicBezTo>
                    <a:pt x="10962" y="4101"/>
                    <a:pt x="11533" y="1922"/>
                    <a:pt x="9610" y="647"/>
                  </a:cubicBezTo>
                  <a:cubicBezTo>
                    <a:pt x="8553" y="-67"/>
                    <a:pt x="7687" y="10"/>
                    <a:pt x="6411" y="0"/>
                  </a:cubicBezTo>
                  <a:cubicBezTo>
                    <a:pt x="4593" y="0"/>
                    <a:pt x="3355" y="162"/>
                    <a:pt x="1918" y="1285"/>
                  </a:cubicBezTo>
                  <a:cubicBezTo>
                    <a:pt x="937" y="2055"/>
                    <a:pt x="-72" y="2598"/>
                    <a:pt x="4" y="3854"/>
                  </a:cubicBezTo>
                  <a:cubicBezTo>
                    <a:pt x="118" y="5662"/>
                    <a:pt x="3222" y="3825"/>
                    <a:pt x="4488" y="512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2" name="任意形状 337"/>
            <p:cNvSpPr/>
            <p:nvPr/>
          </p:nvSpPr>
          <p:spPr>
            <a:xfrm>
              <a:off x="13077933" y="4461848"/>
              <a:ext cx="5315" cy="6269"/>
            </a:xfrm>
            <a:custGeom>
              <a:avLst/>
              <a:gdLst>
                <a:gd name="connsiteX0" fmla="*/ 3225 w 5315"/>
                <a:gd name="connsiteY0" fmla="*/ 70 h 6269"/>
                <a:gd name="connsiteX1" fmla="*/ 26 w 5315"/>
                <a:gd name="connsiteY1" fmla="*/ 2629 h 6269"/>
                <a:gd name="connsiteX2" fmla="*/ 4501 w 5315"/>
                <a:gd name="connsiteY2" fmla="*/ 5836 h 6269"/>
                <a:gd name="connsiteX3" fmla="*/ 5148 w 5315"/>
                <a:gd name="connsiteY3" fmla="*/ 2629 h 6269"/>
                <a:gd name="connsiteX4" fmla="*/ 3225 w 5315"/>
                <a:gd name="connsiteY4" fmla="*/ 70 h 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5" h="6269">
                  <a:moveTo>
                    <a:pt x="3225" y="70"/>
                  </a:moveTo>
                  <a:cubicBezTo>
                    <a:pt x="1673" y="-330"/>
                    <a:pt x="283" y="1050"/>
                    <a:pt x="26" y="2629"/>
                  </a:cubicBezTo>
                  <a:cubicBezTo>
                    <a:pt x="-326" y="4751"/>
                    <a:pt x="2939" y="7301"/>
                    <a:pt x="4501" y="5836"/>
                  </a:cubicBezTo>
                  <a:cubicBezTo>
                    <a:pt x="5434" y="4970"/>
                    <a:pt x="5434" y="3866"/>
                    <a:pt x="5148" y="2629"/>
                  </a:cubicBezTo>
                  <a:cubicBezTo>
                    <a:pt x="4862" y="1421"/>
                    <a:pt x="4434" y="384"/>
                    <a:pt x="3225" y="7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3" name="任意形状 338"/>
            <p:cNvSpPr/>
            <p:nvPr/>
          </p:nvSpPr>
          <p:spPr>
            <a:xfrm>
              <a:off x="13073426" y="4447891"/>
              <a:ext cx="11113" cy="13125"/>
            </a:xfrm>
            <a:custGeom>
              <a:avLst/>
              <a:gdLst>
                <a:gd name="connsiteX0" fmla="*/ 2020 w 11113"/>
                <a:gd name="connsiteY0" fmla="*/ 11458 h 13125"/>
                <a:gd name="connsiteX1" fmla="*/ 9065 w 11113"/>
                <a:gd name="connsiteY1" fmla="*/ 12095 h 13125"/>
                <a:gd name="connsiteX2" fmla="*/ 10998 w 11113"/>
                <a:gd name="connsiteY2" fmla="*/ 8888 h 13125"/>
                <a:gd name="connsiteX3" fmla="*/ 9712 w 11113"/>
                <a:gd name="connsiteY3" fmla="*/ 3769 h 13125"/>
                <a:gd name="connsiteX4" fmla="*/ 7789 w 11113"/>
                <a:gd name="connsiteY4" fmla="*/ 563 h 13125"/>
                <a:gd name="connsiteX5" fmla="*/ 2020 w 11113"/>
                <a:gd name="connsiteY5" fmla="*/ 1847 h 13125"/>
                <a:gd name="connsiteX6" fmla="*/ 97 w 11113"/>
                <a:gd name="connsiteY6" fmla="*/ 5691 h 13125"/>
                <a:gd name="connsiteX7" fmla="*/ 840 w 11113"/>
                <a:gd name="connsiteY7" fmla="*/ 10106 h 13125"/>
                <a:gd name="connsiteX8" fmla="*/ 2020 w 11113"/>
                <a:gd name="connsiteY8" fmla="*/ 11458 h 1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3" h="13125">
                  <a:moveTo>
                    <a:pt x="2020" y="11458"/>
                  </a:moveTo>
                  <a:cubicBezTo>
                    <a:pt x="4096" y="13266"/>
                    <a:pt x="6895" y="13789"/>
                    <a:pt x="9065" y="12095"/>
                  </a:cubicBezTo>
                  <a:cubicBezTo>
                    <a:pt x="10217" y="11210"/>
                    <a:pt x="10683" y="10316"/>
                    <a:pt x="10998" y="8888"/>
                  </a:cubicBezTo>
                  <a:cubicBezTo>
                    <a:pt x="11436" y="6881"/>
                    <a:pt x="10550" y="5653"/>
                    <a:pt x="9712" y="3769"/>
                  </a:cubicBezTo>
                  <a:cubicBezTo>
                    <a:pt x="9122" y="2437"/>
                    <a:pt x="9027" y="1343"/>
                    <a:pt x="7789" y="563"/>
                  </a:cubicBezTo>
                  <a:cubicBezTo>
                    <a:pt x="5847" y="-674"/>
                    <a:pt x="3724" y="296"/>
                    <a:pt x="2020" y="1847"/>
                  </a:cubicBezTo>
                  <a:cubicBezTo>
                    <a:pt x="773" y="2970"/>
                    <a:pt x="335" y="4026"/>
                    <a:pt x="97" y="5691"/>
                  </a:cubicBezTo>
                  <a:cubicBezTo>
                    <a:pt x="-141" y="7395"/>
                    <a:pt x="40" y="8841"/>
                    <a:pt x="840" y="10106"/>
                  </a:cubicBezTo>
                  <a:cubicBezTo>
                    <a:pt x="1144" y="10582"/>
                    <a:pt x="1535" y="11029"/>
                    <a:pt x="2020" y="114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4" name="任意形状 339"/>
            <p:cNvSpPr/>
            <p:nvPr/>
          </p:nvSpPr>
          <p:spPr>
            <a:xfrm>
              <a:off x="13121474" y="4473431"/>
              <a:ext cx="5595" cy="13478"/>
            </a:xfrm>
            <a:custGeom>
              <a:avLst/>
              <a:gdLst>
                <a:gd name="connsiteX0" fmla="*/ 715 w 5595"/>
                <a:gd name="connsiteY0" fmla="*/ 10276 h 13478"/>
                <a:gd name="connsiteX1" fmla="*/ 3295 w 5595"/>
                <a:gd name="connsiteY1" fmla="*/ 13473 h 13478"/>
                <a:gd name="connsiteX2" fmla="*/ 5209 w 5595"/>
                <a:gd name="connsiteY2" fmla="*/ 9629 h 13478"/>
                <a:gd name="connsiteX3" fmla="*/ 4580 w 5595"/>
                <a:gd name="connsiteY3" fmla="*/ 3225 h 13478"/>
                <a:gd name="connsiteX4" fmla="*/ 1372 w 5595"/>
                <a:gd name="connsiteY4" fmla="*/ 19 h 13478"/>
                <a:gd name="connsiteX5" fmla="*/ 87 w 5595"/>
                <a:gd name="connsiteY5" fmla="*/ 5157 h 13478"/>
                <a:gd name="connsiteX6" fmla="*/ 715 w 5595"/>
                <a:gd name="connsiteY6" fmla="*/ 10276 h 1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5" h="13478">
                  <a:moveTo>
                    <a:pt x="715" y="10276"/>
                  </a:moveTo>
                  <a:cubicBezTo>
                    <a:pt x="1391" y="11722"/>
                    <a:pt x="1686" y="13587"/>
                    <a:pt x="3295" y="13473"/>
                  </a:cubicBezTo>
                  <a:cubicBezTo>
                    <a:pt x="4961" y="13359"/>
                    <a:pt x="4818" y="11256"/>
                    <a:pt x="5209" y="9629"/>
                  </a:cubicBezTo>
                  <a:cubicBezTo>
                    <a:pt x="5808" y="7193"/>
                    <a:pt x="5789" y="5423"/>
                    <a:pt x="4580" y="3225"/>
                  </a:cubicBezTo>
                  <a:cubicBezTo>
                    <a:pt x="3724" y="1684"/>
                    <a:pt x="3124" y="-210"/>
                    <a:pt x="1372" y="19"/>
                  </a:cubicBezTo>
                  <a:cubicBezTo>
                    <a:pt x="-675" y="304"/>
                    <a:pt x="211" y="3092"/>
                    <a:pt x="87" y="5157"/>
                  </a:cubicBezTo>
                  <a:cubicBezTo>
                    <a:pt x="-37" y="7165"/>
                    <a:pt x="-132" y="8440"/>
                    <a:pt x="715" y="1027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5" name="任意形状 340"/>
            <p:cNvSpPr/>
            <p:nvPr/>
          </p:nvSpPr>
          <p:spPr>
            <a:xfrm>
              <a:off x="13134357" y="4489643"/>
              <a:ext cx="9775" cy="12586"/>
            </a:xfrm>
            <a:custGeom>
              <a:avLst/>
              <a:gdLst>
                <a:gd name="connsiteX0" fmla="*/ 7729 w 9775"/>
                <a:gd name="connsiteY0" fmla="*/ 11382 h 12586"/>
                <a:gd name="connsiteX1" fmla="*/ 9642 w 9775"/>
                <a:gd name="connsiteY1" fmla="*/ 5616 h 12586"/>
                <a:gd name="connsiteX2" fmla="*/ 5159 w 9775"/>
                <a:gd name="connsiteY2" fmla="*/ 477 h 12586"/>
                <a:gd name="connsiteX3" fmla="*/ 1312 w 9775"/>
                <a:gd name="connsiteY3" fmla="*/ 477 h 12586"/>
                <a:gd name="connsiteX4" fmla="*/ 3873 w 9775"/>
                <a:gd name="connsiteY4" fmla="*/ 6891 h 12586"/>
                <a:gd name="connsiteX5" fmla="*/ 37 w 9775"/>
                <a:gd name="connsiteY5" fmla="*/ 10097 h 12586"/>
                <a:gd name="connsiteX6" fmla="*/ 7729 w 9775"/>
                <a:gd name="connsiteY6" fmla="*/ 11382 h 1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75" h="12586">
                  <a:moveTo>
                    <a:pt x="7729" y="11382"/>
                  </a:moveTo>
                  <a:cubicBezTo>
                    <a:pt x="9614" y="9945"/>
                    <a:pt x="10033" y="7947"/>
                    <a:pt x="9642" y="5616"/>
                  </a:cubicBezTo>
                  <a:cubicBezTo>
                    <a:pt x="9205" y="2989"/>
                    <a:pt x="7691" y="1277"/>
                    <a:pt x="5159" y="477"/>
                  </a:cubicBezTo>
                  <a:cubicBezTo>
                    <a:pt x="3731" y="40"/>
                    <a:pt x="2569" y="-331"/>
                    <a:pt x="1312" y="477"/>
                  </a:cubicBezTo>
                  <a:cubicBezTo>
                    <a:pt x="-944" y="1962"/>
                    <a:pt x="4825" y="4379"/>
                    <a:pt x="3873" y="6891"/>
                  </a:cubicBezTo>
                  <a:cubicBezTo>
                    <a:pt x="3178" y="8717"/>
                    <a:pt x="380" y="8175"/>
                    <a:pt x="37" y="10097"/>
                  </a:cubicBezTo>
                  <a:cubicBezTo>
                    <a:pt x="-515" y="13094"/>
                    <a:pt x="5292" y="13209"/>
                    <a:pt x="7729" y="1138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6" name="任意形状 341"/>
            <p:cNvSpPr/>
            <p:nvPr/>
          </p:nvSpPr>
          <p:spPr>
            <a:xfrm>
              <a:off x="13325182" y="4690436"/>
              <a:ext cx="4146" cy="4707"/>
            </a:xfrm>
            <a:custGeom>
              <a:avLst/>
              <a:gdLst>
                <a:gd name="connsiteX0" fmla="*/ 2068 w 4146"/>
                <a:gd name="connsiteY0" fmla="*/ 4699 h 4707"/>
                <a:gd name="connsiteX1" fmla="*/ 3343 w 4146"/>
                <a:gd name="connsiteY1" fmla="*/ 217 h 4707"/>
                <a:gd name="connsiteX2" fmla="*/ 145 w 4146"/>
                <a:gd name="connsiteY2" fmla="*/ 1501 h 4707"/>
                <a:gd name="connsiteX3" fmla="*/ 2068 w 4146"/>
                <a:gd name="connsiteY3" fmla="*/ 4699 h 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6" h="4707">
                  <a:moveTo>
                    <a:pt x="2068" y="4699"/>
                  </a:moveTo>
                  <a:cubicBezTo>
                    <a:pt x="3876" y="4918"/>
                    <a:pt x="4990" y="997"/>
                    <a:pt x="3343" y="217"/>
                  </a:cubicBezTo>
                  <a:cubicBezTo>
                    <a:pt x="2134" y="-354"/>
                    <a:pt x="630" y="246"/>
                    <a:pt x="145" y="1501"/>
                  </a:cubicBezTo>
                  <a:cubicBezTo>
                    <a:pt x="-389" y="2862"/>
                    <a:pt x="621" y="4527"/>
                    <a:pt x="2068" y="46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7" name="任意形状 342"/>
            <p:cNvSpPr/>
            <p:nvPr/>
          </p:nvSpPr>
          <p:spPr>
            <a:xfrm>
              <a:off x="13335587" y="4640820"/>
              <a:ext cx="7530" cy="8559"/>
            </a:xfrm>
            <a:custGeom>
              <a:avLst/>
              <a:gdLst>
                <a:gd name="connsiteX0" fmla="*/ 3848 w 7530"/>
                <a:gd name="connsiteY0" fmla="*/ 8166 h 8559"/>
                <a:gd name="connsiteX1" fmla="*/ 6419 w 7530"/>
                <a:gd name="connsiteY1" fmla="*/ 6244 h 8559"/>
                <a:gd name="connsiteX2" fmla="*/ 6419 w 7530"/>
                <a:gd name="connsiteY2" fmla="*/ 478 h 8559"/>
                <a:gd name="connsiteX3" fmla="*/ 2563 w 7530"/>
                <a:gd name="connsiteY3" fmla="*/ 478 h 8559"/>
                <a:gd name="connsiteX4" fmla="*/ 2 w 7530"/>
                <a:gd name="connsiteY4" fmla="*/ 4322 h 8559"/>
                <a:gd name="connsiteX5" fmla="*/ 3848 w 7530"/>
                <a:gd name="connsiteY5" fmla="*/ 8166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0" h="8559">
                  <a:moveTo>
                    <a:pt x="3848" y="8166"/>
                  </a:moveTo>
                  <a:cubicBezTo>
                    <a:pt x="3848" y="8166"/>
                    <a:pt x="5210" y="9851"/>
                    <a:pt x="6419" y="6244"/>
                  </a:cubicBezTo>
                  <a:cubicBezTo>
                    <a:pt x="7123" y="4113"/>
                    <a:pt x="8523" y="1487"/>
                    <a:pt x="6419" y="478"/>
                  </a:cubicBezTo>
                  <a:cubicBezTo>
                    <a:pt x="5058" y="-159"/>
                    <a:pt x="3915" y="-159"/>
                    <a:pt x="2563" y="478"/>
                  </a:cubicBezTo>
                  <a:cubicBezTo>
                    <a:pt x="935" y="1258"/>
                    <a:pt x="-55" y="2524"/>
                    <a:pt x="2" y="4322"/>
                  </a:cubicBezTo>
                  <a:cubicBezTo>
                    <a:pt x="69" y="6444"/>
                    <a:pt x="1725" y="8100"/>
                    <a:pt x="3848" y="81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8" name="任意形状 343"/>
            <p:cNvSpPr/>
            <p:nvPr/>
          </p:nvSpPr>
          <p:spPr>
            <a:xfrm>
              <a:off x="13326151" y="4612348"/>
              <a:ext cx="8637" cy="7279"/>
            </a:xfrm>
            <a:custGeom>
              <a:avLst/>
              <a:gdLst>
                <a:gd name="connsiteX0" fmla="*/ 3002 w 8637"/>
                <a:gd name="connsiteY0" fmla="*/ 7140 h 7279"/>
                <a:gd name="connsiteX1" fmla="*/ 8134 w 8637"/>
                <a:gd name="connsiteY1" fmla="*/ 5209 h 7279"/>
                <a:gd name="connsiteX2" fmla="*/ 7496 w 8637"/>
                <a:gd name="connsiteY2" fmla="*/ 737 h 7279"/>
                <a:gd name="connsiteX3" fmla="*/ 3002 w 8637"/>
                <a:gd name="connsiteY3" fmla="*/ 737 h 7279"/>
                <a:gd name="connsiteX4" fmla="*/ 451 w 8637"/>
                <a:gd name="connsiteY4" fmla="*/ 5856 h 7279"/>
                <a:gd name="connsiteX5" fmla="*/ 3002 w 8637"/>
                <a:gd name="connsiteY5" fmla="*/ 7140 h 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7" h="7279">
                  <a:moveTo>
                    <a:pt x="3002" y="7140"/>
                  </a:moveTo>
                  <a:cubicBezTo>
                    <a:pt x="5106" y="7540"/>
                    <a:pt x="7191" y="7131"/>
                    <a:pt x="8134" y="5209"/>
                  </a:cubicBezTo>
                  <a:cubicBezTo>
                    <a:pt x="8924" y="3629"/>
                    <a:pt x="8838" y="1879"/>
                    <a:pt x="7496" y="737"/>
                  </a:cubicBezTo>
                  <a:cubicBezTo>
                    <a:pt x="6163" y="-405"/>
                    <a:pt x="4564" y="-72"/>
                    <a:pt x="3002" y="737"/>
                  </a:cubicBezTo>
                  <a:cubicBezTo>
                    <a:pt x="1032" y="1764"/>
                    <a:pt x="-901" y="4067"/>
                    <a:pt x="451" y="5856"/>
                  </a:cubicBezTo>
                  <a:cubicBezTo>
                    <a:pt x="1118" y="6750"/>
                    <a:pt x="1908" y="6931"/>
                    <a:pt x="3002" y="714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59" name="任意形状 344"/>
            <p:cNvSpPr/>
            <p:nvPr/>
          </p:nvSpPr>
          <p:spPr>
            <a:xfrm>
              <a:off x="13121078" y="4542622"/>
              <a:ext cx="48850" cy="37453"/>
            </a:xfrm>
            <a:custGeom>
              <a:avLst/>
              <a:gdLst>
                <a:gd name="connsiteX0" fmla="*/ 6252 w 48850"/>
                <a:gd name="connsiteY0" fmla="*/ 33954 h 37453"/>
                <a:gd name="connsiteX1" fmla="*/ 13945 w 48850"/>
                <a:gd name="connsiteY1" fmla="*/ 33954 h 37453"/>
                <a:gd name="connsiteX2" fmla="*/ 22912 w 48850"/>
                <a:gd name="connsiteY2" fmla="*/ 34591 h 37453"/>
                <a:gd name="connsiteX3" fmla="*/ 28044 w 48850"/>
                <a:gd name="connsiteY3" fmla="*/ 37160 h 37453"/>
                <a:gd name="connsiteX4" fmla="*/ 37021 w 48850"/>
                <a:gd name="connsiteY4" fmla="*/ 36513 h 37453"/>
                <a:gd name="connsiteX5" fmla="*/ 43428 w 48850"/>
                <a:gd name="connsiteY5" fmla="*/ 36513 h 37453"/>
                <a:gd name="connsiteX6" fmla="*/ 44066 w 48850"/>
                <a:gd name="connsiteY6" fmla="*/ 33307 h 37453"/>
                <a:gd name="connsiteX7" fmla="*/ 42143 w 48850"/>
                <a:gd name="connsiteY7" fmla="*/ 26275 h 37453"/>
                <a:gd name="connsiteX8" fmla="*/ 44066 w 48850"/>
                <a:gd name="connsiteY8" fmla="*/ 16027 h 37453"/>
                <a:gd name="connsiteX9" fmla="*/ 48550 w 48850"/>
                <a:gd name="connsiteY9" fmla="*/ 9614 h 37453"/>
                <a:gd name="connsiteX10" fmla="*/ 48550 w 48850"/>
                <a:gd name="connsiteY10" fmla="*/ 3210 h 37453"/>
                <a:gd name="connsiteX11" fmla="*/ 47902 w 48850"/>
                <a:gd name="connsiteY11" fmla="*/ 1288 h 37453"/>
                <a:gd name="connsiteX12" fmla="*/ 40220 w 48850"/>
                <a:gd name="connsiteY12" fmla="*/ 4 h 37453"/>
                <a:gd name="connsiteX13" fmla="*/ 33803 w 48850"/>
                <a:gd name="connsiteY13" fmla="*/ 651 h 37453"/>
                <a:gd name="connsiteX14" fmla="*/ 20999 w 48850"/>
                <a:gd name="connsiteY14" fmla="*/ 1926 h 37453"/>
                <a:gd name="connsiteX15" fmla="*/ 17143 w 48850"/>
                <a:gd name="connsiteY15" fmla="*/ 5132 h 37453"/>
                <a:gd name="connsiteX16" fmla="*/ 26121 w 48850"/>
                <a:gd name="connsiteY16" fmla="*/ 9614 h 37453"/>
                <a:gd name="connsiteX17" fmla="*/ 31880 w 48850"/>
                <a:gd name="connsiteY17" fmla="*/ 12173 h 37453"/>
                <a:gd name="connsiteX18" fmla="*/ 29967 w 48850"/>
                <a:gd name="connsiteY18" fmla="*/ 16665 h 37453"/>
                <a:gd name="connsiteX19" fmla="*/ 31242 w 48850"/>
                <a:gd name="connsiteY19" fmla="*/ 20509 h 37453"/>
                <a:gd name="connsiteX20" fmla="*/ 34451 w 48850"/>
                <a:gd name="connsiteY20" fmla="*/ 22431 h 37453"/>
                <a:gd name="connsiteX21" fmla="*/ 31880 w 48850"/>
                <a:gd name="connsiteY21" fmla="*/ 27550 h 37453"/>
                <a:gd name="connsiteX22" fmla="*/ 26758 w 48850"/>
                <a:gd name="connsiteY22" fmla="*/ 27550 h 37453"/>
                <a:gd name="connsiteX23" fmla="*/ 17791 w 48850"/>
                <a:gd name="connsiteY23" fmla="*/ 25628 h 37453"/>
                <a:gd name="connsiteX24" fmla="*/ 7538 w 48850"/>
                <a:gd name="connsiteY24" fmla="*/ 23706 h 37453"/>
                <a:gd name="connsiteX25" fmla="*/ 1121 w 48850"/>
                <a:gd name="connsiteY25" fmla="*/ 25628 h 37453"/>
                <a:gd name="connsiteX26" fmla="*/ 1121 w 48850"/>
                <a:gd name="connsiteY26" fmla="*/ 32041 h 37453"/>
                <a:gd name="connsiteX27" fmla="*/ 6252 w 48850"/>
                <a:gd name="connsiteY27" fmla="*/ 33954 h 3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50" h="37453">
                  <a:moveTo>
                    <a:pt x="6252" y="33954"/>
                  </a:moveTo>
                  <a:cubicBezTo>
                    <a:pt x="9175" y="34582"/>
                    <a:pt x="10946" y="33859"/>
                    <a:pt x="13945" y="33954"/>
                  </a:cubicBezTo>
                  <a:cubicBezTo>
                    <a:pt x="17448" y="34068"/>
                    <a:pt x="19580" y="33516"/>
                    <a:pt x="22912" y="34591"/>
                  </a:cubicBezTo>
                  <a:cubicBezTo>
                    <a:pt x="25045" y="35276"/>
                    <a:pt x="25873" y="36589"/>
                    <a:pt x="28044" y="37160"/>
                  </a:cubicBezTo>
                  <a:cubicBezTo>
                    <a:pt x="31433" y="38055"/>
                    <a:pt x="33508" y="36627"/>
                    <a:pt x="37021" y="36513"/>
                  </a:cubicBezTo>
                  <a:cubicBezTo>
                    <a:pt x="39515" y="36447"/>
                    <a:pt x="41343" y="35134"/>
                    <a:pt x="43428" y="36513"/>
                  </a:cubicBezTo>
                  <a:cubicBezTo>
                    <a:pt x="43675" y="35267"/>
                    <a:pt x="43999" y="34591"/>
                    <a:pt x="44066" y="33307"/>
                  </a:cubicBezTo>
                  <a:cubicBezTo>
                    <a:pt x="44218" y="30471"/>
                    <a:pt x="42371" y="29110"/>
                    <a:pt x="42143" y="26275"/>
                  </a:cubicBezTo>
                  <a:cubicBezTo>
                    <a:pt x="41819" y="22212"/>
                    <a:pt x="42371" y="19719"/>
                    <a:pt x="44066" y="16027"/>
                  </a:cubicBezTo>
                  <a:cubicBezTo>
                    <a:pt x="45332" y="13249"/>
                    <a:pt x="47731" y="12554"/>
                    <a:pt x="48550" y="9614"/>
                  </a:cubicBezTo>
                  <a:cubicBezTo>
                    <a:pt x="49226" y="7216"/>
                    <a:pt x="48550" y="5713"/>
                    <a:pt x="48550" y="3210"/>
                  </a:cubicBezTo>
                  <a:lnTo>
                    <a:pt x="47902" y="1288"/>
                  </a:lnTo>
                  <a:cubicBezTo>
                    <a:pt x="44875" y="1022"/>
                    <a:pt x="43266" y="61"/>
                    <a:pt x="40220" y="4"/>
                  </a:cubicBezTo>
                  <a:cubicBezTo>
                    <a:pt x="37706" y="-44"/>
                    <a:pt x="36307" y="394"/>
                    <a:pt x="33803" y="651"/>
                  </a:cubicBezTo>
                  <a:cubicBezTo>
                    <a:pt x="28805" y="1155"/>
                    <a:pt x="25321" y="-615"/>
                    <a:pt x="20999" y="1926"/>
                  </a:cubicBezTo>
                  <a:cubicBezTo>
                    <a:pt x="19314" y="2925"/>
                    <a:pt x="17829" y="3305"/>
                    <a:pt x="17143" y="5132"/>
                  </a:cubicBezTo>
                  <a:cubicBezTo>
                    <a:pt x="15782" y="8796"/>
                    <a:pt x="22579" y="7958"/>
                    <a:pt x="26121" y="9614"/>
                  </a:cubicBezTo>
                  <a:cubicBezTo>
                    <a:pt x="28348" y="10651"/>
                    <a:pt x="31280" y="9795"/>
                    <a:pt x="31880" y="12173"/>
                  </a:cubicBezTo>
                  <a:cubicBezTo>
                    <a:pt x="32356" y="14019"/>
                    <a:pt x="30709" y="14914"/>
                    <a:pt x="29967" y="16665"/>
                  </a:cubicBezTo>
                  <a:cubicBezTo>
                    <a:pt x="30709" y="18158"/>
                    <a:pt x="30233" y="19281"/>
                    <a:pt x="31242" y="20509"/>
                  </a:cubicBezTo>
                  <a:cubicBezTo>
                    <a:pt x="32175" y="21622"/>
                    <a:pt x="33784" y="21127"/>
                    <a:pt x="34451" y="22431"/>
                  </a:cubicBezTo>
                  <a:cubicBezTo>
                    <a:pt x="35479" y="24410"/>
                    <a:pt x="33822" y="26437"/>
                    <a:pt x="31880" y="27550"/>
                  </a:cubicBezTo>
                  <a:cubicBezTo>
                    <a:pt x="30148" y="28540"/>
                    <a:pt x="28758" y="27702"/>
                    <a:pt x="26758" y="27550"/>
                  </a:cubicBezTo>
                  <a:cubicBezTo>
                    <a:pt x="23188" y="27284"/>
                    <a:pt x="21294" y="26342"/>
                    <a:pt x="17791" y="25628"/>
                  </a:cubicBezTo>
                  <a:cubicBezTo>
                    <a:pt x="13792" y="24829"/>
                    <a:pt x="11584" y="23278"/>
                    <a:pt x="7538" y="23706"/>
                  </a:cubicBezTo>
                  <a:cubicBezTo>
                    <a:pt x="4939" y="23991"/>
                    <a:pt x="2644" y="23516"/>
                    <a:pt x="1121" y="25628"/>
                  </a:cubicBezTo>
                  <a:cubicBezTo>
                    <a:pt x="-335" y="27655"/>
                    <a:pt x="-412" y="30062"/>
                    <a:pt x="1121" y="32041"/>
                  </a:cubicBezTo>
                  <a:cubicBezTo>
                    <a:pt x="2435" y="33716"/>
                    <a:pt x="4168" y="33507"/>
                    <a:pt x="6252" y="3395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0" name="任意形状 345"/>
            <p:cNvSpPr/>
            <p:nvPr/>
          </p:nvSpPr>
          <p:spPr>
            <a:xfrm>
              <a:off x="12870356" y="4572484"/>
              <a:ext cx="29003" cy="47955"/>
            </a:xfrm>
            <a:custGeom>
              <a:avLst/>
              <a:gdLst>
                <a:gd name="connsiteX0" fmla="*/ 26876 w 29003"/>
                <a:gd name="connsiteY0" fmla="*/ 1522 h 47955"/>
                <a:gd name="connsiteX1" fmla="*/ 20469 w 29003"/>
                <a:gd name="connsiteY1" fmla="*/ 247 h 47955"/>
                <a:gd name="connsiteX2" fmla="*/ 16623 w 29003"/>
                <a:gd name="connsiteY2" fmla="*/ 4082 h 47955"/>
                <a:gd name="connsiteX3" fmla="*/ 11492 w 29003"/>
                <a:gd name="connsiteY3" fmla="*/ 7926 h 47955"/>
                <a:gd name="connsiteX4" fmla="*/ 5085 w 29003"/>
                <a:gd name="connsiteY4" fmla="*/ 10486 h 47955"/>
                <a:gd name="connsiteX5" fmla="*/ 5085 w 29003"/>
                <a:gd name="connsiteY5" fmla="*/ 20096 h 47955"/>
                <a:gd name="connsiteX6" fmla="*/ 4447 w 29003"/>
                <a:gd name="connsiteY6" fmla="*/ 30981 h 47955"/>
                <a:gd name="connsiteX7" fmla="*/ 601 w 29003"/>
                <a:gd name="connsiteY7" fmla="*/ 36748 h 47955"/>
                <a:gd name="connsiteX8" fmla="*/ 3809 w 29003"/>
                <a:gd name="connsiteY8" fmla="*/ 47642 h 47955"/>
                <a:gd name="connsiteX9" fmla="*/ 10207 w 29003"/>
                <a:gd name="connsiteY9" fmla="*/ 47005 h 47955"/>
                <a:gd name="connsiteX10" fmla="*/ 10683 w 29003"/>
                <a:gd name="connsiteY10" fmla="*/ 45958 h 47955"/>
                <a:gd name="connsiteX11" fmla="*/ 9569 w 29003"/>
                <a:gd name="connsiteY11" fmla="*/ 43798 h 47955"/>
                <a:gd name="connsiteX12" fmla="*/ 13415 w 29003"/>
                <a:gd name="connsiteY12" fmla="*/ 38679 h 47955"/>
                <a:gd name="connsiteX13" fmla="*/ 23040 w 29003"/>
                <a:gd name="connsiteY13" fmla="*/ 29706 h 47955"/>
                <a:gd name="connsiteX14" fmla="*/ 23040 w 29003"/>
                <a:gd name="connsiteY14" fmla="*/ 21381 h 47955"/>
                <a:gd name="connsiteX15" fmla="*/ 24963 w 29003"/>
                <a:gd name="connsiteY15" fmla="*/ 14330 h 47955"/>
                <a:gd name="connsiteX16" fmla="*/ 28799 w 29003"/>
                <a:gd name="connsiteY16" fmla="*/ 7289 h 47955"/>
                <a:gd name="connsiteX17" fmla="*/ 28342 w 29003"/>
                <a:gd name="connsiteY17" fmla="*/ 2255 h 47955"/>
                <a:gd name="connsiteX18" fmla="*/ 26876 w 29003"/>
                <a:gd name="connsiteY18" fmla="*/ 1522 h 4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03" h="47955">
                  <a:moveTo>
                    <a:pt x="26876" y="1522"/>
                  </a:moveTo>
                  <a:cubicBezTo>
                    <a:pt x="24382" y="1028"/>
                    <a:pt x="22868" y="-618"/>
                    <a:pt x="20469" y="247"/>
                  </a:cubicBezTo>
                  <a:cubicBezTo>
                    <a:pt x="18470" y="952"/>
                    <a:pt x="18213" y="2683"/>
                    <a:pt x="16623" y="4082"/>
                  </a:cubicBezTo>
                  <a:cubicBezTo>
                    <a:pt x="14748" y="5728"/>
                    <a:pt x="13672" y="6689"/>
                    <a:pt x="11492" y="7926"/>
                  </a:cubicBezTo>
                  <a:cubicBezTo>
                    <a:pt x="9160" y="9258"/>
                    <a:pt x="7579" y="9487"/>
                    <a:pt x="5085" y="10486"/>
                  </a:cubicBezTo>
                  <a:cubicBezTo>
                    <a:pt x="5085" y="14235"/>
                    <a:pt x="5190" y="16357"/>
                    <a:pt x="5085" y="20096"/>
                  </a:cubicBezTo>
                  <a:cubicBezTo>
                    <a:pt x="4971" y="24349"/>
                    <a:pt x="6037" y="27042"/>
                    <a:pt x="4447" y="30981"/>
                  </a:cubicBezTo>
                  <a:cubicBezTo>
                    <a:pt x="3438" y="33493"/>
                    <a:pt x="1306" y="34150"/>
                    <a:pt x="601" y="36748"/>
                  </a:cubicBezTo>
                  <a:cubicBezTo>
                    <a:pt x="-551" y="41029"/>
                    <a:pt x="-332" y="46053"/>
                    <a:pt x="3809" y="47642"/>
                  </a:cubicBezTo>
                  <a:cubicBezTo>
                    <a:pt x="6151" y="48537"/>
                    <a:pt x="7722" y="47252"/>
                    <a:pt x="10207" y="47005"/>
                  </a:cubicBezTo>
                  <a:lnTo>
                    <a:pt x="10683" y="45958"/>
                  </a:lnTo>
                  <a:cubicBezTo>
                    <a:pt x="10064" y="45454"/>
                    <a:pt x="9655" y="44769"/>
                    <a:pt x="9569" y="43798"/>
                  </a:cubicBezTo>
                  <a:cubicBezTo>
                    <a:pt x="9369" y="41305"/>
                    <a:pt x="11806" y="40582"/>
                    <a:pt x="13415" y="38679"/>
                  </a:cubicBezTo>
                  <a:cubicBezTo>
                    <a:pt x="16728" y="34759"/>
                    <a:pt x="21459" y="34578"/>
                    <a:pt x="23040" y="29706"/>
                  </a:cubicBezTo>
                  <a:cubicBezTo>
                    <a:pt x="24039" y="26614"/>
                    <a:pt x="22573" y="24597"/>
                    <a:pt x="23040" y="21381"/>
                  </a:cubicBezTo>
                  <a:cubicBezTo>
                    <a:pt x="23440" y="18555"/>
                    <a:pt x="23897" y="16985"/>
                    <a:pt x="24963" y="14330"/>
                  </a:cubicBezTo>
                  <a:cubicBezTo>
                    <a:pt x="26105" y="11418"/>
                    <a:pt x="27952" y="10305"/>
                    <a:pt x="28799" y="7289"/>
                  </a:cubicBezTo>
                  <a:cubicBezTo>
                    <a:pt x="29313" y="5481"/>
                    <a:pt x="28742" y="3825"/>
                    <a:pt x="28342" y="2255"/>
                  </a:cubicBezTo>
                  <a:lnTo>
                    <a:pt x="26876" y="1522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1" name="任意形状 346"/>
            <p:cNvSpPr/>
            <p:nvPr/>
          </p:nvSpPr>
          <p:spPr>
            <a:xfrm>
              <a:off x="13407027" y="4885818"/>
              <a:ext cx="2284" cy="2131"/>
            </a:xfrm>
            <a:custGeom>
              <a:avLst/>
              <a:gdLst>
                <a:gd name="connsiteX0" fmla="*/ 2285 w 2284"/>
                <a:gd name="connsiteY0" fmla="*/ 856 h 2131"/>
                <a:gd name="connsiteX1" fmla="*/ 0 w 2284"/>
                <a:gd name="connsiteY1" fmla="*/ 0 h 2131"/>
                <a:gd name="connsiteX2" fmla="*/ 1019 w 2284"/>
                <a:gd name="connsiteY2" fmla="*/ 2131 h 2131"/>
                <a:gd name="connsiteX3" fmla="*/ 2285 w 2284"/>
                <a:gd name="connsiteY3" fmla="*/ 856 h 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" h="2131">
                  <a:moveTo>
                    <a:pt x="2285" y="856"/>
                  </a:moveTo>
                  <a:cubicBezTo>
                    <a:pt x="1457" y="619"/>
                    <a:pt x="714" y="314"/>
                    <a:pt x="0" y="0"/>
                  </a:cubicBezTo>
                  <a:cubicBezTo>
                    <a:pt x="305" y="666"/>
                    <a:pt x="628" y="1361"/>
                    <a:pt x="1019" y="2131"/>
                  </a:cubicBezTo>
                  <a:lnTo>
                    <a:pt x="2285" y="856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2" name="任意形状 347"/>
            <p:cNvSpPr/>
            <p:nvPr/>
          </p:nvSpPr>
          <p:spPr>
            <a:xfrm>
              <a:off x="13328958" y="4757887"/>
              <a:ext cx="78020" cy="140321"/>
            </a:xfrm>
            <a:custGeom>
              <a:avLst/>
              <a:gdLst>
                <a:gd name="connsiteX0" fmla="*/ 12381 w 78020"/>
                <a:gd name="connsiteY0" fmla="*/ 17270 h 140321"/>
                <a:gd name="connsiteX1" fmla="*/ 11096 w 78020"/>
                <a:gd name="connsiteY1" fmla="*/ 24321 h 140321"/>
                <a:gd name="connsiteX2" fmla="*/ 14951 w 78020"/>
                <a:gd name="connsiteY2" fmla="*/ 28802 h 140321"/>
                <a:gd name="connsiteX3" fmla="*/ 10458 w 78020"/>
                <a:gd name="connsiteY3" fmla="*/ 32009 h 140321"/>
                <a:gd name="connsiteX4" fmla="*/ 1480 w 78020"/>
                <a:gd name="connsiteY4" fmla="*/ 34578 h 140321"/>
                <a:gd name="connsiteX5" fmla="*/ 1480 w 78020"/>
                <a:gd name="connsiteY5" fmla="*/ 46101 h 140321"/>
                <a:gd name="connsiteX6" fmla="*/ 4689 w 78020"/>
                <a:gd name="connsiteY6" fmla="*/ 57006 h 140321"/>
                <a:gd name="connsiteX7" fmla="*/ 8535 w 78020"/>
                <a:gd name="connsiteY7" fmla="*/ 67253 h 140321"/>
                <a:gd name="connsiteX8" fmla="*/ 9172 w 78020"/>
                <a:gd name="connsiteY8" fmla="*/ 65969 h 140321"/>
                <a:gd name="connsiteX9" fmla="*/ 17502 w 78020"/>
                <a:gd name="connsiteY9" fmla="*/ 64684 h 140321"/>
                <a:gd name="connsiteX10" fmla="*/ 18788 w 78020"/>
                <a:gd name="connsiteY10" fmla="*/ 69166 h 140321"/>
                <a:gd name="connsiteX11" fmla="*/ 18150 w 78020"/>
                <a:gd name="connsiteY11" fmla="*/ 76864 h 140321"/>
                <a:gd name="connsiteX12" fmla="*/ 23271 w 78020"/>
                <a:gd name="connsiteY12" fmla="*/ 83258 h 140321"/>
                <a:gd name="connsiteX13" fmla="*/ 28403 w 78020"/>
                <a:gd name="connsiteY13" fmla="*/ 87758 h 140321"/>
                <a:gd name="connsiteX14" fmla="*/ 23919 w 78020"/>
                <a:gd name="connsiteY14" fmla="*/ 93515 h 140321"/>
                <a:gd name="connsiteX15" fmla="*/ 20711 w 78020"/>
                <a:gd name="connsiteY15" fmla="*/ 97997 h 140321"/>
                <a:gd name="connsiteX16" fmla="*/ 20073 w 78020"/>
                <a:gd name="connsiteY16" fmla="*/ 106960 h 140321"/>
                <a:gd name="connsiteX17" fmla="*/ 18788 w 78020"/>
                <a:gd name="connsiteY17" fmla="*/ 117208 h 140321"/>
                <a:gd name="connsiteX18" fmla="*/ 23271 w 78020"/>
                <a:gd name="connsiteY18" fmla="*/ 119140 h 140321"/>
                <a:gd name="connsiteX19" fmla="*/ 24557 w 78020"/>
                <a:gd name="connsiteY19" fmla="*/ 128093 h 140321"/>
                <a:gd name="connsiteX20" fmla="*/ 29050 w 78020"/>
                <a:gd name="connsiteY20" fmla="*/ 135144 h 140321"/>
                <a:gd name="connsiteX21" fmla="*/ 36095 w 78020"/>
                <a:gd name="connsiteY21" fmla="*/ 138351 h 140321"/>
                <a:gd name="connsiteX22" fmla="*/ 41217 w 78020"/>
                <a:gd name="connsiteY22" fmla="*/ 140263 h 140321"/>
                <a:gd name="connsiteX23" fmla="*/ 45710 w 78020"/>
                <a:gd name="connsiteY23" fmla="*/ 135144 h 140321"/>
                <a:gd name="connsiteX24" fmla="*/ 54678 w 78020"/>
                <a:gd name="connsiteY24" fmla="*/ 134506 h 140321"/>
                <a:gd name="connsiteX25" fmla="*/ 63017 w 78020"/>
                <a:gd name="connsiteY25" fmla="*/ 128750 h 140321"/>
                <a:gd name="connsiteX26" fmla="*/ 68777 w 78020"/>
                <a:gd name="connsiteY26" fmla="*/ 125534 h 140321"/>
                <a:gd name="connsiteX27" fmla="*/ 78021 w 78020"/>
                <a:gd name="connsiteY27" fmla="*/ 127893 h 140321"/>
                <a:gd name="connsiteX28" fmla="*/ 74537 w 78020"/>
                <a:gd name="connsiteY28" fmla="*/ 121052 h 140321"/>
                <a:gd name="connsiteX29" fmla="*/ 69424 w 78020"/>
                <a:gd name="connsiteY29" fmla="*/ 114011 h 140321"/>
                <a:gd name="connsiteX30" fmla="*/ 66854 w 78020"/>
                <a:gd name="connsiteY30" fmla="*/ 106960 h 140321"/>
                <a:gd name="connsiteX31" fmla="*/ 64293 w 78020"/>
                <a:gd name="connsiteY31" fmla="*/ 99928 h 140321"/>
                <a:gd name="connsiteX32" fmla="*/ 57877 w 78020"/>
                <a:gd name="connsiteY32" fmla="*/ 98634 h 140321"/>
                <a:gd name="connsiteX33" fmla="*/ 53393 w 78020"/>
                <a:gd name="connsiteY33" fmla="*/ 90946 h 140321"/>
                <a:gd name="connsiteX34" fmla="*/ 55316 w 78020"/>
                <a:gd name="connsiteY34" fmla="*/ 74295 h 140321"/>
                <a:gd name="connsiteX35" fmla="*/ 57877 w 78020"/>
                <a:gd name="connsiteY35" fmla="*/ 67881 h 140321"/>
                <a:gd name="connsiteX36" fmla="*/ 64293 w 78020"/>
                <a:gd name="connsiteY36" fmla="*/ 70450 h 140321"/>
                <a:gd name="connsiteX37" fmla="*/ 67492 w 78020"/>
                <a:gd name="connsiteY37" fmla="*/ 62125 h 140321"/>
                <a:gd name="connsiteX38" fmla="*/ 64931 w 78020"/>
                <a:gd name="connsiteY38" fmla="*/ 55721 h 140321"/>
                <a:gd name="connsiteX39" fmla="*/ 67492 w 78020"/>
                <a:gd name="connsiteY39" fmla="*/ 49308 h 140321"/>
                <a:gd name="connsiteX40" fmla="*/ 69424 w 78020"/>
                <a:gd name="connsiteY40" fmla="*/ 49308 h 140321"/>
                <a:gd name="connsiteX41" fmla="*/ 65569 w 78020"/>
                <a:gd name="connsiteY41" fmla="*/ 42257 h 140321"/>
                <a:gd name="connsiteX42" fmla="*/ 58524 w 78020"/>
                <a:gd name="connsiteY42" fmla="*/ 36500 h 140321"/>
                <a:gd name="connsiteX43" fmla="*/ 54678 w 78020"/>
                <a:gd name="connsiteY43" fmla="*/ 32019 h 140321"/>
                <a:gd name="connsiteX44" fmla="*/ 50194 w 78020"/>
                <a:gd name="connsiteY44" fmla="*/ 32019 h 140321"/>
                <a:gd name="connsiteX45" fmla="*/ 43778 w 78020"/>
                <a:gd name="connsiteY45" fmla="*/ 28175 h 140321"/>
                <a:gd name="connsiteX46" fmla="*/ 43140 w 78020"/>
                <a:gd name="connsiteY46" fmla="*/ 19849 h 140321"/>
                <a:gd name="connsiteX47" fmla="*/ 38018 w 78020"/>
                <a:gd name="connsiteY47" fmla="*/ 11523 h 140321"/>
                <a:gd name="connsiteX48" fmla="*/ 32249 w 78020"/>
                <a:gd name="connsiteY48" fmla="*/ 5766 h 140321"/>
                <a:gd name="connsiteX49" fmla="*/ 24557 w 78020"/>
                <a:gd name="connsiteY49" fmla="*/ 0 h 140321"/>
                <a:gd name="connsiteX50" fmla="*/ 24557 w 78020"/>
                <a:gd name="connsiteY50" fmla="*/ 3207 h 140321"/>
                <a:gd name="connsiteX51" fmla="*/ 24557 w 78020"/>
                <a:gd name="connsiteY51" fmla="*/ 7679 h 140321"/>
                <a:gd name="connsiteX52" fmla="*/ 19425 w 78020"/>
                <a:gd name="connsiteY52" fmla="*/ 11523 h 140321"/>
                <a:gd name="connsiteX53" fmla="*/ 12381 w 78020"/>
                <a:gd name="connsiteY53" fmla="*/ 17270 h 14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8020" h="140321">
                  <a:moveTo>
                    <a:pt x="12381" y="17270"/>
                  </a:moveTo>
                  <a:cubicBezTo>
                    <a:pt x="11067" y="19744"/>
                    <a:pt x="10248" y="21666"/>
                    <a:pt x="11096" y="24321"/>
                  </a:cubicBezTo>
                  <a:cubicBezTo>
                    <a:pt x="11800" y="26500"/>
                    <a:pt x="15303" y="26528"/>
                    <a:pt x="14951" y="28802"/>
                  </a:cubicBezTo>
                  <a:cubicBezTo>
                    <a:pt x="14608" y="30934"/>
                    <a:pt x="12343" y="30982"/>
                    <a:pt x="10458" y="32009"/>
                  </a:cubicBezTo>
                  <a:cubicBezTo>
                    <a:pt x="7249" y="33741"/>
                    <a:pt x="3898" y="31847"/>
                    <a:pt x="1480" y="34578"/>
                  </a:cubicBezTo>
                  <a:cubicBezTo>
                    <a:pt x="-1500" y="37947"/>
                    <a:pt x="833" y="41657"/>
                    <a:pt x="1480" y="46101"/>
                  </a:cubicBezTo>
                  <a:cubicBezTo>
                    <a:pt x="2128" y="50487"/>
                    <a:pt x="3289" y="52790"/>
                    <a:pt x="4689" y="57006"/>
                  </a:cubicBezTo>
                  <a:cubicBezTo>
                    <a:pt x="6050" y="61049"/>
                    <a:pt x="7030" y="63247"/>
                    <a:pt x="8535" y="67253"/>
                  </a:cubicBezTo>
                  <a:lnTo>
                    <a:pt x="9172" y="65969"/>
                  </a:lnTo>
                  <a:cubicBezTo>
                    <a:pt x="12428" y="65464"/>
                    <a:pt x="15256" y="62286"/>
                    <a:pt x="17502" y="64684"/>
                  </a:cubicBezTo>
                  <a:cubicBezTo>
                    <a:pt x="18750" y="66007"/>
                    <a:pt x="18531" y="67358"/>
                    <a:pt x="18788" y="69166"/>
                  </a:cubicBezTo>
                  <a:cubicBezTo>
                    <a:pt x="19216" y="72144"/>
                    <a:pt x="17302" y="73962"/>
                    <a:pt x="18150" y="76864"/>
                  </a:cubicBezTo>
                  <a:cubicBezTo>
                    <a:pt x="19045" y="79928"/>
                    <a:pt x="21034" y="80974"/>
                    <a:pt x="23271" y="83258"/>
                  </a:cubicBezTo>
                  <a:cubicBezTo>
                    <a:pt x="25128" y="85170"/>
                    <a:pt x="28060" y="85113"/>
                    <a:pt x="28403" y="87758"/>
                  </a:cubicBezTo>
                  <a:cubicBezTo>
                    <a:pt x="28764" y="90584"/>
                    <a:pt x="25613" y="91232"/>
                    <a:pt x="23919" y="93515"/>
                  </a:cubicBezTo>
                  <a:cubicBezTo>
                    <a:pt x="22634" y="95247"/>
                    <a:pt x="21577" y="96027"/>
                    <a:pt x="20711" y="97997"/>
                  </a:cubicBezTo>
                  <a:cubicBezTo>
                    <a:pt x="19302" y="101213"/>
                    <a:pt x="20406" y="103477"/>
                    <a:pt x="20073" y="106960"/>
                  </a:cubicBezTo>
                  <a:cubicBezTo>
                    <a:pt x="19682" y="110976"/>
                    <a:pt x="15941" y="114353"/>
                    <a:pt x="18788" y="117208"/>
                  </a:cubicBezTo>
                  <a:cubicBezTo>
                    <a:pt x="20139" y="118569"/>
                    <a:pt x="21882" y="117836"/>
                    <a:pt x="23271" y="119140"/>
                  </a:cubicBezTo>
                  <a:cubicBezTo>
                    <a:pt x="25861" y="121537"/>
                    <a:pt x="23300" y="124801"/>
                    <a:pt x="24557" y="128093"/>
                  </a:cubicBezTo>
                  <a:cubicBezTo>
                    <a:pt x="25709" y="131138"/>
                    <a:pt x="26556" y="133041"/>
                    <a:pt x="29050" y="135144"/>
                  </a:cubicBezTo>
                  <a:cubicBezTo>
                    <a:pt x="31344" y="137085"/>
                    <a:pt x="33287" y="137199"/>
                    <a:pt x="36095" y="138351"/>
                  </a:cubicBezTo>
                  <a:cubicBezTo>
                    <a:pt x="38075" y="139150"/>
                    <a:pt x="39113" y="140634"/>
                    <a:pt x="41217" y="140263"/>
                  </a:cubicBezTo>
                  <a:cubicBezTo>
                    <a:pt x="43835" y="139806"/>
                    <a:pt x="43397" y="136457"/>
                    <a:pt x="45710" y="135144"/>
                  </a:cubicBezTo>
                  <a:cubicBezTo>
                    <a:pt x="48747" y="133403"/>
                    <a:pt x="51346" y="135620"/>
                    <a:pt x="54678" y="134506"/>
                  </a:cubicBezTo>
                  <a:cubicBezTo>
                    <a:pt x="58429" y="133260"/>
                    <a:pt x="59638" y="130786"/>
                    <a:pt x="63017" y="128750"/>
                  </a:cubicBezTo>
                  <a:cubicBezTo>
                    <a:pt x="65207" y="127408"/>
                    <a:pt x="66273" y="126143"/>
                    <a:pt x="68777" y="125534"/>
                  </a:cubicBezTo>
                  <a:cubicBezTo>
                    <a:pt x="72480" y="124639"/>
                    <a:pt x="74832" y="126504"/>
                    <a:pt x="78021" y="127893"/>
                  </a:cubicBezTo>
                  <a:cubicBezTo>
                    <a:pt x="76917" y="125534"/>
                    <a:pt x="76136" y="123659"/>
                    <a:pt x="74537" y="121052"/>
                  </a:cubicBezTo>
                  <a:cubicBezTo>
                    <a:pt x="72756" y="118169"/>
                    <a:pt x="70976" y="117018"/>
                    <a:pt x="69424" y="114011"/>
                  </a:cubicBezTo>
                  <a:cubicBezTo>
                    <a:pt x="68073" y="111413"/>
                    <a:pt x="67853" y="109719"/>
                    <a:pt x="66854" y="106960"/>
                  </a:cubicBezTo>
                  <a:cubicBezTo>
                    <a:pt x="65854" y="104220"/>
                    <a:pt x="66587" y="101736"/>
                    <a:pt x="64293" y="99928"/>
                  </a:cubicBezTo>
                  <a:cubicBezTo>
                    <a:pt x="62294" y="98339"/>
                    <a:pt x="60057" y="99976"/>
                    <a:pt x="57877" y="98634"/>
                  </a:cubicBezTo>
                  <a:cubicBezTo>
                    <a:pt x="54925" y="96826"/>
                    <a:pt x="54449" y="94257"/>
                    <a:pt x="53393" y="90946"/>
                  </a:cubicBezTo>
                  <a:cubicBezTo>
                    <a:pt x="51413" y="84723"/>
                    <a:pt x="53364" y="80517"/>
                    <a:pt x="55316" y="74295"/>
                  </a:cubicBezTo>
                  <a:cubicBezTo>
                    <a:pt x="56125" y="71725"/>
                    <a:pt x="55411" y="68938"/>
                    <a:pt x="57877" y="67881"/>
                  </a:cubicBezTo>
                  <a:cubicBezTo>
                    <a:pt x="60361" y="66825"/>
                    <a:pt x="61704" y="71202"/>
                    <a:pt x="64293" y="70450"/>
                  </a:cubicBezTo>
                  <a:cubicBezTo>
                    <a:pt x="67635" y="69480"/>
                    <a:pt x="67692" y="65598"/>
                    <a:pt x="67492" y="62125"/>
                  </a:cubicBezTo>
                  <a:cubicBezTo>
                    <a:pt x="67339" y="59441"/>
                    <a:pt x="64931" y="58404"/>
                    <a:pt x="64931" y="55721"/>
                  </a:cubicBezTo>
                  <a:cubicBezTo>
                    <a:pt x="64931" y="53038"/>
                    <a:pt x="66492" y="51810"/>
                    <a:pt x="67492" y="49308"/>
                  </a:cubicBezTo>
                  <a:lnTo>
                    <a:pt x="69424" y="49308"/>
                  </a:lnTo>
                  <a:cubicBezTo>
                    <a:pt x="67016" y="47290"/>
                    <a:pt x="67539" y="44702"/>
                    <a:pt x="65569" y="42257"/>
                  </a:cubicBezTo>
                  <a:cubicBezTo>
                    <a:pt x="63341" y="39507"/>
                    <a:pt x="61018" y="39031"/>
                    <a:pt x="58524" y="36500"/>
                  </a:cubicBezTo>
                  <a:cubicBezTo>
                    <a:pt x="56906" y="34864"/>
                    <a:pt x="56829" y="32837"/>
                    <a:pt x="54678" y="32019"/>
                  </a:cubicBezTo>
                  <a:cubicBezTo>
                    <a:pt x="53040" y="31391"/>
                    <a:pt x="51908" y="32371"/>
                    <a:pt x="50194" y="32019"/>
                  </a:cubicBezTo>
                  <a:cubicBezTo>
                    <a:pt x="47338" y="31438"/>
                    <a:pt x="45386" y="30610"/>
                    <a:pt x="43778" y="28175"/>
                  </a:cubicBezTo>
                  <a:cubicBezTo>
                    <a:pt x="41997" y="25453"/>
                    <a:pt x="44092" y="22970"/>
                    <a:pt x="43140" y="19849"/>
                  </a:cubicBezTo>
                  <a:cubicBezTo>
                    <a:pt x="42035" y="16204"/>
                    <a:pt x="40407" y="14492"/>
                    <a:pt x="38018" y="11523"/>
                  </a:cubicBezTo>
                  <a:cubicBezTo>
                    <a:pt x="36019" y="9049"/>
                    <a:pt x="34638" y="7860"/>
                    <a:pt x="32249" y="5766"/>
                  </a:cubicBezTo>
                  <a:cubicBezTo>
                    <a:pt x="29431" y="3292"/>
                    <a:pt x="27870" y="1741"/>
                    <a:pt x="24557" y="0"/>
                  </a:cubicBezTo>
                  <a:lnTo>
                    <a:pt x="24557" y="3207"/>
                  </a:lnTo>
                  <a:cubicBezTo>
                    <a:pt x="24557" y="4948"/>
                    <a:pt x="25204" y="6061"/>
                    <a:pt x="24557" y="7679"/>
                  </a:cubicBezTo>
                  <a:cubicBezTo>
                    <a:pt x="23643" y="10001"/>
                    <a:pt x="21396" y="9991"/>
                    <a:pt x="19425" y="11523"/>
                  </a:cubicBezTo>
                  <a:cubicBezTo>
                    <a:pt x="16627" y="13683"/>
                    <a:pt x="14047" y="14140"/>
                    <a:pt x="12381" y="1727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3" name="任意形状 348"/>
            <p:cNvSpPr/>
            <p:nvPr/>
          </p:nvSpPr>
          <p:spPr>
            <a:xfrm>
              <a:off x="12989831" y="4890395"/>
              <a:ext cx="101581" cy="122526"/>
            </a:xfrm>
            <a:custGeom>
              <a:avLst/>
              <a:gdLst>
                <a:gd name="connsiteX0" fmla="*/ 2887 w 101581"/>
                <a:gd name="connsiteY0" fmla="*/ 70498 h 122526"/>
                <a:gd name="connsiteX1" fmla="*/ 4810 w 101581"/>
                <a:gd name="connsiteY1" fmla="*/ 76255 h 122526"/>
                <a:gd name="connsiteX2" fmla="*/ 12493 w 101581"/>
                <a:gd name="connsiteY2" fmla="*/ 79461 h 122526"/>
                <a:gd name="connsiteX3" fmla="*/ 21470 w 101581"/>
                <a:gd name="connsiteY3" fmla="*/ 82658 h 122526"/>
                <a:gd name="connsiteX4" fmla="*/ 17624 w 101581"/>
                <a:gd name="connsiteY4" fmla="*/ 87787 h 122526"/>
                <a:gd name="connsiteX5" fmla="*/ 15044 w 101581"/>
                <a:gd name="connsiteY5" fmla="*/ 90327 h 122526"/>
                <a:gd name="connsiteX6" fmla="*/ 14425 w 101581"/>
                <a:gd name="connsiteY6" fmla="*/ 90994 h 122526"/>
                <a:gd name="connsiteX7" fmla="*/ 18909 w 101581"/>
                <a:gd name="connsiteY7" fmla="*/ 95475 h 122526"/>
                <a:gd name="connsiteX8" fmla="*/ 20832 w 101581"/>
                <a:gd name="connsiteY8" fmla="*/ 101888 h 122526"/>
                <a:gd name="connsiteX9" fmla="*/ 16349 w 101581"/>
                <a:gd name="connsiteY9" fmla="*/ 106370 h 122526"/>
                <a:gd name="connsiteX10" fmla="*/ 16986 w 101581"/>
                <a:gd name="connsiteY10" fmla="*/ 112783 h 122526"/>
                <a:gd name="connsiteX11" fmla="*/ 22755 w 101581"/>
                <a:gd name="connsiteY11" fmla="*/ 113411 h 122526"/>
                <a:gd name="connsiteX12" fmla="*/ 30448 w 101581"/>
                <a:gd name="connsiteY12" fmla="*/ 115333 h 122526"/>
                <a:gd name="connsiteX13" fmla="*/ 34922 w 101581"/>
                <a:gd name="connsiteY13" fmla="*/ 122375 h 122526"/>
                <a:gd name="connsiteX14" fmla="*/ 41986 w 101581"/>
                <a:gd name="connsiteY14" fmla="*/ 118540 h 122526"/>
                <a:gd name="connsiteX15" fmla="*/ 42614 w 101581"/>
                <a:gd name="connsiteY15" fmla="*/ 108930 h 122526"/>
                <a:gd name="connsiteX16" fmla="*/ 48383 w 101581"/>
                <a:gd name="connsiteY16" fmla="*/ 98035 h 122526"/>
                <a:gd name="connsiteX17" fmla="*/ 54152 w 101581"/>
                <a:gd name="connsiteY17" fmla="*/ 90346 h 122526"/>
                <a:gd name="connsiteX18" fmla="*/ 59921 w 101581"/>
                <a:gd name="connsiteY18" fmla="*/ 83952 h 122526"/>
                <a:gd name="connsiteX19" fmla="*/ 67614 w 101581"/>
                <a:gd name="connsiteY19" fmla="*/ 81374 h 122526"/>
                <a:gd name="connsiteX20" fmla="*/ 74668 w 101581"/>
                <a:gd name="connsiteY20" fmla="*/ 78158 h 122526"/>
                <a:gd name="connsiteX21" fmla="*/ 82350 w 101581"/>
                <a:gd name="connsiteY21" fmla="*/ 76245 h 122526"/>
                <a:gd name="connsiteX22" fmla="*/ 87482 w 101581"/>
                <a:gd name="connsiteY22" fmla="*/ 71116 h 122526"/>
                <a:gd name="connsiteX23" fmla="*/ 93889 w 101581"/>
                <a:gd name="connsiteY23" fmla="*/ 65360 h 122526"/>
                <a:gd name="connsiteX24" fmla="*/ 97735 w 101581"/>
                <a:gd name="connsiteY24" fmla="*/ 55749 h 122526"/>
                <a:gd name="connsiteX25" fmla="*/ 99658 w 101581"/>
                <a:gd name="connsiteY25" fmla="*/ 46139 h 122526"/>
                <a:gd name="connsiteX26" fmla="*/ 101581 w 101581"/>
                <a:gd name="connsiteY26" fmla="*/ 40382 h 122526"/>
                <a:gd name="connsiteX27" fmla="*/ 97097 w 101581"/>
                <a:gd name="connsiteY27" fmla="*/ 32685 h 122526"/>
                <a:gd name="connsiteX28" fmla="*/ 99010 w 101581"/>
                <a:gd name="connsiteY28" fmla="*/ 33969 h 122526"/>
                <a:gd name="connsiteX29" fmla="*/ 91966 w 101581"/>
                <a:gd name="connsiteY29" fmla="*/ 27575 h 122526"/>
                <a:gd name="connsiteX30" fmla="*/ 85559 w 101581"/>
                <a:gd name="connsiteY30" fmla="*/ 21809 h 122526"/>
                <a:gd name="connsiteX31" fmla="*/ 79789 w 101581"/>
                <a:gd name="connsiteY31" fmla="*/ 25006 h 122526"/>
                <a:gd name="connsiteX32" fmla="*/ 73383 w 101581"/>
                <a:gd name="connsiteY32" fmla="*/ 25643 h 122526"/>
                <a:gd name="connsiteX33" fmla="*/ 66976 w 101581"/>
                <a:gd name="connsiteY33" fmla="*/ 20524 h 122526"/>
                <a:gd name="connsiteX34" fmla="*/ 59921 w 101581"/>
                <a:gd name="connsiteY34" fmla="*/ 17955 h 122526"/>
                <a:gd name="connsiteX35" fmla="*/ 53514 w 101581"/>
                <a:gd name="connsiteY35" fmla="*/ 15396 h 122526"/>
                <a:gd name="connsiteX36" fmla="*/ 49031 w 101581"/>
                <a:gd name="connsiteY36" fmla="*/ 7698 h 122526"/>
                <a:gd name="connsiteX37" fmla="*/ 43261 w 101581"/>
                <a:gd name="connsiteY37" fmla="*/ 3216 h 122526"/>
                <a:gd name="connsiteX38" fmla="*/ 43899 w 101581"/>
                <a:gd name="connsiteY38" fmla="*/ 0 h 122526"/>
                <a:gd name="connsiteX39" fmla="*/ 35569 w 101581"/>
                <a:gd name="connsiteY39" fmla="*/ 10257 h 122526"/>
                <a:gd name="connsiteX40" fmla="*/ 24679 w 101581"/>
                <a:gd name="connsiteY40" fmla="*/ 12179 h 122526"/>
                <a:gd name="connsiteX41" fmla="*/ 22755 w 101581"/>
                <a:gd name="connsiteY41" fmla="*/ 19230 h 122526"/>
                <a:gd name="connsiteX42" fmla="*/ 19547 w 101581"/>
                <a:gd name="connsiteY42" fmla="*/ 30106 h 122526"/>
                <a:gd name="connsiteX43" fmla="*/ 15063 w 101581"/>
                <a:gd name="connsiteY43" fmla="*/ 33322 h 122526"/>
                <a:gd name="connsiteX44" fmla="*/ 9294 w 101581"/>
                <a:gd name="connsiteY44" fmla="*/ 34607 h 122526"/>
                <a:gd name="connsiteX45" fmla="*/ 2240 w 101581"/>
                <a:gd name="connsiteY45" fmla="*/ 44207 h 122526"/>
                <a:gd name="connsiteX46" fmla="*/ 326 w 101581"/>
                <a:gd name="connsiteY46" fmla="*/ 55093 h 122526"/>
                <a:gd name="connsiteX47" fmla="*/ 326 w 101581"/>
                <a:gd name="connsiteY47" fmla="*/ 63438 h 122526"/>
                <a:gd name="connsiteX48" fmla="*/ 2887 w 101581"/>
                <a:gd name="connsiteY48" fmla="*/ 70498 h 12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1581" h="122526">
                  <a:moveTo>
                    <a:pt x="2887" y="70498"/>
                  </a:moveTo>
                  <a:cubicBezTo>
                    <a:pt x="3658" y="72734"/>
                    <a:pt x="3325" y="74418"/>
                    <a:pt x="4810" y="76255"/>
                  </a:cubicBezTo>
                  <a:cubicBezTo>
                    <a:pt x="6848" y="78786"/>
                    <a:pt x="9475" y="78281"/>
                    <a:pt x="12493" y="79461"/>
                  </a:cubicBezTo>
                  <a:cubicBezTo>
                    <a:pt x="15958" y="80812"/>
                    <a:pt x="21356" y="78947"/>
                    <a:pt x="21470" y="82658"/>
                  </a:cubicBezTo>
                  <a:cubicBezTo>
                    <a:pt x="21546" y="85161"/>
                    <a:pt x="19290" y="85922"/>
                    <a:pt x="17624" y="87787"/>
                  </a:cubicBezTo>
                  <a:cubicBezTo>
                    <a:pt x="16701" y="88815"/>
                    <a:pt x="15873" y="89604"/>
                    <a:pt x="15044" y="90327"/>
                  </a:cubicBezTo>
                  <a:lnTo>
                    <a:pt x="14425" y="90994"/>
                  </a:lnTo>
                  <a:cubicBezTo>
                    <a:pt x="16177" y="92744"/>
                    <a:pt x="17615" y="93363"/>
                    <a:pt x="18909" y="95475"/>
                  </a:cubicBezTo>
                  <a:cubicBezTo>
                    <a:pt x="20252" y="97702"/>
                    <a:pt x="21508" y="99357"/>
                    <a:pt x="20832" y="101888"/>
                  </a:cubicBezTo>
                  <a:cubicBezTo>
                    <a:pt x="20185" y="104277"/>
                    <a:pt x="17186" y="104048"/>
                    <a:pt x="16349" y="106370"/>
                  </a:cubicBezTo>
                  <a:cubicBezTo>
                    <a:pt x="15482" y="108730"/>
                    <a:pt x="15149" y="111071"/>
                    <a:pt x="16986" y="112783"/>
                  </a:cubicBezTo>
                  <a:cubicBezTo>
                    <a:pt x="18643" y="114315"/>
                    <a:pt x="20528" y="113040"/>
                    <a:pt x="22755" y="113411"/>
                  </a:cubicBezTo>
                  <a:cubicBezTo>
                    <a:pt x="25802" y="113935"/>
                    <a:pt x="27925" y="113564"/>
                    <a:pt x="30448" y="115333"/>
                  </a:cubicBezTo>
                  <a:cubicBezTo>
                    <a:pt x="33104" y="117208"/>
                    <a:pt x="31761" y="121623"/>
                    <a:pt x="34922" y="122375"/>
                  </a:cubicBezTo>
                  <a:cubicBezTo>
                    <a:pt x="37978" y="123107"/>
                    <a:pt x="40158" y="121080"/>
                    <a:pt x="41986" y="118540"/>
                  </a:cubicBezTo>
                  <a:cubicBezTo>
                    <a:pt x="44156" y="115476"/>
                    <a:pt x="41681" y="112574"/>
                    <a:pt x="42614" y="108930"/>
                  </a:cubicBezTo>
                  <a:cubicBezTo>
                    <a:pt x="43814" y="104277"/>
                    <a:pt x="45775" y="102069"/>
                    <a:pt x="48383" y="98035"/>
                  </a:cubicBezTo>
                  <a:cubicBezTo>
                    <a:pt x="50420" y="94895"/>
                    <a:pt x="51772" y="93239"/>
                    <a:pt x="54152" y="90346"/>
                  </a:cubicBezTo>
                  <a:cubicBezTo>
                    <a:pt x="56294" y="87758"/>
                    <a:pt x="57094" y="85751"/>
                    <a:pt x="59921" y="83952"/>
                  </a:cubicBezTo>
                  <a:cubicBezTo>
                    <a:pt x="62587" y="82230"/>
                    <a:pt x="64672" y="82535"/>
                    <a:pt x="67614" y="81374"/>
                  </a:cubicBezTo>
                  <a:cubicBezTo>
                    <a:pt x="70422" y="80260"/>
                    <a:pt x="71812" y="79166"/>
                    <a:pt x="74668" y="78158"/>
                  </a:cubicBezTo>
                  <a:cubicBezTo>
                    <a:pt x="77581" y="77158"/>
                    <a:pt x="79685" y="77806"/>
                    <a:pt x="82350" y="76245"/>
                  </a:cubicBezTo>
                  <a:cubicBezTo>
                    <a:pt x="84797" y="74837"/>
                    <a:pt x="85435" y="73076"/>
                    <a:pt x="87482" y="71116"/>
                  </a:cubicBezTo>
                  <a:cubicBezTo>
                    <a:pt x="89919" y="68804"/>
                    <a:pt x="91909" y="68071"/>
                    <a:pt x="93889" y="65360"/>
                  </a:cubicBezTo>
                  <a:cubicBezTo>
                    <a:pt x="96269" y="62105"/>
                    <a:pt x="96592" y="59613"/>
                    <a:pt x="97735" y="55749"/>
                  </a:cubicBezTo>
                  <a:cubicBezTo>
                    <a:pt x="98820" y="52086"/>
                    <a:pt x="98620" y="49821"/>
                    <a:pt x="99658" y="46139"/>
                  </a:cubicBezTo>
                  <a:cubicBezTo>
                    <a:pt x="100305" y="43855"/>
                    <a:pt x="101619" y="42752"/>
                    <a:pt x="101581" y="40382"/>
                  </a:cubicBezTo>
                  <a:cubicBezTo>
                    <a:pt x="101514" y="36909"/>
                    <a:pt x="98839" y="35691"/>
                    <a:pt x="97097" y="32685"/>
                  </a:cubicBezTo>
                  <a:lnTo>
                    <a:pt x="99010" y="33969"/>
                  </a:lnTo>
                  <a:cubicBezTo>
                    <a:pt x="96269" y="31467"/>
                    <a:pt x="94726" y="30049"/>
                    <a:pt x="91966" y="27575"/>
                  </a:cubicBezTo>
                  <a:cubicBezTo>
                    <a:pt x="89471" y="25310"/>
                    <a:pt x="88929" y="21856"/>
                    <a:pt x="85559" y="21809"/>
                  </a:cubicBezTo>
                  <a:cubicBezTo>
                    <a:pt x="82988" y="21761"/>
                    <a:pt x="82255" y="24254"/>
                    <a:pt x="79789" y="25006"/>
                  </a:cubicBezTo>
                  <a:cubicBezTo>
                    <a:pt x="77390" y="25758"/>
                    <a:pt x="75820" y="26243"/>
                    <a:pt x="73383" y="25643"/>
                  </a:cubicBezTo>
                  <a:cubicBezTo>
                    <a:pt x="70270" y="24892"/>
                    <a:pt x="69775" y="22066"/>
                    <a:pt x="66976" y="20524"/>
                  </a:cubicBezTo>
                  <a:cubicBezTo>
                    <a:pt x="64405" y="19106"/>
                    <a:pt x="62654" y="19011"/>
                    <a:pt x="59921" y="17955"/>
                  </a:cubicBezTo>
                  <a:cubicBezTo>
                    <a:pt x="57408" y="16994"/>
                    <a:pt x="55628" y="17061"/>
                    <a:pt x="53514" y="15396"/>
                  </a:cubicBezTo>
                  <a:cubicBezTo>
                    <a:pt x="50782" y="13236"/>
                    <a:pt x="51363" y="10267"/>
                    <a:pt x="49031" y="7698"/>
                  </a:cubicBezTo>
                  <a:cubicBezTo>
                    <a:pt x="47117" y="5595"/>
                    <a:pt x="45518" y="4967"/>
                    <a:pt x="43261" y="3216"/>
                  </a:cubicBezTo>
                  <a:lnTo>
                    <a:pt x="43899" y="0"/>
                  </a:lnTo>
                  <a:cubicBezTo>
                    <a:pt x="43042" y="5091"/>
                    <a:pt x="40091" y="7783"/>
                    <a:pt x="35569" y="10257"/>
                  </a:cubicBezTo>
                  <a:cubicBezTo>
                    <a:pt x="31780" y="12322"/>
                    <a:pt x="27468" y="8887"/>
                    <a:pt x="24679" y="12179"/>
                  </a:cubicBezTo>
                  <a:cubicBezTo>
                    <a:pt x="22832" y="14358"/>
                    <a:pt x="23527" y="16480"/>
                    <a:pt x="22755" y="19230"/>
                  </a:cubicBezTo>
                  <a:cubicBezTo>
                    <a:pt x="21556" y="23483"/>
                    <a:pt x="22527" y="26842"/>
                    <a:pt x="19547" y="30106"/>
                  </a:cubicBezTo>
                  <a:cubicBezTo>
                    <a:pt x="18100" y="31705"/>
                    <a:pt x="17015" y="32428"/>
                    <a:pt x="15063" y="33322"/>
                  </a:cubicBezTo>
                  <a:cubicBezTo>
                    <a:pt x="12969" y="34274"/>
                    <a:pt x="11360" y="33579"/>
                    <a:pt x="9294" y="34607"/>
                  </a:cubicBezTo>
                  <a:cubicBezTo>
                    <a:pt x="5115" y="36643"/>
                    <a:pt x="4030" y="39926"/>
                    <a:pt x="2240" y="44207"/>
                  </a:cubicBezTo>
                  <a:cubicBezTo>
                    <a:pt x="583" y="48194"/>
                    <a:pt x="641" y="50792"/>
                    <a:pt x="326" y="55093"/>
                  </a:cubicBezTo>
                  <a:cubicBezTo>
                    <a:pt x="79" y="58347"/>
                    <a:pt x="-264" y="60240"/>
                    <a:pt x="326" y="63438"/>
                  </a:cubicBezTo>
                  <a:cubicBezTo>
                    <a:pt x="859" y="66340"/>
                    <a:pt x="1926" y="67729"/>
                    <a:pt x="2887" y="7049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4" name="任意形状 349"/>
            <p:cNvSpPr/>
            <p:nvPr/>
          </p:nvSpPr>
          <p:spPr>
            <a:xfrm>
              <a:off x="13181727" y="5230686"/>
              <a:ext cx="190447" cy="706755"/>
            </a:xfrm>
            <a:custGeom>
              <a:avLst/>
              <a:gdLst>
                <a:gd name="connsiteX0" fmla="*/ 161611 w 190447"/>
                <a:gd name="connsiteY0" fmla="*/ 704560 h 706755"/>
                <a:gd name="connsiteX1" fmla="*/ 161611 w 190447"/>
                <a:gd name="connsiteY1" fmla="*/ 698813 h 706755"/>
                <a:gd name="connsiteX2" fmla="*/ 165457 w 190447"/>
                <a:gd name="connsiteY2" fmla="*/ 690487 h 706755"/>
                <a:gd name="connsiteX3" fmla="*/ 168018 w 190447"/>
                <a:gd name="connsiteY3" fmla="*/ 687262 h 706755"/>
                <a:gd name="connsiteX4" fmla="*/ 169941 w 190447"/>
                <a:gd name="connsiteY4" fmla="*/ 684065 h 706755"/>
                <a:gd name="connsiteX5" fmla="*/ 175063 w 190447"/>
                <a:gd name="connsiteY5" fmla="*/ 677024 h 706755"/>
                <a:gd name="connsiteX6" fmla="*/ 182117 w 190447"/>
                <a:gd name="connsiteY6" fmla="*/ 677024 h 706755"/>
                <a:gd name="connsiteX7" fmla="*/ 190447 w 190447"/>
                <a:gd name="connsiteY7" fmla="*/ 677024 h 706755"/>
                <a:gd name="connsiteX8" fmla="*/ 182755 w 190447"/>
                <a:gd name="connsiteY8" fmla="*/ 673179 h 706755"/>
                <a:gd name="connsiteX9" fmla="*/ 174425 w 190447"/>
                <a:gd name="connsiteY9" fmla="*/ 669982 h 706755"/>
                <a:gd name="connsiteX10" fmla="*/ 160973 w 190447"/>
                <a:gd name="connsiteY10" fmla="*/ 666775 h 706755"/>
                <a:gd name="connsiteX11" fmla="*/ 157127 w 190447"/>
                <a:gd name="connsiteY11" fmla="*/ 669335 h 706755"/>
                <a:gd name="connsiteX12" fmla="*/ 138535 w 190447"/>
                <a:gd name="connsiteY12" fmla="*/ 668707 h 706755"/>
                <a:gd name="connsiteX13" fmla="*/ 131480 w 190447"/>
                <a:gd name="connsiteY13" fmla="*/ 662941 h 706755"/>
                <a:gd name="connsiteX14" fmla="*/ 125721 w 190447"/>
                <a:gd name="connsiteY14" fmla="*/ 661019 h 706755"/>
                <a:gd name="connsiteX15" fmla="*/ 124436 w 190447"/>
                <a:gd name="connsiteY15" fmla="*/ 655262 h 706755"/>
                <a:gd name="connsiteX16" fmla="*/ 124436 w 190447"/>
                <a:gd name="connsiteY16" fmla="*/ 646299 h 706755"/>
                <a:gd name="connsiteX17" fmla="*/ 119952 w 190447"/>
                <a:gd name="connsiteY17" fmla="*/ 643083 h 706755"/>
                <a:gd name="connsiteX18" fmla="*/ 114820 w 190447"/>
                <a:gd name="connsiteY18" fmla="*/ 643083 h 706755"/>
                <a:gd name="connsiteX19" fmla="*/ 106490 w 190447"/>
                <a:gd name="connsiteY19" fmla="*/ 642464 h 706755"/>
                <a:gd name="connsiteX20" fmla="*/ 106490 w 190447"/>
                <a:gd name="connsiteY20" fmla="*/ 634767 h 706755"/>
                <a:gd name="connsiteX21" fmla="*/ 98170 w 190447"/>
                <a:gd name="connsiteY21" fmla="*/ 634120 h 706755"/>
                <a:gd name="connsiteX22" fmla="*/ 95590 w 190447"/>
                <a:gd name="connsiteY22" fmla="*/ 625813 h 706755"/>
                <a:gd name="connsiteX23" fmla="*/ 92382 w 190447"/>
                <a:gd name="connsiteY23" fmla="*/ 618762 h 706755"/>
                <a:gd name="connsiteX24" fmla="*/ 92496 w 190447"/>
                <a:gd name="connsiteY24" fmla="*/ 618201 h 706755"/>
                <a:gd name="connsiteX25" fmla="*/ 100074 w 190447"/>
                <a:gd name="connsiteY25" fmla="*/ 612349 h 706755"/>
                <a:gd name="connsiteX26" fmla="*/ 100712 w 190447"/>
                <a:gd name="connsiteY26" fmla="*/ 599541 h 706755"/>
                <a:gd name="connsiteX27" fmla="*/ 96875 w 190447"/>
                <a:gd name="connsiteY27" fmla="*/ 590578 h 706755"/>
                <a:gd name="connsiteX28" fmla="*/ 100074 w 190447"/>
                <a:gd name="connsiteY28" fmla="*/ 584812 h 706755"/>
                <a:gd name="connsiteX29" fmla="*/ 99427 w 190447"/>
                <a:gd name="connsiteY29" fmla="*/ 577771 h 706755"/>
                <a:gd name="connsiteX30" fmla="*/ 96237 w 190447"/>
                <a:gd name="connsiteY30" fmla="*/ 572004 h 706755"/>
                <a:gd name="connsiteX31" fmla="*/ 101350 w 190447"/>
                <a:gd name="connsiteY31" fmla="*/ 569445 h 706755"/>
                <a:gd name="connsiteX32" fmla="*/ 98789 w 190447"/>
                <a:gd name="connsiteY32" fmla="*/ 564307 h 706755"/>
                <a:gd name="connsiteX33" fmla="*/ 96875 w 190447"/>
                <a:gd name="connsiteY33" fmla="*/ 557903 h 706755"/>
                <a:gd name="connsiteX34" fmla="*/ 96237 w 190447"/>
                <a:gd name="connsiteY34" fmla="*/ 547655 h 706755"/>
                <a:gd name="connsiteX35" fmla="*/ 96237 w 190447"/>
                <a:gd name="connsiteY35" fmla="*/ 541261 h 706755"/>
                <a:gd name="connsiteX36" fmla="*/ 86613 w 190447"/>
                <a:gd name="connsiteY36" fmla="*/ 536132 h 706755"/>
                <a:gd name="connsiteX37" fmla="*/ 93029 w 190447"/>
                <a:gd name="connsiteY37" fmla="*/ 530376 h 706755"/>
                <a:gd name="connsiteX38" fmla="*/ 92620 w 190447"/>
                <a:gd name="connsiteY38" fmla="*/ 529890 h 706755"/>
                <a:gd name="connsiteX39" fmla="*/ 89507 w 190447"/>
                <a:gd name="connsiteY39" fmla="*/ 529890 h 706755"/>
                <a:gd name="connsiteX40" fmla="*/ 86194 w 190447"/>
                <a:gd name="connsiteY40" fmla="*/ 529890 h 706755"/>
                <a:gd name="connsiteX41" fmla="*/ 85975 w 190447"/>
                <a:gd name="connsiteY41" fmla="*/ 529729 h 706755"/>
                <a:gd name="connsiteX42" fmla="*/ 84052 w 190447"/>
                <a:gd name="connsiteY42" fmla="*/ 522678 h 706755"/>
                <a:gd name="connsiteX43" fmla="*/ 77645 w 190447"/>
                <a:gd name="connsiteY43" fmla="*/ 515627 h 706755"/>
                <a:gd name="connsiteX44" fmla="*/ 76360 w 190447"/>
                <a:gd name="connsiteY44" fmla="*/ 507311 h 706755"/>
                <a:gd name="connsiteX45" fmla="*/ 69953 w 190447"/>
                <a:gd name="connsiteY45" fmla="*/ 501535 h 706755"/>
                <a:gd name="connsiteX46" fmla="*/ 68030 w 190447"/>
                <a:gd name="connsiteY46" fmla="*/ 488737 h 706755"/>
                <a:gd name="connsiteX47" fmla="*/ 64831 w 190447"/>
                <a:gd name="connsiteY47" fmla="*/ 482333 h 706755"/>
                <a:gd name="connsiteX48" fmla="*/ 62261 w 190447"/>
                <a:gd name="connsiteY48" fmla="*/ 475292 h 706755"/>
                <a:gd name="connsiteX49" fmla="*/ 61623 w 190447"/>
                <a:gd name="connsiteY49" fmla="*/ 469526 h 706755"/>
                <a:gd name="connsiteX50" fmla="*/ 57777 w 190447"/>
                <a:gd name="connsiteY50" fmla="*/ 457347 h 706755"/>
                <a:gd name="connsiteX51" fmla="*/ 58415 w 190447"/>
                <a:gd name="connsiteY51" fmla="*/ 449668 h 706755"/>
                <a:gd name="connsiteX52" fmla="*/ 58415 w 190447"/>
                <a:gd name="connsiteY52" fmla="*/ 425966 h 706755"/>
                <a:gd name="connsiteX53" fmla="*/ 64831 w 190447"/>
                <a:gd name="connsiteY53" fmla="*/ 418277 h 706755"/>
                <a:gd name="connsiteX54" fmla="*/ 56492 w 190447"/>
                <a:gd name="connsiteY54" fmla="*/ 404823 h 706755"/>
                <a:gd name="connsiteX55" fmla="*/ 50722 w 190447"/>
                <a:gd name="connsiteY55" fmla="*/ 399704 h 706755"/>
                <a:gd name="connsiteX56" fmla="*/ 50722 w 190447"/>
                <a:gd name="connsiteY56" fmla="*/ 385612 h 706755"/>
                <a:gd name="connsiteX57" fmla="*/ 53283 w 190447"/>
                <a:gd name="connsiteY57" fmla="*/ 373442 h 706755"/>
                <a:gd name="connsiteX58" fmla="*/ 57777 w 190447"/>
                <a:gd name="connsiteY58" fmla="*/ 370873 h 706755"/>
                <a:gd name="connsiteX59" fmla="*/ 56492 w 190447"/>
                <a:gd name="connsiteY59" fmla="*/ 359987 h 706755"/>
                <a:gd name="connsiteX60" fmla="*/ 56282 w 190447"/>
                <a:gd name="connsiteY60" fmla="*/ 353260 h 706755"/>
                <a:gd name="connsiteX61" fmla="*/ 55854 w 190447"/>
                <a:gd name="connsiteY61" fmla="*/ 346523 h 706755"/>
                <a:gd name="connsiteX62" fmla="*/ 50085 w 190447"/>
                <a:gd name="connsiteY62" fmla="*/ 326675 h 706755"/>
                <a:gd name="connsiteX63" fmla="*/ 48809 w 190447"/>
                <a:gd name="connsiteY63" fmla="*/ 310651 h 706755"/>
                <a:gd name="connsiteX64" fmla="*/ 44953 w 190447"/>
                <a:gd name="connsiteY64" fmla="*/ 292078 h 706755"/>
                <a:gd name="connsiteX65" fmla="*/ 41755 w 190447"/>
                <a:gd name="connsiteY65" fmla="*/ 270935 h 706755"/>
                <a:gd name="connsiteX66" fmla="*/ 39184 w 190447"/>
                <a:gd name="connsiteY66" fmla="*/ 249802 h 706755"/>
                <a:gd name="connsiteX67" fmla="*/ 41107 w 190447"/>
                <a:gd name="connsiteY67" fmla="*/ 229934 h 706755"/>
                <a:gd name="connsiteX68" fmla="*/ 49447 w 190447"/>
                <a:gd name="connsiteY68" fmla="*/ 217764 h 706755"/>
                <a:gd name="connsiteX69" fmla="*/ 59700 w 190447"/>
                <a:gd name="connsiteY69" fmla="*/ 201113 h 706755"/>
                <a:gd name="connsiteX70" fmla="*/ 67382 w 190447"/>
                <a:gd name="connsiteY70" fmla="*/ 189580 h 706755"/>
                <a:gd name="connsiteX71" fmla="*/ 71876 w 190447"/>
                <a:gd name="connsiteY71" fmla="*/ 179979 h 706755"/>
                <a:gd name="connsiteX72" fmla="*/ 76360 w 190447"/>
                <a:gd name="connsiteY72" fmla="*/ 169722 h 706755"/>
                <a:gd name="connsiteX73" fmla="*/ 77645 w 190447"/>
                <a:gd name="connsiteY73" fmla="*/ 159484 h 706755"/>
                <a:gd name="connsiteX74" fmla="*/ 75722 w 190447"/>
                <a:gd name="connsiteY74" fmla="*/ 147942 h 706755"/>
                <a:gd name="connsiteX75" fmla="*/ 82138 w 190447"/>
                <a:gd name="connsiteY75" fmla="*/ 141548 h 706755"/>
                <a:gd name="connsiteX76" fmla="*/ 82138 w 190447"/>
                <a:gd name="connsiteY76" fmla="*/ 132575 h 706755"/>
                <a:gd name="connsiteX77" fmla="*/ 80206 w 190447"/>
                <a:gd name="connsiteY77" fmla="*/ 112726 h 706755"/>
                <a:gd name="connsiteX78" fmla="*/ 75084 w 190447"/>
                <a:gd name="connsiteY78" fmla="*/ 116561 h 706755"/>
                <a:gd name="connsiteX79" fmla="*/ 71876 w 190447"/>
                <a:gd name="connsiteY79" fmla="*/ 109510 h 706755"/>
                <a:gd name="connsiteX80" fmla="*/ 69315 w 190447"/>
                <a:gd name="connsiteY80" fmla="*/ 101184 h 706755"/>
                <a:gd name="connsiteX81" fmla="*/ 72514 w 190447"/>
                <a:gd name="connsiteY81" fmla="*/ 91574 h 706755"/>
                <a:gd name="connsiteX82" fmla="*/ 74437 w 190447"/>
                <a:gd name="connsiteY82" fmla="*/ 84533 h 706755"/>
                <a:gd name="connsiteX83" fmla="*/ 75084 w 190447"/>
                <a:gd name="connsiteY83" fmla="*/ 74285 h 706755"/>
                <a:gd name="connsiteX84" fmla="*/ 71876 w 190447"/>
                <a:gd name="connsiteY84" fmla="*/ 65331 h 706755"/>
                <a:gd name="connsiteX85" fmla="*/ 66745 w 190447"/>
                <a:gd name="connsiteY85" fmla="*/ 60193 h 706755"/>
                <a:gd name="connsiteX86" fmla="*/ 66745 w 190447"/>
                <a:gd name="connsiteY86" fmla="*/ 50592 h 706755"/>
                <a:gd name="connsiteX87" fmla="*/ 63546 w 190447"/>
                <a:gd name="connsiteY87" fmla="*/ 33303 h 706755"/>
                <a:gd name="connsiteX88" fmla="*/ 56492 w 190447"/>
                <a:gd name="connsiteY88" fmla="*/ 19211 h 706755"/>
                <a:gd name="connsiteX89" fmla="*/ 47524 w 190447"/>
                <a:gd name="connsiteY89" fmla="*/ 17289 h 706755"/>
                <a:gd name="connsiteX90" fmla="*/ 43678 w 190447"/>
                <a:gd name="connsiteY90" fmla="*/ 10248 h 706755"/>
                <a:gd name="connsiteX91" fmla="*/ 37909 w 190447"/>
                <a:gd name="connsiteY91" fmla="*/ 5766 h 706755"/>
                <a:gd name="connsiteX92" fmla="*/ 28941 w 190447"/>
                <a:gd name="connsiteY92" fmla="*/ 0 h 706755"/>
                <a:gd name="connsiteX93" fmla="*/ 29702 w 190447"/>
                <a:gd name="connsiteY93" fmla="*/ 561 h 706755"/>
                <a:gd name="connsiteX94" fmla="*/ 28293 w 190447"/>
                <a:gd name="connsiteY94" fmla="*/ 5776 h 706755"/>
                <a:gd name="connsiteX95" fmla="*/ 22524 w 190447"/>
                <a:gd name="connsiteY95" fmla="*/ 13454 h 706755"/>
                <a:gd name="connsiteX96" fmla="*/ 14194 w 190447"/>
                <a:gd name="connsiteY96" fmla="*/ 21152 h 706755"/>
                <a:gd name="connsiteX97" fmla="*/ 8425 w 190447"/>
                <a:gd name="connsiteY97" fmla="*/ 24996 h 706755"/>
                <a:gd name="connsiteX98" fmla="*/ 5864 w 190447"/>
                <a:gd name="connsiteY98" fmla="*/ 30753 h 706755"/>
                <a:gd name="connsiteX99" fmla="*/ 2656 w 190447"/>
                <a:gd name="connsiteY99" fmla="*/ 36510 h 706755"/>
                <a:gd name="connsiteX100" fmla="*/ 0 w 190447"/>
                <a:gd name="connsiteY100" fmla="*/ 36024 h 706755"/>
                <a:gd name="connsiteX101" fmla="*/ 3294 w 190447"/>
                <a:gd name="connsiteY101" fmla="*/ 37138 h 706755"/>
                <a:gd name="connsiteX102" fmla="*/ 9710 w 190447"/>
                <a:gd name="connsiteY102" fmla="*/ 39069 h 706755"/>
                <a:gd name="connsiteX103" fmla="*/ 10996 w 190447"/>
                <a:gd name="connsiteY103" fmla="*/ 47395 h 706755"/>
                <a:gd name="connsiteX104" fmla="*/ 14842 w 190447"/>
                <a:gd name="connsiteY104" fmla="*/ 56368 h 706755"/>
                <a:gd name="connsiteX105" fmla="*/ 18040 w 190447"/>
                <a:gd name="connsiteY105" fmla="*/ 70441 h 706755"/>
                <a:gd name="connsiteX106" fmla="*/ 18678 w 190447"/>
                <a:gd name="connsiteY106" fmla="*/ 89024 h 706755"/>
                <a:gd name="connsiteX107" fmla="*/ 20601 w 190447"/>
                <a:gd name="connsiteY107" fmla="*/ 95437 h 706755"/>
                <a:gd name="connsiteX108" fmla="*/ 18040 w 190447"/>
                <a:gd name="connsiteY108" fmla="*/ 108882 h 706755"/>
                <a:gd name="connsiteX109" fmla="*/ 15480 w 190447"/>
                <a:gd name="connsiteY109" fmla="*/ 120414 h 706755"/>
                <a:gd name="connsiteX110" fmla="*/ 12919 w 190447"/>
                <a:gd name="connsiteY110" fmla="*/ 130025 h 706755"/>
                <a:gd name="connsiteX111" fmla="*/ 16117 w 190447"/>
                <a:gd name="connsiteY111" fmla="*/ 137047 h 706755"/>
                <a:gd name="connsiteX112" fmla="*/ 17403 w 190447"/>
                <a:gd name="connsiteY112" fmla="*/ 143479 h 706755"/>
                <a:gd name="connsiteX113" fmla="*/ 18040 w 190447"/>
                <a:gd name="connsiteY113" fmla="*/ 153080 h 706755"/>
                <a:gd name="connsiteX114" fmla="*/ 18040 w 190447"/>
                <a:gd name="connsiteY114" fmla="*/ 164622 h 706755"/>
                <a:gd name="connsiteX115" fmla="*/ 21887 w 190447"/>
                <a:gd name="connsiteY115" fmla="*/ 170379 h 706755"/>
                <a:gd name="connsiteX116" fmla="*/ 19963 w 190447"/>
                <a:gd name="connsiteY116" fmla="*/ 176782 h 706755"/>
                <a:gd name="connsiteX117" fmla="*/ 19963 w 190447"/>
                <a:gd name="connsiteY117" fmla="*/ 184471 h 706755"/>
                <a:gd name="connsiteX118" fmla="*/ 20601 w 190447"/>
                <a:gd name="connsiteY118" fmla="*/ 192796 h 706755"/>
                <a:gd name="connsiteX119" fmla="*/ 21887 w 190447"/>
                <a:gd name="connsiteY119" fmla="*/ 204329 h 706755"/>
                <a:gd name="connsiteX120" fmla="*/ 22524 w 190447"/>
                <a:gd name="connsiteY120" fmla="*/ 210095 h 706755"/>
                <a:gd name="connsiteX121" fmla="*/ 21887 w 190447"/>
                <a:gd name="connsiteY121" fmla="*/ 219705 h 706755"/>
                <a:gd name="connsiteX122" fmla="*/ 21249 w 190447"/>
                <a:gd name="connsiteY122" fmla="*/ 231228 h 706755"/>
                <a:gd name="connsiteX123" fmla="*/ 15480 w 190447"/>
                <a:gd name="connsiteY123" fmla="*/ 236994 h 706755"/>
                <a:gd name="connsiteX124" fmla="*/ 16117 w 190447"/>
                <a:gd name="connsiteY124" fmla="*/ 242132 h 706755"/>
                <a:gd name="connsiteX125" fmla="*/ 19963 w 190447"/>
                <a:gd name="connsiteY125" fmla="*/ 246605 h 706755"/>
                <a:gd name="connsiteX126" fmla="*/ 19963 w 190447"/>
                <a:gd name="connsiteY126" fmla="*/ 254930 h 706755"/>
                <a:gd name="connsiteX127" fmla="*/ 19326 w 190447"/>
                <a:gd name="connsiteY127" fmla="*/ 261334 h 706755"/>
                <a:gd name="connsiteX128" fmla="*/ 15480 w 190447"/>
                <a:gd name="connsiteY128" fmla="*/ 266463 h 706755"/>
                <a:gd name="connsiteX129" fmla="*/ 16765 w 190447"/>
                <a:gd name="connsiteY129" fmla="*/ 276073 h 706755"/>
                <a:gd name="connsiteX130" fmla="*/ 19326 w 190447"/>
                <a:gd name="connsiteY130" fmla="*/ 286968 h 706755"/>
                <a:gd name="connsiteX131" fmla="*/ 23172 w 190447"/>
                <a:gd name="connsiteY131" fmla="*/ 296578 h 706755"/>
                <a:gd name="connsiteX132" fmla="*/ 25085 w 190447"/>
                <a:gd name="connsiteY132" fmla="*/ 306826 h 706755"/>
                <a:gd name="connsiteX133" fmla="*/ 28941 w 190447"/>
                <a:gd name="connsiteY133" fmla="*/ 314514 h 706755"/>
                <a:gd name="connsiteX134" fmla="*/ 27655 w 190447"/>
                <a:gd name="connsiteY134" fmla="*/ 322840 h 706755"/>
                <a:gd name="connsiteX135" fmla="*/ 23810 w 190447"/>
                <a:gd name="connsiteY135" fmla="*/ 329244 h 706755"/>
                <a:gd name="connsiteX136" fmla="*/ 23172 w 190447"/>
                <a:gd name="connsiteY136" fmla="*/ 343336 h 706755"/>
                <a:gd name="connsiteX137" fmla="*/ 24457 w 190447"/>
                <a:gd name="connsiteY137" fmla="*/ 352956 h 706755"/>
                <a:gd name="connsiteX138" fmla="*/ 24466 w 190447"/>
                <a:gd name="connsiteY138" fmla="*/ 353270 h 706755"/>
                <a:gd name="connsiteX139" fmla="*/ 24457 w 190447"/>
                <a:gd name="connsiteY139" fmla="*/ 361919 h 706755"/>
                <a:gd name="connsiteX140" fmla="*/ 23172 w 190447"/>
                <a:gd name="connsiteY140" fmla="*/ 374726 h 706755"/>
                <a:gd name="connsiteX141" fmla="*/ 23810 w 190447"/>
                <a:gd name="connsiteY141" fmla="*/ 382424 h 706755"/>
                <a:gd name="connsiteX142" fmla="*/ 21887 w 190447"/>
                <a:gd name="connsiteY142" fmla="*/ 390741 h 706755"/>
                <a:gd name="connsiteX143" fmla="*/ 19963 w 190447"/>
                <a:gd name="connsiteY143" fmla="*/ 402273 h 706755"/>
                <a:gd name="connsiteX144" fmla="*/ 24457 w 190447"/>
                <a:gd name="connsiteY144" fmla="*/ 409314 h 706755"/>
                <a:gd name="connsiteX145" fmla="*/ 28293 w 190447"/>
                <a:gd name="connsiteY145" fmla="*/ 419571 h 706755"/>
                <a:gd name="connsiteX146" fmla="*/ 28293 w 190447"/>
                <a:gd name="connsiteY146" fmla="*/ 431741 h 706755"/>
                <a:gd name="connsiteX147" fmla="*/ 30864 w 190447"/>
                <a:gd name="connsiteY147" fmla="*/ 439420 h 706755"/>
                <a:gd name="connsiteX148" fmla="*/ 27018 w 190447"/>
                <a:gd name="connsiteY148" fmla="*/ 445833 h 706755"/>
                <a:gd name="connsiteX149" fmla="*/ 30216 w 190447"/>
                <a:gd name="connsiteY149" fmla="*/ 453522 h 706755"/>
                <a:gd name="connsiteX150" fmla="*/ 30864 w 190447"/>
                <a:gd name="connsiteY150" fmla="*/ 460563 h 706755"/>
                <a:gd name="connsiteX151" fmla="*/ 34062 w 190447"/>
                <a:gd name="connsiteY151" fmla="*/ 467614 h 706755"/>
                <a:gd name="connsiteX152" fmla="*/ 37909 w 190447"/>
                <a:gd name="connsiteY152" fmla="*/ 475311 h 706755"/>
                <a:gd name="connsiteX153" fmla="*/ 41755 w 190447"/>
                <a:gd name="connsiteY153" fmla="*/ 478508 h 706755"/>
                <a:gd name="connsiteX154" fmla="*/ 48162 w 190447"/>
                <a:gd name="connsiteY154" fmla="*/ 475311 h 706755"/>
                <a:gd name="connsiteX155" fmla="*/ 53283 w 190447"/>
                <a:gd name="connsiteY155" fmla="*/ 477224 h 706755"/>
                <a:gd name="connsiteX156" fmla="*/ 55854 w 190447"/>
                <a:gd name="connsiteY156" fmla="*/ 483628 h 706755"/>
                <a:gd name="connsiteX157" fmla="*/ 60338 w 190447"/>
                <a:gd name="connsiteY157" fmla="*/ 486834 h 706755"/>
                <a:gd name="connsiteX158" fmla="*/ 62261 w 190447"/>
                <a:gd name="connsiteY158" fmla="*/ 490678 h 706755"/>
                <a:gd name="connsiteX159" fmla="*/ 60338 w 190447"/>
                <a:gd name="connsiteY159" fmla="*/ 497091 h 706755"/>
                <a:gd name="connsiteX160" fmla="*/ 62261 w 190447"/>
                <a:gd name="connsiteY160" fmla="*/ 502201 h 706755"/>
                <a:gd name="connsiteX161" fmla="*/ 59700 w 190447"/>
                <a:gd name="connsiteY161" fmla="*/ 508605 h 706755"/>
                <a:gd name="connsiteX162" fmla="*/ 59700 w 190447"/>
                <a:gd name="connsiteY162" fmla="*/ 513096 h 706755"/>
                <a:gd name="connsiteX163" fmla="*/ 64184 w 190447"/>
                <a:gd name="connsiteY163" fmla="*/ 514390 h 706755"/>
                <a:gd name="connsiteX164" fmla="*/ 63546 w 190447"/>
                <a:gd name="connsiteY164" fmla="*/ 524619 h 706755"/>
                <a:gd name="connsiteX165" fmla="*/ 66116 w 190447"/>
                <a:gd name="connsiteY165" fmla="*/ 527197 h 706755"/>
                <a:gd name="connsiteX166" fmla="*/ 71428 w 190447"/>
                <a:gd name="connsiteY166" fmla="*/ 529919 h 706755"/>
                <a:gd name="connsiteX167" fmla="*/ 71876 w 190447"/>
                <a:gd name="connsiteY167" fmla="*/ 530404 h 706755"/>
                <a:gd name="connsiteX168" fmla="*/ 73799 w 190447"/>
                <a:gd name="connsiteY168" fmla="*/ 535523 h 706755"/>
                <a:gd name="connsiteX169" fmla="*/ 72514 w 190447"/>
                <a:gd name="connsiteY169" fmla="*/ 541927 h 706755"/>
                <a:gd name="connsiteX170" fmla="*/ 70591 w 190447"/>
                <a:gd name="connsiteY170" fmla="*/ 546418 h 706755"/>
                <a:gd name="connsiteX171" fmla="*/ 68030 w 190447"/>
                <a:gd name="connsiteY171" fmla="*/ 554106 h 706755"/>
                <a:gd name="connsiteX172" fmla="*/ 70591 w 190447"/>
                <a:gd name="connsiteY172" fmla="*/ 558598 h 706755"/>
                <a:gd name="connsiteX173" fmla="*/ 71238 w 190447"/>
                <a:gd name="connsiteY173" fmla="*/ 570120 h 706755"/>
                <a:gd name="connsiteX174" fmla="*/ 71238 w 190447"/>
                <a:gd name="connsiteY174" fmla="*/ 580368 h 706755"/>
                <a:gd name="connsiteX175" fmla="*/ 67382 w 190447"/>
                <a:gd name="connsiteY175" fmla="*/ 586134 h 706755"/>
                <a:gd name="connsiteX176" fmla="*/ 71238 w 190447"/>
                <a:gd name="connsiteY176" fmla="*/ 591254 h 706755"/>
                <a:gd name="connsiteX177" fmla="*/ 73799 w 190447"/>
                <a:gd name="connsiteY177" fmla="*/ 596382 h 706755"/>
                <a:gd name="connsiteX178" fmla="*/ 80853 w 190447"/>
                <a:gd name="connsiteY178" fmla="*/ 596382 h 706755"/>
                <a:gd name="connsiteX179" fmla="*/ 85975 w 190447"/>
                <a:gd name="connsiteY179" fmla="*/ 599589 h 706755"/>
                <a:gd name="connsiteX180" fmla="*/ 80853 w 190447"/>
                <a:gd name="connsiteY180" fmla="*/ 603424 h 706755"/>
                <a:gd name="connsiteX181" fmla="*/ 78930 w 190447"/>
                <a:gd name="connsiteY181" fmla="*/ 610455 h 706755"/>
                <a:gd name="connsiteX182" fmla="*/ 78321 w 190447"/>
                <a:gd name="connsiteY182" fmla="*/ 618239 h 706755"/>
                <a:gd name="connsiteX183" fmla="*/ 78930 w 190447"/>
                <a:gd name="connsiteY183" fmla="*/ 619428 h 706755"/>
                <a:gd name="connsiteX184" fmla="*/ 82767 w 190447"/>
                <a:gd name="connsiteY184" fmla="*/ 622635 h 706755"/>
                <a:gd name="connsiteX185" fmla="*/ 87898 w 190447"/>
                <a:gd name="connsiteY185" fmla="*/ 627107 h 706755"/>
                <a:gd name="connsiteX186" fmla="*/ 88545 w 190447"/>
                <a:gd name="connsiteY186" fmla="*/ 636089 h 706755"/>
                <a:gd name="connsiteX187" fmla="*/ 90459 w 190447"/>
                <a:gd name="connsiteY187" fmla="*/ 639933 h 706755"/>
                <a:gd name="connsiteX188" fmla="*/ 94305 w 190447"/>
                <a:gd name="connsiteY188" fmla="*/ 641846 h 706755"/>
                <a:gd name="connsiteX189" fmla="*/ 97513 w 190447"/>
                <a:gd name="connsiteY189" fmla="*/ 650171 h 706755"/>
                <a:gd name="connsiteX190" fmla="*/ 101350 w 190447"/>
                <a:gd name="connsiteY190" fmla="*/ 655938 h 706755"/>
                <a:gd name="connsiteX191" fmla="*/ 106481 w 190447"/>
                <a:gd name="connsiteY191" fmla="*/ 657860 h 706755"/>
                <a:gd name="connsiteX192" fmla="*/ 110965 w 190447"/>
                <a:gd name="connsiteY192" fmla="*/ 664254 h 706755"/>
                <a:gd name="connsiteX193" fmla="*/ 116734 w 190447"/>
                <a:gd name="connsiteY193" fmla="*/ 668755 h 706755"/>
                <a:gd name="connsiteX194" fmla="*/ 118019 w 190447"/>
                <a:gd name="connsiteY194" fmla="*/ 674521 h 706755"/>
                <a:gd name="connsiteX195" fmla="*/ 120580 w 190447"/>
                <a:gd name="connsiteY195" fmla="*/ 680268 h 706755"/>
                <a:gd name="connsiteX196" fmla="*/ 124426 w 190447"/>
                <a:gd name="connsiteY196" fmla="*/ 684112 h 706755"/>
                <a:gd name="connsiteX197" fmla="*/ 129557 w 190447"/>
                <a:gd name="connsiteY197" fmla="*/ 680915 h 706755"/>
                <a:gd name="connsiteX198" fmla="*/ 138525 w 190447"/>
                <a:gd name="connsiteY198" fmla="*/ 678993 h 706755"/>
                <a:gd name="connsiteX199" fmla="*/ 143019 w 190447"/>
                <a:gd name="connsiteY199" fmla="*/ 679631 h 706755"/>
                <a:gd name="connsiteX200" fmla="*/ 150063 w 190447"/>
                <a:gd name="connsiteY200" fmla="*/ 681543 h 706755"/>
                <a:gd name="connsiteX201" fmla="*/ 157118 w 190447"/>
                <a:gd name="connsiteY201" fmla="*/ 686672 h 706755"/>
                <a:gd name="connsiteX202" fmla="*/ 153272 w 190447"/>
                <a:gd name="connsiteY202" fmla="*/ 692428 h 706755"/>
                <a:gd name="connsiteX203" fmla="*/ 146855 w 190447"/>
                <a:gd name="connsiteY203" fmla="*/ 691800 h 706755"/>
                <a:gd name="connsiteX204" fmla="*/ 141733 w 190447"/>
                <a:gd name="connsiteY204" fmla="*/ 684759 h 706755"/>
                <a:gd name="connsiteX205" fmla="*/ 133403 w 190447"/>
                <a:gd name="connsiteY205" fmla="*/ 685387 h 706755"/>
                <a:gd name="connsiteX206" fmla="*/ 132756 w 190447"/>
                <a:gd name="connsiteY206" fmla="*/ 688594 h 706755"/>
                <a:gd name="connsiteX207" fmla="*/ 136602 w 190447"/>
                <a:gd name="connsiteY207" fmla="*/ 694350 h 706755"/>
                <a:gd name="connsiteX208" fmla="*/ 143019 w 190447"/>
                <a:gd name="connsiteY208" fmla="*/ 696919 h 706755"/>
                <a:gd name="connsiteX209" fmla="*/ 135964 w 190447"/>
                <a:gd name="connsiteY209" fmla="*/ 698851 h 706755"/>
                <a:gd name="connsiteX210" fmla="*/ 142371 w 190447"/>
                <a:gd name="connsiteY210" fmla="*/ 702039 h 706755"/>
                <a:gd name="connsiteX211" fmla="*/ 151349 w 190447"/>
                <a:gd name="connsiteY211" fmla="*/ 705883 h 706755"/>
                <a:gd name="connsiteX212" fmla="*/ 157755 w 190447"/>
                <a:gd name="connsiteY212" fmla="*/ 706511 h 706755"/>
                <a:gd name="connsiteX213" fmla="*/ 161611 w 190447"/>
                <a:gd name="connsiteY213" fmla="*/ 704560 h 70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90447" h="706755">
                  <a:moveTo>
                    <a:pt x="161611" y="704560"/>
                  </a:moveTo>
                  <a:cubicBezTo>
                    <a:pt x="162953" y="702762"/>
                    <a:pt x="161230" y="701011"/>
                    <a:pt x="161611" y="698813"/>
                  </a:cubicBezTo>
                  <a:cubicBezTo>
                    <a:pt x="162201" y="695274"/>
                    <a:pt x="163439" y="693437"/>
                    <a:pt x="165457" y="690487"/>
                  </a:cubicBezTo>
                  <a:cubicBezTo>
                    <a:pt x="166352" y="689146"/>
                    <a:pt x="167104" y="688584"/>
                    <a:pt x="168018" y="687262"/>
                  </a:cubicBezTo>
                  <a:cubicBezTo>
                    <a:pt x="168846" y="686072"/>
                    <a:pt x="169160" y="685292"/>
                    <a:pt x="169941" y="684065"/>
                  </a:cubicBezTo>
                  <a:cubicBezTo>
                    <a:pt x="171769" y="681201"/>
                    <a:pt x="171959" y="678394"/>
                    <a:pt x="175063" y="677024"/>
                  </a:cubicBezTo>
                  <a:cubicBezTo>
                    <a:pt x="177586" y="675910"/>
                    <a:pt x="179375" y="677024"/>
                    <a:pt x="182117" y="677024"/>
                  </a:cubicBezTo>
                  <a:cubicBezTo>
                    <a:pt x="185363" y="677024"/>
                    <a:pt x="188848" y="679849"/>
                    <a:pt x="190447" y="677024"/>
                  </a:cubicBezTo>
                  <a:lnTo>
                    <a:pt x="182755" y="673179"/>
                  </a:lnTo>
                  <a:cubicBezTo>
                    <a:pt x="179518" y="671933"/>
                    <a:pt x="177738" y="671067"/>
                    <a:pt x="174425" y="669982"/>
                  </a:cubicBezTo>
                  <a:cubicBezTo>
                    <a:pt x="169294" y="668307"/>
                    <a:pt x="165952" y="664701"/>
                    <a:pt x="160973" y="666775"/>
                  </a:cubicBezTo>
                  <a:cubicBezTo>
                    <a:pt x="159298" y="667461"/>
                    <a:pt x="158736" y="668526"/>
                    <a:pt x="157127" y="669335"/>
                  </a:cubicBezTo>
                  <a:cubicBezTo>
                    <a:pt x="150644" y="672618"/>
                    <a:pt x="144989" y="672009"/>
                    <a:pt x="138535" y="668707"/>
                  </a:cubicBezTo>
                  <a:cubicBezTo>
                    <a:pt x="135374" y="667070"/>
                    <a:pt x="134660" y="664530"/>
                    <a:pt x="131480" y="662941"/>
                  </a:cubicBezTo>
                  <a:cubicBezTo>
                    <a:pt x="129367" y="661875"/>
                    <a:pt x="127292" y="662789"/>
                    <a:pt x="125721" y="661019"/>
                  </a:cubicBezTo>
                  <a:cubicBezTo>
                    <a:pt x="124188" y="659297"/>
                    <a:pt x="124740" y="657546"/>
                    <a:pt x="124436" y="655262"/>
                  </a:cubicBezTo>
                  <a:cubicBezTo>
                    <a:pt x="123979" y="651799"/>
                    <a:pt x="126406" y="649182"/>
                    <a:pt x="124436" y="646299"/>
                  </a:cubicBezTo>
                  <a:cubicBezTo>
                    <a:pt x="123236" y="644520"/>
                    <a:pt x="122008" y="643720"/>
                    <a:pt x="119952" y="643083"/>
                  </a:cubicBezTo>
                  <a:cubicBezTo>
                    <a:pt x="118038" y="642502"/>
                    <a:pt x="116820" y="643150"/>
                    <a:pt x="114820" y="643083"/>
                  </a:cubicBezTo>
                  <a:cubicBezTo>
                    <a:pt x="111565" y="642997"/>
                    <a:pt x="108613" y="644929"/>
                    <a:pt x="106490" y="642464"/>
                  </a:cubicBezTo>
                  <a:cubicBezTo>
                    <a:pt x="104539" y="640181"/>
                    <a:pt x="108442" y="637050"/>
                    <a:pt x="106490" y="634767"/>
                  </a:cubicBezTo>
                  <a:cubicBezTo>
                    <a:pt x="104368" y="632293"/>
                    <a:pt x="100731" y="636127"/>
                    <a:pt x="98170" y="634120"/>
                  </a:cubicBezTo>
                  <a:cubicBezTo>
                    <a:pt x="95476" y="632045"/>
                    <a:pt x="96809" y="628972"/>
                    <a:pt x="95590" y="625813"/>
                  </a:cubicBezTo>
                  <a:cubicBezTo>
                    <a:pt x="94505" y="622987"/>
                    <a:pt x="92001" y="621740"/>
                    <a:pt x="92382" y="618762"/>
                  </a:cubicBezTo>
                  <a:cubicBezTo>
                    <a:pt x="92401" y="618562"/>
                    <a:pt x="92448" y="618381"/>
                    <a:pt x="92496" y="618201"/>
                  </a:cubicBezTo>
                  <a:cubicBezTo>
                    <a:pt x="93419" y="614956"/>
                    <a:pt x="98246" y="615584"/>
                    <a:pt x="100074" y="612349"/>
                  </a:cubicBezTo>
                  <a:cubicBezTo>
                    <a:pt x="102549" y="608010"/>
                    <a:pt x="101749" y="604442"/>
                    <a:pt x="100712" y="599541"/>
                  </a:cubicBezTo>
                  <a:cubicBezTo>
                    <a:pt x="99922" y="595811"/>
                    <a:pt x="96314" y="594327"/>
                    <a:pt x="96875" y="590578"/>
                  </a:cubicBezTo>
                  <a:cubicBezTo>
                    <a:pt x="97247" y="588018"/>
                    <a:pt x="99512" y="587324"/>
                    <a:pt x="100074" y="584812"/>
                  </a:cubicBezTo>
                  <a:cubicBezTo>
                    <a:pt x="100674" y="582110"/>
                    <a:pt x="100264" y="580397"/>
                    <a:pt x="99427" y="577771"/>
                  </a:cubicBezTo>
                  <a:cubicBezTo>
                    <a:pt x="98655" y="575325"/>
                    <a:pt x="95295" y="574402"/>
                    <a:pt x="96237" y="572004"/>
                  </a:cubicBezTo>
                  <a:cubicBezTo>
                    <a:pt x="97047" y="569930"/>
                    <a:pt x="100655" y="571567"/>
                    <a:pt x="101350" y="569445"/>
                  </a:cubicBezTo>
                  <a:cubicBezTo>
                    <a:pt x="102064" y="567313"/>
                    <a:pt x="99636" y="566390"/>
                    <a:pt x="98789" y="564307"/>
                  </a:cubicBezTo>
                  <a:cubicBezTo>
                    <a:pt x="97818" y="561890"/>
                    <a:pt x="97399" y="560463"/>
                    <a:pt x="96875" y="557903"/>
                  </a:cubicBezTo>
                  <a:cubicBezTo>
                    <a:pt x="96066" y="553992"/>
                    <a:pt x="96323" y="551671"/>
                    <a:pt x="96237" y="547655"/>
                  </a:cubicBezTo>
                  <a:cubicBezTo>
                    <a:pt x="96171" y="545162"/>
                    <a:pt x="97170" y="543564"/>
                    <a:pt x="96237" y="541261"/>
                  </a:cubicBezTo>
                  <a:cubicBezTo>
                    <a:pt x="94629" y="537322"/>
                    <a:pt x="86441" y="540366"/>
                    <a:pt x="86613" y="536132"/>
                  </a:cubicBezTo>
                  <a:cubicBezTo>
                    <a:pt x="86765" y="532764"/>
                    <a:pt x="94762" y="533249"/>
                    <a:pt x="93029" y="530376"/>
                  </a:cubicBezTo>
                  <a:cubicBezTo>
                    <a:pt x="92905" y="530176"/>
                    <a:pt x="92772" y="530024"/>
                    <a:pt x="92620" y="529890"/>
                  </a:cubicBezTo>
                  <a:cubicBezTo>
                    <a:pt x="91839" y="529243"/>
                    <a:pt x="90697" y="529576"/>
                    <a:pt x="89507" y="529890"/>
                  </a:cubicBezTo>
                  <a:cubicBezTo>
                    <a:pt x="88355" y="530204"/>
                    <a:pt x="87155" y="530499"/>
                    <a:pt x="86194" y="529890"/>
                  </a:cubicBezTo>
                  <a:cubicBezTo>
                    <a:pt x="86127" y="529833"/>
                    <a:pt x="86051" y="529776"/>
                    <a:pt x="85975" y="529729"/>
                  </a:cubicBezTo>
                  <a:cubicBezTo>
                    <a:pt x="83766" y="527921"/>
                    <a:pt x="85347" y="525209"/>
                    <a:pt x="84052" y="522678"/>
                  </a:cubicBezTo>
                  <a:cubicBezTo>
                    <a:pt x="82367" y="519366"/>
                    <a:pt x="79178" y="519014"/>
                    <a:pt x="77645" y="515627"/>
                  </a:cubicBezTo>
                  <a:cubicBezTo>
                    <a:pt x="76284" y="512649"/>
                    <a:pt x="77911" y="510213"/>
                    <a:pt x="76360" y="507311"/>
                  </a:cubicBezTo>
                  <a:cubicBezTo>
                    <a:pt x="74770" y="504332"/>
                    <a:pt x="71752" y="504371"/>
                    <a:pt x="69953" y="501535"/>
                  </a:cubicBezTo>
                  <a:cubicBezTo>
                    <a:pt x="67249" y="497282"/>
                    <a:pt x="69772" y="493466"/>
                    <a:pt x="68030" y="488737"/>
                  </a:cubicBezTo>
                  <a:cubicBezTo>
                    <a:pt x="67068" y="486111"/>
                    <a:pt x="65935" y="484893"/>
                    <a:pt x="64831" y="482333"/>
                  </a:cubicBezTo>
                  <a:cubicBezTo>
                    <a:pt x="63660" y="479641"/>
                    <a:pt x="62889" y="478147"/>
                    <a:pt x="62261" y="475292"/>
                  </a:cubicBezTo>
                  <a:cubicBezTo>
                    <a:pt x="61785" y="473085"/>
                    <a:pt x="62004" y="471743"/>
                    <a:pt x="61623" y="469526"/>
                  </a:cubicBezTo>
                  <a:cubicBezTo>
                    <a:pt x="60766" y="464616"/>
                    <a:pt x="58091" y="462323"/>
                    <a:pt x="57777" y="457347"/>
                  </a:cubicBezTo>
                  <a:cubicBezTo>
                    <a:pt x="57586" y="454349"/>
                    <a:pt x="58234" y="452675"/>
                    <a:pt x="58415" y="449668"/>
                  </a:cubicBezTo>
                  <a:cubicBezTo>
                    <a:pt x="58995" y="440438"/>
                    <a:pt x="54035" y="434111"/>
                    <a:pt x="58415" y="425966"/>
                  </a:cubicBezTo>
                  <a:cubicBezTo>
                    <a:pt x="60261" y="422540"/>
                    <a:pt x="63927" y="422074"/>
                    <a:pt x="64831" y="418277"/>
                  </a:cubicBezTo>
                  <a:cubicBezTo>
                    <a:pt x="66240" y="412264"/>
                    <a:pt x="60699" y="409343"/>
                    <a:pt x="56492" y="404823"/>
                  </a:cubicBezTo>
                  <a:cubicBezTo>
                    <a:pt x="54445" y="402634"/>
                    <a:pt x="52303" y="402254"/>
                    <a:pt x="50722" y="399704"/>
                  </a:cubicBezTo>
                  <a:cubicBezTo>
                    <a:pt x="47838" y="395032"/>
                    <a:pt x="50113" y="391073"/>
                    <a:pt x="50722" y="385612"/>
                  </a:cubicBezTo>
                  <a:cubicBezTo>
                    <a:pt x="51265" y="380788"/>
                    <a:pt x="49761" y="376763"/>
                    <a:pt x="53283" y="373442"/>
                  </a:cubicBezTo>
                  <a:cubicBezTo>
                    <a:pt x="54759" y="372062"/>
                    <a:pt x="56473" y="372433"/>
                    <a:pt x="57777" y="370873"/>
                  </a:cubicBezTo>
                  <a:cubicBezTo>
                    <a:pt x="60538" y="367600"/>
                    <a:pt x="56863" y="364260"/>
                    <a:pt x="56492" y="359987"/>
                  </a:cubicBezTo>
                  <a:cubicBezTo>
                    <a:pt x="56273" y="357380"/>
                    <a:pt x="56292" y="355315"/>
                    <a:pt x="56282" y="353260"/>
                  </a:cubicBezTo>
                  <a:cubicBezTo>
                    <a:pt x="56273" y="351195"/>
                    <a:pt x="56225" y="349131"/>
                    <a:pt x="55854" y="346523"/>
                  </a:cubicBezTo>
                  <a:cubicBezTo>
                    <a:pt x="54730" y="338540"/>
                    <a:pt x="51436" y="334630"/>
                    <a:pt x="50085" y="326675"/>
                  </a:cubicBezTo>
                  <a:cubicBezTo>
                    <a:pt x="49037" y="320499"/>
                    <a:pt x="49666" y="316865"/>
                    <a:pt x="48809" y="310651"/>
                  </a:cubicBezTo>
                  <a:cubicBezTo>
                    <a:pt x="47800" y="303325"/>
                    <a:pt x="46277" y="299347"/>
                    <a:pt x="44953" y="292078"/>
                  </a:cubicBezTo>
                  <a:cubicBezTo>
                    <a:pt x="43478" y="283876"/>
                    <a:pt x="42878" y="279194"/>
                    <a:pt x="41755" y="270935"/>
                  </a:cubicBezTo>
                  <a:cubicBezTo>
                    <a:pt x="40631" y="262714"/>
                    <a:pt x="39260" y="258108"/>
                    <a:pt x="39184" y="249802"/>
                  </a:cubicBezTo>
                  <a:cubicBezTo>
                    <a:pt x="39127" y="242028"/>
                    <a:pt x="38175" y="237146"/>
                    <a:pt x="41107" y="229934"/>
                  </a:cubicBezTo>
                  <a:cubicBezTo>
                    <a:pt x="43287" y="224615"/>
                    <a:pt x="46296" y="222579"/>
                    <a:pt x="49447" y="217764"/>
                  </a:cubicBezTo>
                  <a:cubicBezTo>
                    <a:pt x="53616" y="211399"/>
                    <a:pt x="55568" y="207526"/>
                    <a:pt x="59700" y="201113"/>
                  </a:cubicBezTo>
                  <a:cubicBezTo>
                    <a:pt x="62632" y="196574"/>
                    <a:pt x="64783" y="194319"/>
                    <a:pt x="67382" y="189580"/>
                  </a:cubicBezTo>
                  <a:cubicBezTo>
                    <a:pt x="69382" y="185964"/>
                    <a:pt x="70172" y="183747"/>
                    <a:pt x="71876" y="179979"/>
                  </a:cubicBezTo>
                  <a:cubicBezTo>
                    <a:pt x="73675" y="176002"/>
                    <a:pt x="75227" y="173937"/>
                    <a:pt x="76360" y="169722"/>
                  </a:cubicBezTo>
                  <a:cubicBezTo>
                    <a:pt x="77407" y="165840"/>
                    <a:pt x="77693" y="163509"/>
                    <a:pt x="77645" y="159484"/>
                  </a:cubicBezTo>
                  <a:cubicBezTo>
                    <a:pt x="77588" y="154926"/>
                    <a:pt x="74046" y="152186"/>
                    <a:pt x="75722" y="147942"/>
                  </a:cubicBezTo>
                  <a:cubicBezTo>
                    <a:pt x="77017" y="144659"/>
                    <a:pt x="80777" y="144821"/>
                    <a:pt x="82138" y="141548"/>
                  </a:cubicBezTo>
                  <a:cubicBezTo>
                    <a:pt x="83462" y="138303"/>
                    <a:pt x="82233" y="136076"/>
                    <a:pt x="82138" y="132575"/>
                  </a:cubicBezTo>
                  <a:cubicBezTo>
                    <a:pt x="81900" y="124810"/>
                    <a:pt x="80967" y="120462"/>
                    <a:pt x="80206" y="112726"/>
                  </a:cubicBezTo>
                  <a:lnTo>
                    <a:pt x="75084" y="116561"/>
                  </a:lnTo>
                  <a:cubicBezTo>
                    <a:pt x="73827" y="113820"/>
                    <a:pt x="72952" y="112336"/>
                    <a:pt x="71876" y="109510"/>
                  </a:cubicBezTo>
                  <a:cubicBezTo>
                    <a:pt x="70657" y="106351"/>
                    <a:pt x="69353" y="104591"/>
                    <a:pt x="69315" y="101184"/>
                  </a:cubicBezTo>
                  <a:cubicBezTo>
                    <a:pt x="69267" y="97245"/>
                    <a:pt x="71390" y="95371"/>
                    <a:pt x="72514" y="91574"/>
                  </a:cubicBezTo>
                  <a:cubicBezTo>
                    <a:pt x="73323" y="88843"/>
                    <a:pt x="73923" y="87330"/>
                    <a:pt x="74437" y="84533"/>
                  </a:cubicBezTo>
                  <a:cubicBezTo>
                    <a:pt x="75160" y="80594"/>
                    <a:pt x="75665" y="78253"/>
                    <a:pt x="75084" y="74285"/>
                  </a:cubicBezTo>
                  <a:cubicBezTo>
                    <a:pt x="74532" y="70612"/>
                    <a:pt x="73961" y="68385"/>
                    <a:pt x="71876" y="65331"/>
                  </a:cubicBezTo>
                  <a:cubicBezTo>
                    <a:pt x="70295" y="62981"/>
                    <a:pt x="67982" y="62753"/>
                    <a:pt x="66745" y="60193"/>
                  </a:cubicBezTo>
                  <a:cubicBezTo>
                    <a:pt x="65117" y="56825"/>
                    <a:pt x="66992" y="54341"/>
                    <a:pt x="66745" y="50592"/>
                  </a:cubicBezTo>
                  <a:cubicBezTo>
                    <a:pt x="66307" y="43741"/>
                    <a:pt x="65774" y="39783"/>
                    <a:pt x="63546" y="33303"/>
                  </a:cubicBezTo>
                  <a:cubicBezTo>
                    <a:pt x="61547" y="27489"/>
                    <a:pt x="61794" y="22323"/>
                    <a:pt x="56492" y="19211"/>
                  </a:cubicBezTo>
                  <a:cubicBezTo>
                    <a:pt x="53417" y="17403"/>
                    <a:pt x="50323" y="19506"/>
                    <a:pt x="47524" y="17289"/>
                  </a:cubicBezTo>
                  <a:cubicBezTo>
                    <a:pt x="45068" y="15338"/>
                    <a:pt x="45724" y="12608"/>
                    <a:pt x="43678" y="10248"/>
                  </a:cubicBezTo>
                  <a:cubicBezTo>
                    <a:pt x="41812" y="8088"/>
                    <a:pt x="40222" y="7431"/>
                    <a:pt x="37909" y="5766"/>
                  </a:cubicBezTo>
                  <a:cubicBezTo>
                    <a:pt x="34539" y="3330"/>
                    <a:pt x="32435" y="2246"/>
                    <a:pt x="28941" y="0"/>
                  </a:cubicBezTo>
                  <a:lnTo>
                    <a:pt x="29702" y="561"/>
                  </a:lnTo>
                  <a:cubicBezTo>
                    <a:pt x="29522" y="2217"/>
                    <a:pt x="29055" y="3882"/>
                    <a:pt x="28293" y="5776"/>
                  </a:cubicBezTo>
                  <a:cubicBezTo>
                    <a:pt x="26884" y="9230"/>
                    <a:pt x="25019" y="10667"/>
                    <a:pt x="22524" y="13454"/>
                  </a:cubicBezTo>
                  <a:cubicBezTo>
                    <a:pt x="19583" y="16766"/>
                    <a:pt x="17726" y="18478"/>
                    <a:pt x="14194" y="21152"/>
                  </a:cubicBezTo>
                  <a:cubicBezTo>
                    <a:pt x="12043" y="22789"/>
                    <a:pt x="10148" y="22912"/>
                    <a:pt x="8425" y="24996"/>
                  </a:cubicBezTo>
                  <a:cubicBezTo>
                    <a:pt x="6864" y="26890"/>
                    <a:pt x="6959" y="28546"/>
                    <a:pt x="5864" y="30753"/>
                  </a:cubicBezTo>
                  <a:cubicBezTo>
                    <a:pt x="4712" y="33056"/>
                    <a:pt x="3913" y="34274"/>
                    <a:pt x="2656" y="36510"/>
                  </a:cubicBezTo>
                  <a:lnTo>
                    <a:pt x="0" y="36024"/>
                  </a:lnTo>
                  <a:cubicBezTo>
                    <a:pt x="1047" y="36367"/>
                    <a:pt x="2152" y="36710"/>
                    <a:pt x="3294" y="37138"/>
                  </a:cubicBezTo>
                  <a:cubicBezTo>
                    <a:pt x="5741" y="38070"/>
                    <a:pt x="7854" y="37233"/>
                    <a:pt x="9710" y="39069"/>
                  </a:cubicBezTo>
                  <a:cubicBezTo>
                    <a:pt x="12043" y="41381"/>
                    <a:pt x="10120" y="44236"/>
                    <a:pt x="10996" y="47395"/>
                  </a:cubicBezTo>
                  <a:cubicBezTo>
                    <a:pt x="12005" y="51068"/>
                    <a:pt x="13595" y="52762"/>
                    <a:pt x="14842" y="56368"/>
                  </a:cubicBezTo>
                  <a:cubicBezTo>
                    <a:pt x="16670" y="61687"/>
                    <a:pt x="17250" y="64865"/>
                    <a:pt x="18040" y="70441"/>
                  </a:cubicBezTo>
                  <a:cubicBezTo>
                    <a:pt x="19059" y="77625"/>
                    <a:pt x="17079" y="81964"/>
                    <a:pt x="18678" y="89024"/>
                  </a:cubicBezTo>
                  <a:cubicBezTo>
                    <a:pt x="19259" y="91564"/>
                    <a:pt x="20249" y="92839"/>
                    <a:pt x="20601" y="95437"/>
                  </a:cubicBezTo>
                  <a:cubicBezTo>
                    <a:pt x="21325" y="100728"/>
                    <a:pt x="19126" y="103649"/>
                    <a:pt x="18040" y="108882"/>
                  </a:cubicBezTo>
                  <a:cubicBezTo>
                    <a:pt x="17108" y="113392"/>
                    <a:pt x="16574" y="115942"/>
                    <a:pt x="15480" y="120414"/>
                  </a:cubicBezTo>
                  <a:cubicBezTo>
                    <a:pt x="14547" y="124182"/>
                    <a:pt x="12424" y="126162"/>
                    <a:pt x="12919" y="130025"/>
                  </a:cubicBezTo>
                  <a:cubicBezTo>
                    <a:pt x="13299" y="133022"/>
                    <a:pt x="15222" y="134192"/>
                    <a:pt x="16117" y="137047"/>
                  </a:cubicBezTo>
                  <a:cubicBezTo>
                    <a:pt x="16879" y="139492"/>
                    <a:pt x="17031" y="140948"/>
                    <a:pt x="17403" y="143479"/>
                  </a:cubicBezTo>
                  <a:cubicBezTo>
                    <a:pt x="17945" y="147190"/>
                    <a:pt x="17907" y="149322"/>
                    <a:pt x="18040" y="153080"/>
                  </a:cubicBezTo>
                  <a:cubicBezTo>
                    <a:pt x="18202" y="157571"/>
                    <a:pt x="16422" y="160416"/>
                    <a:pt x="18040" y="164622"/>
                  </a:cubicBezTo>
                  <a:cubicBezTo>
                    <a:pt x="19011" y="167134"/>
                    <a:pt x="21506" y="167705"/>
                    <a:pt x="21887" y="170379"/>
                  </a:cubicBezTo>
                  <a:cubicBezTo>
                    <a:pt x="22258" y="172957"/>
                    <a:pt x="20363" y="174204"/>
                    <a:pt x="19963" y="176782"/>
                  </a:cubicBezTo>
                  <a:cubicBezTo>
                    <a:pt x="19507" y="179751"/>
                    <a:pt x="19849" y="181473"/>
                    <a:pt x="19963" y="184471"/>
                  </a:cubicBezTo>
                  <a:cubicBezTo>
                    <a:pt x="20087" y="187725"/>
                    <a:pt x="20306" y="189561"/>
                    <a:pt x="20601" y="192796"/>
                  </a:cubicBezTo>
                  <a:cubicBezTo>
                    <a:pt x="21020" y="197316"/>
                    <a:pt x="21382" y="199819"/>
                    <a:pt x="21887" y="204329"/>
                  </a:cubicBezTo>
                  <a:cubicBezTo>
                    <a:pt x="22134" y="206584"/>
                    <a:pt x="22429" y="207830"/>
                    <a:pt x="22524" y="210095"/>
                  </a:cubicBezTo>
                  <a:cubicBezTo>
                    <a:pt x="22696" y="213834"/>
                    <a:pt x="22115" y="215956"/>
                    <a:pt x="21887" y="219705"/>
                  </a:cubicBezTo>
                  <a:cubicBezTo>
                    <a:pt x="21610" y="224206"/>
                    <a:pt x="23353" y="227251"/>
                    <a:pt x="21249" y="231228"/>
                  </a:cubicBezTo>
                  <a:cubicBezTo>
                    <a:pt x="19754" y="234045"/>
                    <a:pt x="16174" y="233883"/>
                    <a:pt x="15480" y="236994"/>
                  </a:cubicBezTo>
                  <a:cubicBezTo>
                    <a:pt x="15032" y="238964"/>
                    <a:pt x="15337" y="240258"/>
                    <a:pt x="16117" y="242132"/>
                  </a:cubicBezTo>
                  <a:cubicBezTo>
                    <a:pt x="17003" y="244245"/>
                    <a:pt x="19030" y="244502"/>
                    <a:pt x="19963" y="246605"/>
                  </a:cubicBezTo>
                  <a:cubicBezTo>
                    <a:pt x="21287" y="249573"/>
                    <a:pt x="20144" y="251686"/>
                    <a:pt x="19963" y="254930"/>
                  </a:cubicBezTo>
                  <a:cubicBezTo>
                    <a:pt x="19821" y="257433"/>
                    <a:pt x="20240" y="259003"/>
                    <a:pt x="19326" y="261334"/>
                  </a:cubicBezTo>
                  <a:cubicBezTo>
                    <a:pt x="18412" y="263665"/>
                    <a:pt x="16308" y="264103"/>
                    <a:pt x="15480" y="266463"/>
                  </a:cubicBezTo>
                  <a:cubicBezTo>
                    <a:pt x="14213" y="270031"/>
                    <a:pt x="16089" y="272353"/>
                    <a:pt x="16765" y="276073"/>
                  </a:cubicBezTo>
                  <a:cubicBezTo>
                    <a:pt x="17536" y="280364"/>
                    <a:pt x="18002" y="282810"/>
                    <a:pt x="19326" y="286968"/>
                  </a:cubicBezTo>
                  <a:cubicBezTo>
                    <a:pt x="20544" y="290812"/>
                    <a:pt x="22039" y="292706"/>
                    <a:pt x="23172" y="296578"/>
                  </a:cubicBezTo>
                  <a:cubicBezTo>
                    <a:pt x="24305" y="300480"/>
                    <a:pt x="23743" y="302992"/>
                    <a:pt x="25085" y="306826"/>
                  </a:cubicBezTo>
                  <a:cubicBezTo>
                    <a:pt x="26209" y="309985"/>
                    <a:pt x="28427" y="311203"/>
                    <a:pt x="28941" y="314514"/>
                  </a:cubicBezTo>
                  <a:cubicBezTo>
                    <a:pt x="29436" y="317769"/>
                    <a:pt x="28807" y="319767"/>
                    <a:pt x="27655" y="322840"/>
                  </a:cubicBezTo>
                  <a:cubicBezTo>
                    <a:pt x="26637" y="325571"/>
                    <a:pt x="24866" y="326523"/>
                    <a:pt x="23810" y="329244"/>
                  </a:cubicBezTo>
                  <a:cubicBezTo>
                    <a:pt x="21820" y="334382"/>
                    <a:pt x="22838" y="337855"/>
                    <a:pt x="23172" y="343336"/>
                  </a:cubicBezTo>
                  <a:cubicBezTo>
                    <a:pt x="23400" y="347104"/>
                    <a:pt x="24209" y="349178"/>
                    <a:pt x="24457" y="352956"/>
                  </a:cubicBezTo>
                  <a:cubicBezTo>
                    <a:pt x="24466" y="353060"/>
                    <a:pt x="24466" y="353155"/>
                    <a:pt x="24466" y="353270"/>
                  </a:cubicBezTo>
                  <a:cubicBezTo>
                    <a:pt x="24666" y="356562"/>
                    <a:pt x="24590" y="358532"/>
                    <a:pt x="24457" y="361919"/>
                  </a:cubicBezTo>
                  <a:cubicBezTo>
                    <a:pt x="24247" y="366934"/>
                    <a:pt x="23096" y="369702"/>
                    <a:pt x="23172" y="374726"/>
                  </a:cubicBezTo>
                  <a:cubicBezTo>
                    <a:pt x="23210" y="377733"/>
                    <a:pt x="24000" y="379408"/>
                    <a:pt x="23810" y="382424"/>
                  </a:cubicBezTo>
                  <a:cubicBezTo>
                    <a:pt x="23600" y="385745"/>
                    <a:pt x="22553" y="387477"/>
                    <a:pt x="21887" y="390741"/>
                  </a:cubicBezTo>
                  <a:cubicBezTo>
                    <a:pt x="20982" y="395213"/>
                    <a:pt x="18773" y="397886"/>
                    <a:pt x="19963" y="402273"/>
                  </a:cubicBezTo>
                  <a:cubicBezTo>
                    <a:pt x="20811" y="405413"/>
                    <a:pt x="22962" y="406440"/>
                    <a:pt x="24457" y="409314"/>
                  </a:cubicBezTo>
                  <a:cubicBezTo>
                    <a:pt x="26408" y="413111"/>
                    <a:pt x="27494" y="415375"/>
                    <a:pt x="28293" y="419571"/>
                  </a:cubicBezTo>
                  <a:cubicBezTo>
                    <a:pt x="29188" y="424224"/>
                    <a:pt x="27389" y="427079"/>
                    <a:pt x="28293" y="431741"/>
                  </a:cubicBezTo>
                  <a:cubicBezTo>
                    <a:pt x="28903" y="434843"/>
                    <a:pt x="31264" y="436290"/>
                    <a:pt x="30864" y="439420"/>
                  </a:cubicBezTo>
                  <a:cubicBezTo>
                    <a:pt x="30492" y="442322"/>
                    <a:pt x="27303" y="442931"/>
                    <a:pt x="27018" y="445833"/>
                  </a:cubicBezTo>
                  <a:cubicBezTo>
                    <a:pt x="26685" y="449068"/>
                    <a:pt x="29474" y="450362"/>
                    <a:pt x="30216" y="453522"/>
                  </a:cubicBezTo>
                  <a:cubicBezTo>
                    <a:pt x="30845" y="456205"/>
                    <a:pt x="30169" y="457899"/>
                    <a:pt x="30864" y="460563"/>
                  </a:cubicBezTo>
                  <a:cubicBezTo>
                    <a:pt x="31616" y="463493"/>
                    <a:pt x="32768" y="464883"/>
                    <a:pt x="34062" y="467614"/>
                  </a:cubicBezTo>
                  <a:cubicBezTo>
                    <a:pt x="35510" y="470639"/>
                    <a:pt x="35681" y="472790"/>
                    <a:pt x="37909" y="475311"/>
                  </a:cubicBezTo>
                  <a:cubicBezTo>
                    <a:pt x="39203" y="476758"/>
                    <a:pt x="39860" y="478061"/>
                    <a:pt x="41755" y="478508"/>
                  </a:cubicBezTo>
                  <a:cubicBezTo>
                    <a:pt x="44477" y="479136"/>
                    <a:pt x="45372" y="475292"/>
                    <a:pt x="48162" y="475311"/>
                  </a:cubicBezTo>
                  <a:cubicBezTo>
                    <a:pt x="50304" y="475321"/>
                    <a:pt x="51684" y="475816"/>
                    <a:pt x="53283" y="477224"/>
                  </a:cubicBezTo>
                  <a:cubicBezTo>
                    <a:pt x="55311" y="479003"/>
                    <a:pt x="54121" y="481572"/>
                    <a:pt x="55854" y="483628"/>
                  </a:cubicBezTo>
                  <a:cubicBezTo>
                    <a:pt x="57225" y="485274"/>
                    <a:pt x="58995" y="485150"/>
                    <a:pt x="60338" y="486834"/>
                  </a:cubicBezTo>
                  <a:cubicBezTo>
                    <a:pt x="61394" y="488138"/>
                    <a:pt x="61966" y="489023"/>
                    <a:pt x="62261" y="490678"/>
                  </a:cubicBezTo>
                  <a:cubicBezTo>
                    <a:pt x="62708" y="493247"/>
                    <a:pt x="60166" y="494475"/>
                    <a:pt x="60338" y="497091"/>
                  </a:cubicBezTo>
                  <a:cubicBezTo>
                    <a:pt x="60480" y="499213"/>
                    <a:pt x="62194" y="500070"/>
                    <a:pt x="62261" y="502201"/>
                  </a:cubicBezTo>
                  <a:cubicBezTo>
                    <a:pt x="62356" y="504894"/>
                    <a:pt x="60100" y="505960"/>
                    <a:pt x="59700" y="508605"/>
                  </a:cubicBezTo>
                  <a:cubicBezTo>
                    <a:pt x="59443" y="510346"/>
                    <a:pt x="58672" y="511678"/>
                    <a:pt x="59700" y="513096"/>
                  </a:cubicBezTo>
                  <a:cubicBezTo>
                    <a:pt x="60776" y="514561"/>
                    <a:pt x="62756" y="513267"/>
                    <a:pt x="64184" y="514390"/>
                  </a:cubicBezTo>
                  <a:cubicBezTo>
                    <a:pt x="67344" y="516855"/>
                    <a:pt x="61375" y="521269"/>
                    <a:pt x="63546" y="524619"/>
                  </a:cubicBezTo>
                  <a:cubicBezTo>
                    <a:pt x="64317" y="525808"/>
                    <a:pt x="65012" y="526294"/>
                    <a:pt x="66116" y="527197"/>
                  </a:cubicBezTo>
                  <a:cubicBezTo>
                    <a:pt x="67925" y="528672"/>
                    <a:pt x="69886" y="528454"/>
                    <a:pt x="71428" y="529919"/>
                  </a:cubicBezTo>
                  <a:cubicBezTo>
                    <a:pt x="71590" y="530071"/>
                    <a:pt x="71733" y="530214"/>
                    <a:pt x="71876" y="530404"/>
                  </a:cubicBezTo>
                  <a:cubicBezTo>
                    <a:pt x="73218" y="532060"/>
                    <a:pt x="73570" y="533392"/>
                    <a:pt x="73799" y="535523"/>
                  </a:cubicBezTo>
                  <a:cubicBezTo>
                    <a:pt x="74065" y="538064"/>
                    <a:pt x="73304" y="539501"/>
                    <a:pt x="72514" y="541927"/>
                  </a:cubicBezTo>
                  <a:cubicBezTo>
                    <a:pt x="71923" y="543735"/>
                    <a:pt x="71295" y="544639"/>
                    <a:pt x="70591" y="546418"/>
                  </a:cubicBezTo>
                  <a:cubicBezTo>
                    <a:pt x="69439" y="549358"/>
                    <a:pt x="67411" y="551004"/>
                    <a:pt x="68030" y="554106"/>
                  </a:cubicBezTo>
                  <a:cubicBezTo>
                    <a:pt x="68430" y="556076"/>
                    <a:pt x="69848" y="556723"/>
                    <a:pt x="70591" y="558598"/>
                  </a:cubicBezTo>
                  <a:cubicBezTo>
                    <a:pt x="72257" y="562765"/>
                    <a:pt x="71114" y="565629"/>
                    <a:pt x="71238" y="570120"/>
                  </a:cubicBezTo>
                  <a:cubicBezTo>
                    <a:pt x="71333" y="574126"/>
                    <a:pt x="72618" y="576619"/>
                    <a:pt x="71238" y="580368"/>
                  </a:cubicBezTo>
                  <a:cubicBezTo>
                    <a:pt x="70305" y="582918"/>
                    <a:pt x="67240" y="583442"/>
                    <a:pt x="67382" y="586134"/>
                  </a:cubicBezTo>
                  <a:cubicBezTo>
                    <a:pt x="67525" y="588637"/>
                    <a:pt x="69934" y="589122"/>
                    <a:pt x="71238" y="591254"/>
                  </a:cubicBezTo>
                  <a:cubicBezTo>
                    <a:pt x="72399" y="593166"/>
                    <a:pt x="71971" y="595079"/>
                    <a:pt x="73799" y="596382"/>
                  </a:cubicBezTo>
                  <a:cubicBezTo>
                    <a:pt x="76036" y="597971"/>
                    <a:pt x="78226" y="595564"/>
                    <a:pt x="80853" y="596382"/>
                  </a:cubicBezTo>
                  <a:cubicBezTo>
                    <a:pt x="83100" y="597077"/>
                    <a:pt x="85765" y="597239"/>
                    <a:pt x="85975" y="599589"/>
                  </a:cubicBezTo>
                  <a:cubicBezTo>
                    <a:pt x="86184" y="602072"/>
                    <a:pt x="82300" y="601387"/>
                    <a:pt x="80853" y="603424"/>
                  </a:cubicBezTo>
                  <a:cubicBezTo>
                    <a:pt x="79197" y="605745"/>
                    <a:pt x="79339" y="607648"/>
                    <a:pt x="78930" y="610455"/>
                  </a:cubicBezTo>
                  <a:cubicBezTo>
                    <a:pt x="78483" y="613453"/>
                    <a:pt x="77407" y="615765"/>
                    <a:pt x="78321" y="618239"/>
                  </a:cubicBezTo>
                  <a:cubicBezTo>
                    <a:pt x="78464" y="618619"/>
                    <a:pt x="78664" y="619029"/>
                    <a:pt x="78930" y="619428"/>
                  </a:cubicBezTo>
                  <a:cubicBezTo>
                    <a:pt x="79977" y="621084"/>
                    <a:pt x="81282" y="621369"/>
                    <a:pt x="82767" y="622635"/>
                  </a:cubicBezTo>
                  <a:cubicBezTo>
                    <a:pt x="84794" y="624357"/>
                    <a:pt x="86575" y="624814"/>
                    <a:pt x="87898" y="627107"/>
                  </a:cubicBezTo>
                  <a:cubicBezTo>
                    <a:pt x="89631" y="630161"/>
                    <a:pt x="87374" y="632787"/>
                    <a:pt x="88545" y="636089"/>
                  </a:cubicBezTo>
                  <a:cubicBezTo>
                    <a:pt x="89097" y="637669"/>
                    <a:pt x="89278" y="638744"/>
                    <a:pt x="90459" y="639933"/>
                  </a:cubicBezTo>
                  <a:cubicBezTo>
                    <a:pt x="91649" y="641104"/>
                    <a:pt x="93029" y="640780"/>
                    <a:pt x="94305" y="641846"/>
                  </a:cubicBezTo>
                  <a:cubicBezTo>
                    <a:pt x="96970" y="644092"/>
                    <a:pt x="95876" y="647108"/>
                    <a:pt x="97513" y="650171"/>
                  </a:cubicBezTo>
                  <a:cubicBezTo>
                    <a:pt x="98789" y="652550"/>
                    <a:pt x="99179" y="654339"/>
                    <a:pt x="101350" y="655938"/>
                  </a:cubicBezTo>
                  <a:cubicBezTo>
                    <a:pt x="103073" y="657203"/>
                    <a:pt x="104729" y="656651"/>
                    <a:pt x="106481" y="657860"/>
                  </a:cubicBezTo>
                  <a:cubicBezTo>
                    <a:pt x="108985" y="659592"/>
                    <a:pt x="108861" y="662056"/>
                    <a:pt x="110965" y="664254"/>
                  </a:cubicBezTo>
                  <a:cubicBezTo>
                    <a:pt x="112935" y="666319"/>
                    <a:pt x="115306" y="666281"/>
                    <a:pt x="116734" y="668755"/>
                  </a:cubicBezTo>
                  <a:cubicBezTo>
                    <a:pt x="117895" y="670743"/>
                    <a:pt x="117315" y="672323"/>
                    <a:pt x="118019" y="674521"/>
                  </a:cubicBezTo>
                  <a:cubicBezTo>
                    <a:pt x="118781" y="676852"/>
                    <a:pt x="119161" y="678270"/>
                    <a:pt x="120580" y="680268"/>
                  </a:cubicBezTo>
                  <a:cubicBezTo>
                    <a:pt x="121808" y="682000"/>
                    <a:pt x="122332" y="683779"/>
                    <a:pt x="124426" y="684112"/>
                  </a:cubicBezTo>
                  <a:cubicBezTo>
                    <a:pt x="126758" y="684483"/>
                    <a:pt x="127406" y="681876"/>
                    <a:pt x="129557" y="680915"/>
                  </a:cubicBezTo>
                  <a:cubicBezTo>
                    <a:pt x="132823" y="679450"/>
                    <a:pt x="134955" y="678888"/>
                    <a:pt x="138525" y="678993"/>
                  </a:cubicBezTo>
                  <a:cubicBezTo>
                    <a:pt x="140296" y="679022"/>
                    <a:pt x="141276" y="679297"/>
                    <a:pt x="143019" y="679631"/>
                  </a:cubicBezTo>
                  <a:cubicBezTo>
                    <a:pt x="145817" y="680154"/>
                    <a:pt x="147474" y="680354"/>
                    <a:pt x="150063" y="681543"/>
                  </a:cubicBezTo>
                  <a:cubicBezTo>
                    <a:pt x="153157" y="682961"/>
                    <a:pt x="156880" y="683284"/>
                    <a:pt x="157118" y="686672"/>
                  </a:cubicBezTo>
                  <a:cubicBezTo>
                    <a:pt x="157299" y="689365"/>
                    <a:pt x="155737" y="691334"/>
                    <a:pt x="153272" y="692428"/>
                  </a:cubicBezTo>
                  <a:cubicBezTo>
                    <a:pt x="150977" y="693447"/>
                    <a:pt x="149111" y="692904"/>
                    <a:pt x="146855" y="691800"/>
                  </a:cubicBezTo>
                  <a:cubicBezTo>
                    <a:pt x="143809" y="690316"/>
                    <a:pt x="144837" y="686130"/>
                    <a:pt x="141733" y="684759"/>
                  </a:cubicBezTo>
                  <a:cubicBezTo>
                    <a:pt x="138754" y="683418"/>
                    <a:pt x="135031" y="682571"/>
                    <a:pt x="133403" y="685387"/>
                  </a:cubicBezTo>
                  <a:cubicBezTo>
                    <a:pt x="132756" y="686481"/>
                    <a:pt x="132699" y="687319"/>
                    <a:pt x="132756" y="688594"/>
                  </a:cubicBezTo>
                  <a:cubicBezTo>
                    <a:pt x="132889" y="691287"/>
                    <a:pt x="134508" y="692657"/>
                    <a:pt x="136602" y="694350"/>
                  </a:cubicBezTo>
                  <a:cubicBezTo>
                    <a:pt x="138696" y="696054"/>
                    <a:pt x="142942" y="694227"/>
                    <a:pt x="143019" y="696919"/>
                  </a:cubicBezTo>
                  <a:cubicBezTo>
                    <a:pt x="143095" y="699765"/>
                    <a:pt x="136164" y="695997"/>
                    <a:pt x="135964" y="698851"/>
                  </a:cubicBezTo>
                  <a:cubicBezTo>
                    <a:pt x="135755" y="701630"/>
                    <a:pt x="139839" y="700849"/>
                    <a:pt x="142371" y="702039"/>
                  </a:cubicBezTo>
                  <a:cubicBezTo>
                    <a:pt x="145817" y="703656"/>
                    <a:pt x="147636" y="705045"/>
                    <a:pt x="151349" y="705883"/>
                  </a:cubicBezTo>
                  <a:cubicBezTo>
                    <a:pt x="153795" y="706444"/>
                    <a:pt x="155309" y="707130"/>
                    <a:pt x="157755" y="706511"/>
                  </a:cubicBezTo>
                  <a:cubicBezTo>
                    <a:pt x="159393" y="706083"/>
                    <a:pt x="160602" y="705902"/>
                    <a:pt x="161611" y="70456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5" name="任意形状 350"/>
            <p:cNvSpPr/>
            <p:nvPr/>
          </p:nvSpPr>
          <p:spPr>
            <a:xfrm>
              <a:off x="12814721" y="4917945"/>
              <a:ext cx="13724" cy="24934"/>
            </a:xfrm>
            <a:custGeom>
              <a:avLst/>
              <a:gdLst>
                <a:gd name="connsiteX0" fmla="*/ 10731 w 13724"/>
                <a:gd name="connsiteY0" fmla="*/ 3936 h 24934"/>
                <a:gd name="connsiteX1" fmla="*/ 4324 w 13724"/>
                <a:gd name="connsiteY1" fmla="*/ 111 h 24934"/>
                <a:gd name="connsiteX2" fmla="*/ 478 w 13724"/>
                <a:gd name="connsiteY2" fmla="*/ 3308 h 24934"/>
                <a:gd name="connsiteX3" fmla="*/ 1754 w 13724"/>
                <a:gd name="connsiteY3" fmla="*/ 8427 h 24934"/>
                <a:gd name="connsiteX4" fmla="*/ 4324 w 13724"/>
                <a:gd name="connsiteY4" fmla="*/ 12262 h 24934"/>
                <a:gd name="connsiteX5" fmla="*/ 1116 w 13724"/>
                <a:gd name="connsiteY5" fmla="*/ 16115 h 24934"/>
                <a:gd name="connsiteX6" fmla="*/ 478 w 13724"/>
                <a:gd name="connsiteY6" fmla="*/ 21872 h 24934"/>
                <a:gd name="connsiteX7" fmla="*/ 3039 w 13724"/>
                <a:gd name="connsiteY7" fmla="*/ 24441 h 24934"/>
                <a:gd name="connsiteX8" fmla="*/ 8808 w 13724"/>
                <a:gd name="connsiteY8" fmla="*/ 23804 h 24934"/>
                <a:gd name="connsiteX9" fmla="*/ 12654 w 13724"/>
                <a:gd name="connsiteY9" fmla="*/ 19959 h 24934"/>
                <a:gd name="connsiteX10" fmla="*/ 13302 w 13724"/>
                <a:gd name="connsiteY10" fmla="*/ 11634 h 24934"/>
                <a:gd name="connsiteX11" fmla="*/ 10731 w 13724"/>
                <a:gd name="connsiteY11" fmla="*/ 3936 h 2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24" h="24934">
                  <a:moveTo>
                    <a:pt x="10731" y="3936"/>
                  </a:moveTo>
                  <a:cubicBezTo>
                    <a:pt x="8875" y="1700"/>
                    <a:pt x="7171" y="-527"/>
                    <a:pt x="4324" y="111"/>
                  </a:cubicBezTo>
                  <a:cubicBezTo>
                    <a:pt x="2420" y="520"/>
                    <a:pt x="1116" y="1471"/>
                    <a:pt x="478" y="3308"/>
                  </a:cubicBezTo>
                  <a:cubicBezTo>
                    <a:pt x="-198" y="5258"/>
                    <a:pt x="907" y="6553"/>
                    <a:pt x="1754" y="8427"/>
                  </a:cubicBezTo>
                  <a:cubicBezTo>
                    <a:pt x="2506" y="10064"/>
                    <a:pt x="4372" y="10463"/>
                    <a:pt x="4324" y="12262"/>
                  </a:cubicBezTo>
                  <a:cubicBezTo>
                    <a:pt x="4277" y="14222"/>
                    <a:pt x="1925" y="14336"/>
                    <a:pt x="1116" y="16115"/>
                  </a:cubicBezTo>
                  <a:cubicBezTo>
                    <a:pt x="183" y="18170"/>
                    <a:pt x="-502" y="19826"/>
                    <a:pt x="478" y="21872"/>
                  </a:cubicBezTo>
                  <a:cubicBezTo>
                    <a:pt x="1097" y="23147"/>
                    <a:pt x="1763" y="23813"/>
                    <a:pt x="3039" y="24441"/>
                  </a:cubicBezTo>
                  <a:cubicBezTo>
                    <a:pt x="5086" y="25421"/>
                    <a:pt x="6780" y="24803"/>
                    <a:pt x="8808" y="23804"/>
                  </a:cubicBezTo>
                  <a:cubicBezTo>
                    <a:pt x="10703" y="22862"/>
                    <a:pt x="11626" y="21805"/>
                    <a:pt x="12654" y="19959"/>
                  </a:cubicBezTo>
                  <a:cubicBezTo>
                    <a:pt x="14244" y="17114"/>
                    <a:pt x="13701" y="14859"/>
                    <a:pt x="13302" y="11634"/>
                  </a:cubicBezTo>
                  <a:cubicBezTo>
                    <a:pt x="12902" y="8484"/>
                    <a:pt x="12749" y="6381"/>
                    <a:pt x="10731" y="393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6" name="任意形状 351"/>
            <p:cNvSpPr/>
            <p:nvPr/>
          </p:nvSpPr>
          <p:spPr>
            <a:xfrm>
              <a:off x="12834077" y="4932310"/>
              <a:ext cx="7476" cy="7015"/>
            </a:xfrm>
            <a:custGeom>
              <a:avLst/>
              <a:gdLst>
                <a:gd name="connsiteX0" fmla="*/ 419 w 7476"/>
                <a:gd name="connsiteY0" fmla="*/ 1084 h 7015"/>
                <a:gd name="connsiteX1" fmla="*/ 1695 w 7476"/>
                <a:gd name="connsiteY1" fmla="*/ 5566 h 7015"/>
                <a:gd name="connsiteX2" fmla="*/ 6826 w 7476"/>
                <a:gd name="connsiteY2" fmla="*/ 6194 h 7015"/>
                <a:gd name="connsiteX3" fmla="*/ 5541 w 7476"/>
                <a:gd name="connsiteY3" fmla="*/ 1084 h 7015"/>
                <a:gd name="connsiteX4" fmla="*/ 419 w 7476"/>
                <a:gd name="connsiteY4" fmla="*/ 1084 h 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6" h="7015">
                  <a:moveTo>
                    <a:pt x="419" y="1084"/>
                  </a:moveTo>
                  <a:cubicBezTo>
                    <a:pt x="-580" y="2588"/>
                    <a:pt x="353" y="4338"/>
                    <a:pt x="1695" y="5566"/>
                  </a:cubicBezTo>
                  <a:cubicBezTo>
                    <a:pt x="3180" y="6927"/>
                    <a:pt x="5465" y="7697"/>
                    <a:pt x="6826" y="6194"/>
                  </a:cubicBezTo>
                  <a:cubicBezTo>
                    <a:pt x="8216" y="4681"/>
                    <a:pt x="7188" y="2331"/>
                    <a:pt x="5541" y="1084"/>
                  </a:cubicBezTo>
                  <a:cubicBezTo>
                    <a:pt x="3951" y="-124"/>
                    <a:pt x="1514" y="-581"/>
                    <a:pt x="419" y="10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7" name="任意形状 352"/>
            <p:cNvSpPr/>
            <p:nvPr/>
          </p:nvSpPr>
          <p:spPr>
            <a:xfrm>
              <a:off x="12849371" y="4933496"/>
              <a:ext cx="7104" cy="6352"/>
            </a:xfrm>
            <a:custGeom>
              <a:avLst/>
              <a:gdLst>
                <a:gd name="connsiteX0" fmla="*/ 1690 w 7104"/>
                <a:gd name="connsiteY0" fmla="*/ 1136 h 6352"/>
                <a:gd name="connsiteX1" fmla="*/ 1043 w 7104"/>
                <a:gd name="connsiteY1" fmla="*/ 6265 h 6352"/>
                <a:gd name="connsiteX2" fmla="*/ 3613 w 7104"/>
                <a:gd name="connsiteY2" fmla="*/ 5627 h 6352"/>
                <a:gd name="connsiteX3" fmla="*/ 6821 w 7104"/>
                <a:gd name="connsiteY3" fmla="*/ 1136 h 6352"/>
                <a:gd name="connsiteX4" fmla="*/ 1690 w 7104"/>
                <a:gd name="connsiteY4" fmla="*/ 1136 h 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" h="6352">
                  <a:moveTo>
                    <a:pt x="1690" y="1136"/>
                  </a:moveTo>
                  <a:cubicBezTo>
                    <a:pt x="167" y="2468"/>
                    <a:pt x="-880" y="5693"/>
                    <a:pt x="1043" y="6265"/>
                  </a:cubicBezTo>
                  <a:cubicBezTo>
                    <a:pt x="2042" y="6550"/>
                    <a:pt x="2690" y="6093"/>
                    <a:pt x="3613" y="5627"/>
                  </a:cubicBezTo>
                  <a:cubicBezTo>
                    <a:pt x="5536" y="4656"/>
                    <a:pt x="7935" y="2991"/>
                    <a:pt x="6821" y="1136"/>
                  </a:cubicBezTo>
                  <a:cubicBezTo>
                    <a:pt x="5784" y="-567"/>
                    <a:pt x="3194" y="-177"/>
                    <a:pt x="1690" y="113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8" name="任意形状 353"/>
            <p:cNvSpPr/>
            <p:nvPr/>
          </p:nvSpPr>
          <p:spPr>
            <a:xfrm>
              <a:off x="13216324" y="5714392"/>
              <a:ext cx="16178" cy="29744"/>
            </a:xfrm>
            <a:custGeom>
              <a:avLst/>
              <a:gdLst>
                <a:gd name="connsiteX0" fmla="*/ 14869 w 16178"/>
                <a:gd name="connsiteY0" fmla="*/ 29315 h 29744"/>
                <a:gd name="connsiteX1" fmla="*/ 15507 w 16178"/>
                <a:gd name="connsiteY1" fmla="*/ 21636 h 29744"/>
                <a:gd name="connsiteX2" fmla="*/ 15507 w 16178"/>
                <a:gd name="connsiteY2" fmla="*/ 15860 h 29744"/>
                <a:gd name="connsiteX3" fmla="*/ 12946 w 16178"/>
                <a:gd name="connsiteY3" fmla="*/ 10731 h 29744"/>
                <a:gd name="connsiteX4" fmla="*/ 11661 w 16178"/>
                <a:gd name="connsiteY4" fmla="*/ 4337 h 29744"/>
                <a:gd name="connsiteX5" fmla="*/ 7815 w 16178"/>
                <a:gd name="connsiteY5" fmla="*/ 493 h 29744"/>
                <a:gd name="connsiteX6" fmla="*/ 3331 w 16178"/>
                <a:gd name="connsiteY6" fmla="*/ 493 h 29744"/>
                <a:gd name="connsiteX7" fmla="*/ 123 w 16178"/>
                <a:gd name="connsiteY7" fmla="*/ 4337 h 29744"/>
                <a:gd name="connsiteX8" fmla="*/ 1408 w 16178"/>
                <a:gd name="connsiteY8" fmla="*/ 9456 h 29744"/>
                <a:gd name="connsiteX9" fmla="*/ 3978 w 16178"/>
                <a:gd name="connsiteY9" fmla="*/ 14595 h 29744"/>
                <a:gd name="connsiteX10" fmla="*/ 3331 w 16178"/>
                <a:gd name="connsiteY10" fmla="*/ 20989 h 29744"/>
                <a:gd name="connsiteX11" fmla="*/ 3331 w 16178"/>
                <a:gd name="connsiteY11" fmla="*/ 28039 h 29744"/>
                <a:gd name="connsiteX12" fmla="*/ 9100 w 16178"/>
                <a:gd name="connsiteY12" fmla="*/ 28677 h 29744"/>
                <a:gd name="connsiteX13" fmla="*/ 14869 w 16178"/>
                <a:gd name="connsiteY13" fmla="*/ 29315 h 2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78" h="29744">
                  <a:moveTo>
                    <a:pt x="14869" y="29315"/>
                  </a:moveTo>
                  <a:cubicBezTo>
                    <a:pt x="17449" y="27763"/>
                    <a:pt x="15402" y="24633"/>
                    <a:pt x="15507" y="21636"/>
                  </a:cubicBezTo>
                  <a:cubicBezTo>
                    <a:pt x="15593" y="19371"/>
                    <a:pt x="16030" y="18049"/>
                    <a:pt x="15507" y="15860"/>
                  </a:cubicBezTo>
                  <a:cubicBezTo>
                    <a:pt x="14993" y="13691"/>
                    <a:pt x="13689" y="12853"/>
                    <a:pt x="12946" y="10731"/>
                  </a:cubicBezTo>
                  <a:cubicBezTo>
                    <a:pt x="12089" y="8334"/>
                    <a:pt x="12927" y="6564"/>
                    <a:pt x="11661" y="4337"/>
                  </a:cubicBezTo>
                  <a:cubicBezTo>
                    <a:pt x="10604" y="2491"/>
                    <a:pt x="9804" y="1226"/>
                    <a:pt x="7815" y="493"/>
                  </a:cubicBezTo>
                  <a:cubicBezTo>
                    <a:pt x="6177" y="-116"/>
                    <a:pt x="4940" y="-211"/>
                    <a:pt x="3331" y="493"/>
                  </a:cubicBezTo>
                  <a:cubicBezTo>
                    <a:pt x="1541" y="1273"/>
                    <a:pt x="589" y="2444"/>
                    <a:pt x="123" y="4337"/>
                  </a:cubicBezTo>
                  <a:cubicBezTo>
                    <a:pt x="-363" y="6345"/>
                    <a:pt x="703" y="7534"/>
                    <a:pt x="1408" y="9456"/>
                  </a:cubicBezTo>
                  <a:cubicBezTo>
                    <a:pt x="2179" y="11559"/>
                    <a:pt x="3531" y="12397"/>
                    <a:pt x="3978" y="14595"/>
                  </a:cubicBezTo>
                  <a:cubicBezTo>
                    <a:pt x="4473" y="17040"/>
                    <a:pt x="3464" y="18477"/>
                    <a:pt x="3331" y="20989"/>
                  </a:cubicBezTo>
                  <a:cubicBezTo>
                    <a:pt x="3188" y="23739"/>
                    <a:pt x="1332" y="26155"/>
                    <a:pt x="3331" y="28039"/>
                  </a:cubicBezTo>
                  <a:cubicBezTo>
                    <a:pt x="4978" y="29571"/>
                    <a:pt x="6853" y="28420"/>
                    <a:pt x="9100" y="28677"/>
                  </a:cubicBezTo>
                  <a:cubicBezTo>
                    <a:pt x="11347" y="28924"/>
                    <a:pt x="12927" y="30485"/>
                    <a:pt x="14869" y="2931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69" name="任意形状 354"/>
            <p:cNvSpPr/>
            <p:nvPr/>
          </p:nvSpPr>
          <p:spPr>
            <a:xfrm>
              <a:off x="13243940" y="5763556"/>
              <a:ext cx="7270" cy="7559"/>
            </a:xfrm>
            <a:custGeom>
              <a:avLst/>
              <a:gdLst>
                <a:gd name="connsiteX0" fmla="*/ 7054 w 7270"/>
                <a:gd name="connsiteY0" fmla="*/ 1940 h 7559"/>
                <a:gd name="connsiteX1" fmla="*/ 3856 w 7270"/>
                <a:gd name="connsiteY1" fmla="*/ 27 h 7559"/>
                <a:gd name="connsiteX2" fmla="*/ 0 w 7270"/>
                <a:gd name="connsiteY2" fmla="*/ 1302 h 7559"/>
                <a:gd name="connsiteX3" fmla="*/ 1923 w 7270"/>
                <a:gd name="connsiteY3" fmla="*/ 4832 h 7559"/>
                <a:gd name="connsiteX4" fmla="*/ 5122 w 7270"/>
                <a:gd name="connsiteY4" fmla="*/ 6431 h 7559"/>
                <a:gd name="connsiteX5" fmla="*/ 5122 w 7270"/>
                <a:gd name="connsiteY5" fmla="*/ 7068 h 7559"/>
                <a:gd name="connsiteX6" fmla="*/ 7054 w 7270"/>
                <a:gd name="connsiteY6" fmla="*/ 1940 h 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70" h="7559">
                  <a:moveTo>
                    <a:pt x="7054" y="1940"/>
                  </a:moveTo>
                  <a:cubicBezTo>
                    <a:pt x="6359" y="655"/>
                    <a:pt x="5293" y="198"/>
                    <a:pt x="3856" y="27"/>
                  </a:cubicBezTo>
                  <a:cubicBezTo>
                    <a:pt x="2285" y="-173"/>
                    <a:pt x="1504" y="788"/>
                    <a:pt x="0" y="1302"/>
                  </a:cubicBezTo>
                  <a:cubicBezTo>
                    <a:pt x="0" y="1302"/>
                    <a:pt x="2999" y="2158"/>
                    <a:pt x="1923" y="4832"/>
                  </a:cubicBezTo>
                  <a:cubicBezTo>
                    <a:pt x="857" y="7496"/>
                    <a:pt x="5122" y="6431"/>
                    <a:pt x="5122" y="6431"/>
                  </a:cubicBezTo>
                  <a:cubicBezTo>
                    <a:pt x="5122" y="6678"/>
                    <a:pt x="5112" y="6830"/>
                    <a:pt x="5122" y="7068"/>
                  </a:cubicBezTo>
                  <a:cubicBezTo>
                    <a:pt x="5226" y="9200"/>
                    <a:pt x="8063" y="3823"/>
                    <a:pt x="7054" y="194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0" name="任意形状 355"/>
            <p:cNvSpPr/>
            <p:nvPr/>
          </p:nvSpPr>
          <p:spPr>
            <a:xfrm>
              <a:off x="13230930" y="5768496"/>
              <a:ext cx="14321" cy="13051"/>
            </a:xfrm>
            <a:custGeom>
              <a:avLst/>
              <a:gdLst>
                <a:gd name="connsiteX0" fmla="*/ 5308 w 14321"/>
                <a:gd name="connsiteY0" fmla="*/ 235 h 13051"/>
                <a:gd name="connsiteX1" fmla="*/ 1462 w 14321"/>
                <a:gd name="connsiteY1" fmla="*/ 4726 h 13051"/>
                <a:gd name="connsiteX2" fmla="*/ 186 w 14321"/>
                <a:gd name="connsiteY2" fmla="*/ 9845 h 13051"/>
                <a:gd name="connsiteX3" fmla="*/ 7231 w 14321"/>
                <a:gd name="connsiteY3" fmla="*/ 13052 h 13051"/>
                <a:gd name="connsiteX4" fmla="*/ 14285 w 14321"/>
                <a:gd name="connsiteY4" fmla="*/ 9845 h 13051"/>
                <a:gd name="connsiteX5" fmla="*/ 13000 w 14321"/>
                <a:gd name="connsiteY5" fmla="*/ 6001 h 13051"/>
                <a:gd name="connsiteX6" fmla="*/ 5308 w 14321"/>
                <a:gd name="connsiteY6" fmla="*/ 235 h 1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21" h="13051">
                  <a:moveTo>
                    <a:pt x="5308" y="235"/>
                  </a:moveTo>
                  <a:cubicBezTo>
                    <a:pt x="3128" y="986"/>
                    <a:pt x="2490" y="2671"/>
                    <a:pt x="1462" y="4726"/>
                  </a:cubicBezTo>
                  <a:cubicBezTo>
                    <a:pt x="548" y="6572"/>
                    <a:pt x="-413" y="7875"/>
                    <a:pt x="186" y="9845"/>
                  </a:cubicBezTo>
                  <a:cubicBezTo>
                    <a:pt x="1053" y="12747"/>
                    <a:pt x="4213" y="13052"/>
                    <a:pt x="7231" y="13052"/>
                  </a:cubicBezTo>
                  <a:cubicBezTo>
                    <a:pt x="10258" y="13052"/>
                    <a:pt x="13876" y="12852"/>
                    <a:pt x="14285" y="9845"/>
                  </a:cubicBezTo>
                  <a:cubicBezTo>
                    <a:pt x="14495" y="8285"/>
                    <a:pt x="13752" y="7390"/>
                    <a:pt x="13000" y="6001"/>
                  </a:cubicBezTo>
                  <a:cubicBezTo>
                    <a:pt x="11211" y="2718"/>
                    <a:pt x="8859" y="-974"/>
                    <a:pt x="5308" y="23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1" name="任意形状 356"/>
            <p:cNvSpPr/>
            <p:nvPr/>
          </p:nvSpPr>
          <p:spPr>
            <a:xfrm>
              <a:off x="13224202" y="5790518"/>
              <a:ext cx="26658" cy="15540"/>
            </a:xfrm>
            <a:custGeom>
              <a:avLst/>
              <a:gdLst>
                <a:gd name="connsiteX0" fmla="*/ 17844 w 26658"/>
                <a:gd name="connsiteY0" fmla="*/ 15323 h 15540"/>
                <a:gd name="connsiteX1" fmla="*/ 24889 w 26658"/>
                <a:gd name="connsiteY1" fmla="*/ 14029 h 15540"/>
                <a:gd name="connsiteX2" fmla="*/ 24251 w 26658"/>
                <a:gd name="connsiteY2" fmla="*/ 3781 h 15540"/>
                <a:gd name="connsiteX3" fmla="*/ 19129 w 26658"/>
                <a:gd name="connsiteY3" fmla="*/ 574 h 15540"/>
                <a:gd name="connsiteX4" fmla="*/ 13998 w 26658"/>
                <a:gd name="connsiteY4" fmla="*/ 574 h 15540"/>
                <a:gd name="connsiteX5" fmla="*/ 11437 w 26658"/>
                <a:gd name="connsiteY5" fmla="*/ 4409 h 15540"/>
                <a:gd name="connsiteX6" fmla="*/ 7591 w 26658"/>
                <a:gd name="connsiteY6" fmla="*/ 6978 h 15540"/>
                <a:gd name="connsiteX7" fmla="*/ 546 w 26658"/>
                <a:gd name="connsiteY7" fmla="*/ 12744 h 15540"/>
                <a:gd name="connsiteX8" fmla="*/ 6315 w 26658"/>
                <a:gd name="connsiteY8" fmla="*/ 13382 h 15540"/>
                <a:gd name="connsiteX9" fmla="*/ 11437 w 26658"/>
                <a:gd name="connsiteY9" fmla="*/ 12744 h 15540"/>
                <a:gd name="connsiteX10" fmla="*/ 17844 w 26658"/>
                <a:gd name="connsiteY10" fmla="*/ 15323 h 1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58" h="15540">
                  <a:moveTo>
                    <a:pt x="17844" y="15323"/>
                  </a:moveTo>
                  <a:cubicBezTo>
                    <a:pt x="20624" y="15608"/>
                    <a:pt x="22851" y="15932"/>
                    <a:pt x="24889" y="14029"/>
                  </a:cubicBezTo>
                  <a:cubicBezTo>
                    <a:pt x="27830" y="11307"/>
                    <a:pt x="26745" y="6930"/>
                    <a:pt x="24251" y="3781"/>
                  </a:cubicBezTo>
                  <a:cubicBezTo>
                    <a:pt x="22794" y="1944"/>
                    <a:pt x="21414" y="1183"/>
                    <a:pt x="19129" y="574"/>
                  </a:cubicBezTo>
                  <a:cubicBezTo>
                    <a:pt x="17196" y="70"/>
                    <a:pt x="15740" y="-415"/>
                    <a:pt x="13998" y="574"/>
                  </a:cubicBezTo>
                  <a:cubicBezTo>
                    <a:pt x="12436" y="1478"/>
                    <a:pt x="12713" y="3153"/>
                    <a:pt x="11437" y="4409"/>
                  </a:cubicBezTo>
                  <a:cubicBezTo>
                    <a:pt x="10161" y="5693"/>
                    <a:pt x="9057" y="5931"/>
                    <a:pt x="7591" y="6978"/>
                  </a:cubicBezTo>
                  <a:cubicBezTo>
                    <a:pt x="4697" y="9043"/>
                    <a:pt x="-1939" y="10213"/>
                    <a:pt x="546" y="12744"/>
                  </a:cubicBezTo>
                  <a:cubicBezTo>
                    <a:pt x="2117" y="14371"/>
                    <a:pt x="4049" y="13420"/>
                    <a:pt x="6315" y="13382"/>
                  </a:cubicBezTo>
                  <a:cubicBezTo>
                    <a:pt x="8324" y="13344"/>
                    <a:pt x="9428" y="12563"/>
                    <a:pt x="11437" y="12744"/>
                  </a:cubicBezTo>
                  <a:cubicBezTo>
                    <a:pt x="14122" y="13001"/>
                    <a:pt x="15169" y="15037"/>
                    <a:pt x="17844" y="153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2" name="任意形状 357"/>
            <p:cNvSpPr/>
            <p:nvPr/>
          </p:nvSpPr>
          <p:spPr>
            <a:xfrm>
              <a:off x="13235596" y="5828854"/>
              <a:ext cx="11543" cy="9462"/>
            </a:xfrm>
            <a:custGeom>
              <a:avLst/>
              <a:gdLst>
                <a:gd name="connsiteX0" fmla="*/ 10258 w 11543"/>
                <a:gd name="connsiteY0" fmla="*/ 9052 h 9462"/>
                <a:gd name="connsiteX1" fmla="*/ 11543 w 11543"/>
                <a:gd name="connsiteY1" fmla="*/ 5208 h 9462"/>
                <a:gd name="connsiteX2" fmla="*/ 8983 w 11543"/>
                <a:gd name="connsiteY2" fmla="*/ 79 h 9462"/>
                <a:gd name="connsiteX3" fmla="*/ 5137 w 11543"/>
                <a:gd name="connsiteY3" fmla="*/ 1373 h 9462"/>
                <a:gd name="connsiteX4" fmla="*/ 5 w 11543"/>
                <a:gd name="connsiteY4" fmla="*/ 3942 h 9462"/>
                <a:gd name="connsiteX5" fmla="*/ 4489 w 11543"/>
                <a:gd name="connsiteY5" fmla="*/ 6502 h 9462"/>
                <a:gd name="connsiteX6" fmla="*/ 10258 w 11543"/>
                <a:gd name="connsiteY6" fmla="*/ 9052 h 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43" h="9462">
                  <a:moveTo>
                    <a:pt x="10258" y="9052"/>
                  </a:moveTo>
                  <a:cubicBezTo>
                    <a:pt x="11515" y="8081"/>
                    <a:pt x="11543" y="6787"/>
                    <a:pt x="11543" y="5208"/>
                  </a:cubicBezTo>
                  <a:cubicBezTo>
                    <a:pt x="11543" y="2981"/>
                    <a:pt x="11144" y="641"/>
                    <a:pt x="8983" y="79"/>
                  </a:cubicBezTo>
                  <a:cubicBezTo>
                    <a:pt x="7450" y="-301"/>
                    <a:pt x="6603" y="783"/>
                    <a:pt x="5137" y="1373"/>
                  </a:cubicBezTo>
                  <a:cubicBezTo>
                    <a:pt x="3061" y="2201"/>
                    <a:pt x="-147" y="1697"/>
                    <a:pt x="5" y="3942"/>
                  </a:cubicBezTo>
                  <a:cubicBezTo>
                    <a:pt x="138" y="5940"/>
                    <a:pt x="2699" y="5588"/>
                    <a:pt x="4489" y="6502"/>
                  </a:cubicBezTo>
                  <a:cubicBezTo>
                    <a:pt x="6679" y="7596"/>
                    <a:pt x="8297" y="10536"/>
                    <a:pt x="10258" y="90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3" name="任意形状 358"/>
            <p:cNvSpPr/>
            <p:nvPr/>
          </p:nvSpPr>
          <p:spPr>
            <a:xfrm>
              <a:off x="13239132" y="5843887"/>
              <a:ext cx="17671" cy="18151"/>
            </a:xfrm>
            <a:custGeom>
              <a:avLst/>
              <a:gdLst>
                <a:gd name="connsiteX0" fmla="*/ 15099 w 17671"/>
                <a:gd name="connsiteY0" fmla="*/ 395 h 18151"/>
                <a:gd name="connsiteX1" fmla="*/ 9330 w 17671"/>
                <a:gd name="connsiteY1" fmla="*/ 1023 h 18151"/>
                <a:gd name="connsiteX2" fmla="*/ 362 w 17671"/>
                <a:gd name="connsiteY2" fmla="*/ 1670 h 18151"/>
                <a:gd name="connsiteX3" fmla="*/ 5494 w 17671"/>
                <a:gd name="connsiteY3" fmla="*/ 9986 h 18151"/>
                <a:gd name="connsiteX4" fmla="*/ 4846 w 17671"/>
                <a:gd name="connsiteY4" fmla="*/ 15105 h 18151"/>
                <a:gd name="connsiteX5" fmla="*/ 9968 w 17671"/>
                <a:gd name="connsiteY5" fmla="*/ 17675 h 18151"/>
                <a:gd name="connsiteX6" fmla="*/ 15099 w 17671"/>
                <a:gd name="connsiteY6" fmla="*/ 17046 h 18151"/>
                <a:gd name="connsiteX7" fmla="*/ 12538 w 17671"/>
                <a:gd name="connsiteY7" fmla="*/ 12565 h 18151"/>
                <a:gd name="connsiteX8" fmla="*/ 13824 w 17671"/>
                <a:gd name="connsiteY8" fmla="*/ 8064 h 18151"/>
                <a:gd name="connsiteX9" fmla="*/ 17669 w 17671"/>
                <a:gd name="connsiteY9" fmla="*/ 4220 h 18151"/>
                <a:gd name="connsiteX10" fmla="*/ 15099 w 17671"/>
                <a:gd name="connsiteY10" fmla="*/ 395 h 1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71" h="18151">
                  <a:moveTo>
                    <a:pt x="15099" y="395"/>
                  </a:moveTo>
                  <a:cubicBezTo>
                    <a:pt x="13119" y="-699"/>
                    <a:pt x="11586" y="804"/>
                    <a:pt x="9330" y="1023"/>
                  </a:cubicBezTo>
                  <a:cubicBezTo>
                    <a:pt x="5846" y="1356"/>
                    <a:pt x="2171" y="-1337"/>
                    <a:pt x="362" y="1670"/>
                  </a:cubicBezTo>
                  <a:cubicBezTo>
                    <a:pt x="-1608" y="4924"/>
                    <a:pt x="5084" y="6199"/>
                    <a:pt x="5494" y="9986"/>
                  </a:cubicBezTo>
                  <a:cubicBezTo>
                    <a:pt x="5703" y="11994"/>
                    <a:pt x="3961" y="13307"/>
                    <a:pt x="4846" y="15105"/>
                  </a:cubicBezTo>
                  <a:cubicBezTo>
                    <a:pt x="5827" y="17113"/>
                    <a:pt x="7769" y="17332"/>
                    <a:pt x="9968" y="17675"/>
                  </a:cubicBezTo>
                  <a:cubicBezTo>
                    <a:pt x="11967" y="17988"/>
                    <a:pt x="14204" y="18835"/>
                    <a:pt x="15099" y="17046"/>
                  </a:cubicBezTo>
                  <a:cubicBezTo>
                    <a:pt x="16003" y="15248"/>
                    <a:pt x="12738" y="14554"/>
                    <a:pt x="12538" y="12565"/>
                  </a:cubicBezTo>
                  <a:cubicBezTo>
                    <a:pt x="12357" y="10748"/>
                    <a:pt x="12929" y="9644"/>
                    <a:pt x="13824" y="8064"/>
                  </a:cubicBezTo>
                  <a:cubicBezTo>
                    <a:pt x="14861" y="6228"/>
                    <a:pt x="17603" y="6351"/>
                    <a:pt x="17669" y="4220"/>
                  </a:cubicBezTo>
                  <a:cubicBezTo>
                    <a:pt x="17727" y="2431"/>
                    <a:pt x="16680" y="1261"/>
                    <a:pt x="15099" y="39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4" name="任意形状 359"/>
            <p:cNvSpPr/>
            <p:nvPr/>
          </p:nvSpPr>
          <p:spPr>
            <a:xfrm>
              <a:off x="13267494" y="5895604"/>
              <a:ext cx="5988" cy="8363"/>
            </a:xfrm>
            <a:custGeom>
              <a:avLst/>
              <a:gdLst>
                <a:gd name="connsiteX0" fmla="*/ 160 w 5988"/>
                <a:gd name="connsiteY0" fmla="*/ 3104 h 8363"/>
                <a:gd name="connsiteX1" fmla="*/ 3369 w 5988"/>
                <a:gd name="connsiteY1" fmla="*/ 8233 h 8363"/>
                <a:gd name="connsiteX2" fmla="*/ 5292 w 5988"/>
                <a:gd name="connsiteY2" fmla="*/ 5036 h 8363"/>
                <a:gd name="connsiteX3" fmla="*/ 5292 w 5988"/>
                <a:gd name="connsiteY3" fmla="*/ 535 h 8363"/>
                <a:gd name="connsiteX4" fmla="*/ 160 w 5988"/>
                <a:gd name="connsiteY4" fmla="*/ 3104 h 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8" h="8363">
                  <a:moveTo>
                    <a:pt x="160" y="3104"/>
                  </a:moveTo>
                  <a:cubicBezTo>
                    <a:pt x="-544" y="5359"/>
                    <a:pt x="1170" y="9108"/>
                    <a:pt x="3369" y="8233"/>
                  </a:cubicBezTo>
                  <a:cubicBezTo>
                    <a:pt x="4721" y="7700"/>
                    <a:pt x="4863" y="6435"/>
                    <a:pt x="5292" y="5036"/>
                  </a:cubicBezTo>
                  <a:cubicBezTo>
                    <a:pt x="5796" y="3352"/>
                    <a:pt x="6567" y="1725"/>
                    <a:pt x="5292" y="535"/>
                  </a:cubicBezTo>
                  <a:cubicBezTo>
                    <a:pt x="3654" y="-978"/>
                    <a:pt x="827" y="982"/>
                    <a:pt x="160" y="31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5" name="任意形状 360"/>
            <p:cNvSpPr/>
            <p:nvPr/>
          </p:nvSpPr>
          <p:spPr>
            <a:xfrm>
              <a:off x="13284277" y="5915966"/>
              <a:ext cx="22660" cy="9325"/>
            </a:xfrm>
            <a:custGeom>
              <a:avLst/>
              <a:gdLst>
                <a:gd name="connsiteX0" fmla="*/ 16697 w 22660"/>
                <a:gd name="connsiteY0" fmla="*/ 3295 h 9325"/>
                <a:gd name="connsiteX1" fmla="*/ 11575 w 22660"/>
                <a:gd name="connsiteY1" fmla="*/ 1373 h 9325"/>
                <a:gd name="connsiteX2" fmla="*/ 5159 w 22660"/>
                <a:gd name="connsiteY2" fmla="*/ 89 h 9325"/>
                <a:gd name="connsiteX3" fmla="*/ 28 w 22660"/>
                <a:gd name="connsiteY3" fmla="*/ 1373 h 9325"/>
                <a:gd name="connsiteX4" fmla="*/ 1960 w 22660"/>
                <a:gd name="connsiteY4" fmla="*/ 4580 h 9325"/>
                <a:gd name="connsiteX5" fmla="*/ 8358 w 22660"/>
                <a:gd name="connsiteY5" fmla="*/ 9061 h 9325"/>
                <a:gd name="connsiteX6" fmla="*/ 16050 w 22660"/>
                <a:gd name="connsiteY6" fmla="*/ 8424 h 9325"/>
                <a:gd name="connsiteX7" fmla="*/ 22457 w 22660"/>
                <a:gd name="connsiteY7" fmla="*/ 7786 h 9325"/>
                <a:gd name="connsiteX8" fmla="*/ 16697 w 22660"/>
                <a:gd name="connsiteY8" fmla="*/ 3295 h 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0" h="9325">
                  <a:moveTo>
                    <a:pt x="16697" y="3295"/>
                  </a:moveTo>
                  <a:cubicBezTo>
                    <a:pt x="14812" y="2306"/>
                    <a:pt x="13613" y="1963"/>
                    <a:pt x="11575" y="1373"/>
                  </a:cubicBezTo>
                  <a:cubicBezTo>
                    <a:pt x="9129" y="669"/>
                    <a:pt x="7710" y="-35"/>
                    <a:pt x="5159" y="89"/>
                  </a:cubicBezTo>
                  <a:cubicBezTo>
                    <a:pt x="3093" y="193"/>
                    <a:pt x="370" y="-654"/>
                    <a:pt x="28" y="1373"/>
                  </a:cubicBezTo>
                  <a:cubicBezTo>
                    <a:pt x="-201" y="2801"/>
                    <a:pt x="1037" y="3438"/>
                    <a:pt x="1960" y="4580"/>
                  </a:cubicBezTo>
                  <a:cubicBezTo>
                    <a:pt x="3855" y="6959"/>
                    <a:pt x="5406" y="8272"/>
                    <a:pt x="8358" y="9061"/>
                  </a:cubicBezTo>
                  <a:cubicBezTo>
                    <a:pt x="11271" y="9832"/>
                    <a:pt x="13060" y="8700"/>
                    <a:pt x="16050" y="8424"/>
                  </a:cubicBezTo>
                  <a:cubicBezTo>
                    <a:pt x="18553" y="8205"/>
                    <a:pt x="21400" y="10061"/>
                    <a:pt x="22457" y="7786"/>
                  </a:cubicBezTo>
                  <a:cubicBezTo>
                    <a:pt x="23666" y="5198"/>
                    <a:pt x="19210" y="4637"/>
                    <a:pt x="16697" y="329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6" name="任意形状 361"/>
            <p:cNvSpPr/>
            <p:nvPr/>
          </p:nvSpPr>
          <p:spPr>
            <a:xfrm>
              <a:off x="13307377" y="5929053"/>
              <a:ext cx="15501" cy="14438"/>
            </a:xfrm>
            <a:custGeom>
              <a:avLst/>
              <a:gdLst>
                <a:gd name="connsiteX0" fmla="*/ 9687 w 15501"/>
                <a:gd name="connsiteY0" fmla="*/ 6194 h 14438"/>
                <a:gd name="connsiteX1" fmla="*/ 7116 w 15501"/>
                <a:gd name="connsiteY1" fmla="*/ 2350 h 14438"/>
                <a:gd name="connsiteX2" fmla="*/ 1357 w 15501"/>
                <a:gd name="connsiteY2" fmla="*/ 447 h 14438"/>
                <a:gd name="connsiteX3" fmla="*/ 1994 w 15501"/>
                <a:gd name="connsiteY3" fmla="*/ 7478 h 14438"/>
                <a:gd name="connsiteX4" fmla="*/ 7764 w 15501"/>
                <a:gd name="connsiteY4" fmla="*/ 8772 h 14438"/>
                <a:gd name="connsiteX5" fmla="*/ 8401 w 15501"/>
                <a:gd name="connsiteY5" fmla="*/ 13244 h 14438"/>
                <a:gd name="connsiteX6" fmla="*/ 14808 w 15501"/>
                <a:gd name="connsiteY6" fmla="*/ 12617 h 14438"/>
                <a:gd name="connsiteX7" fmla="*/ 14808 w 15501"/>
                <a:gd name="connsiteY7" fmla="*/ 8116 h 14438"/>
                <a:gd name="connsiteX8" fmla="*/ 9687 w 15501"/>
                <a:gd name="connsiteY8" fmla="*/ 6194 h 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01" h="14438">
                  <a:moveTo>
                    <a:pt x="9687" y="6194"/>
                  </a:moveTo>
                  <a:cubicBezTo>
                    <a:pt x="8306" y="5042"/>
                    <a:pt x="8506" y="3511"/>
                    <a:pt x="7116" y="2350"/>
                  </a:cubicBezTo>
                  <a:cubicBezTo>
                    <a:pt x="5307" y="827"/>
                    <a:pt x="3365" y="-809"/>
                    <a:pt x="1357" y="447"/>
                  </a:cubicBezTo>
                  <a:cubicBezTo>
                    <a:pt x="-995" y="1874"/>
                    <a:pt x="33" y="5537"/>
                    <a:pt x="1994" y="7478"/>
                  </a:cubicBezTo>
                  <a:cubicBezTo>
                    <a:pt x="3622" y="9105"/>
                    <a:pt x="6355" y="6926"/>
                    <a:pt x="7764" y="8772"/>
                  </a:cubicBezTo>
                  <a:cubicBezTo>
                    <a:pt x="8839" y="10162"/>
                    <a:pt x="7211" y="11931"/>
                    <a:pt x="8401" y="13244"/>
                  </a:cubicBezTo>
                  <a:cubicBezTo>
                    <a:pt x="10105" y="15100"/>
                    <a:pt x="13447" y="14719"/>
                    <a:pt x="14808" y="12617"/>
                  </a:cubicBezTo>
                  <a:cubicBezTo>
                    <a:pt x="15760" y="11132"/>
                    <a:pt x="15703" y="9638"/>
                    <a:pt x="14808" y="8116"/>
                  </a:cubicBezTo>
                  <a:cubicBezTo>
                    <a:pt x="13713" y="6289"/>
                    <a:pt x="11314" y="7574"/>
                    <a:pt x="9687" y="619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7" name="任意形状 362"/>
            <p:cNvSpPr/>
            <p:nvPr/>
          </p:nvSpPr>
          <p:spPr>
            <a:xfrm>
              <a:off x="13345867" y="5924167"/>
              <a:ext cx="7183" cy="9879"/>
            </a:xfrm>
            <a:custGeom>
              <a:avLst/>
              <a:gdLst>
                <a:gd name="connsiteX0" fmla="*/ 5087 w 7183"/>
                <a:gd name="connsiteY0" fmla="*/ 137 h 9879"/>
                <a:gd name="connsiteX1" fmla="*/ 1251 w 7183"/>
                <a:gd name="connsiteY1" fmla="*/ 2050 h 9879"/>
                <a:gd name="connsiteX2" fmla="*/ 1251 w 7183"/>
                <a:gd name="connsiteY2" fmla="*/ 8463 h 9879"/>
                <a:gd name="connsiteX3" fmla="*/ 5087 w 7183"/>
                <a:gd name="connsiteY3" fmla="*/ 9748 h 9879"/>
                <a:gd name="connsiteX4" fmla="*/ 7020 w 7183"/>
                <a:gd name="connsiteY4" fmla="*/ 3991 h 9879"/>
                <a:gd name="connsiteX5" fmla="*/ 5087 w 7183"/>
                <a:gd name="connsiteY5" fmla="*/ 137 h 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3" h="9879">
                  <a:moveTo>
                    <a:pt x="5087" y="137"/>
                  </a:moveTo>
                  <a:cubicBezTo>
                    <a:pt x="3497" y="-405"/>
                    <a:pt x="2298" y="746"/>
                    <a:pt x="1251" y="2050"/>
                  </a:cubicBezTo>
                  <a:cubicBezTo>
                    <a:pt x="-311" y="4001"/>
                    <a:pt x="-520" y="6693"/>
                    <a:pt x="1251" y="8463"/>
                  </a:cubicBezTo>
                  <a:cubicBezTo>
                    <a:pt x="2365" y="9577"/>
                    <a:pt x="3574" y="10157"/>
                    <a:pt x="5087" y="9748"/>
                  </a:cubicBezTo>
                  <a:cubicBezTo>
                    <a:pt x="7382" y="9120"/>
                    <a:pt x="7353" y="6332"/>
                    <a:pt x="7020" y="3991"/>
                  </a:cubicBezTo>
                  <a:cubicBezTo>
                    <a:pt x="6772" y="2335"/>
                    <a:pt x="6687" y="680"/>
                    <a:pt x="5087" y="1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8" name="任意形状 363"/>
            <p:cNvSpPr/>
            <p:nvPr/>
          </p:nvSpPr>
          <p:spPr>
            <a:xfrm>
              <a:off x="13410644" y="5962684"/>
              <a:ext cx="20888" cy="8458"/>
            </a:xfrm>
            <a:custGeom>
              <a:avLst/>
              <a:gdLst>
                <a:gd name="connsiteX0" fmla="*/ 12186 w 20888"/>
                <a:gd name="connsiteY0" fmla="*/ 728 h 8458"/>
                <a:gd name="connsiteX1" fmla="*/ 6417 w 20888"/>
                <a:gd name="connsiteY1" fmla="*/ 2003 h 8458"/>
                <a:gd name="connsiteX2" fmla="*/ 1 w 20888"/>
                <a:gd name="connsiteY2" fmla="*/ 5866 h 8458"/>
                <a:gd name="connsiteX3" fmla="*/ 7693 w 20888"/>
                <a:gd name="connsiteY3" fmla="*/ 8426 h 8458"/>
                <a:gd name="connsiteX4" fmla="*/ 13471 w 20888"/>
                <a:gd name="connsiteY4" fmla="*/ 7132 h 8458"/>
                <a:gd name="connsiteX5" fmla="*/ 20507 w 20888"/>
                <a:gd name="connsiteY5" fmla="*/ 5866 h 8458"/>
                <a:gd name="connsiteX6" fmla="*/ 19878 w 20888"/>
                <a:gd name="connsiteY6" fmla="*/ 1365 h 8458"/>
                <a:gd name="connsiteX7" fmla="*/ 12186 w 20888"/>
                <a:gd name="connsiteY7" fmla="*/ 728 h 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8" h="8458">
                  <a:moveTo>
                    <a:pt x="12186" y="728"/>
                  </a:moveTo>
                  <a:cubicBezTo>
                    <a:pt x="9882" y="928"/>
                    <a:pt x="8569" y="1204"/>
                    <a:pt x="6417" y="2003"/>
                  </a:cubicBezTo>
                  <a:cubicBezTo>
                    <a:pt x="3685" y="3030"/>
                    <a:pt x="-56" y="2945"/>
                    <a:pt x="1" y="5866"/>
                  </a:cubicBezTo>
                  <a:cubicBezTo>
                    <a:pt x="77" y="9025"/>
                    <a:pt x="4532" y="8397"/>
                    <a:pt x="7693" y="8426"/>
                  </a:cubicBezTo>
                  <a:cubicBezTo>
                    <a:pt x="9997" y="8435"/>
                    <a:pt x="11206" y="7598"/>
                    <a:pt x="13471" y="7132"/>
                  </a:cubicBezTo>
                  <a:cubicBezTo>
                    <a:pt x="16194" y="6580"/>
                    <a:pt x="19393" y="8426"/>
                    <a:pt x="20507" y="5866"/>
                  </a:cubicBezTo>
                  <a:cubicBezTo>
                    <a:pt x="21221" y="4229"/>
                    <a:pt x="20887" y="2821"/>
                    <a:pt x="19878" y="1365"/>
                  </a:cubicBezTo>
                  <a:cubicBezTo>
                    <a:pt x="18146" y="-1089"/>
                    <a:pt x="15175" y="462"/>
                    <a:pt x="12186" y="72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79" name="任意形状 364"/>
            <p:cNvSpPr/>
            <p:nvPr/>
          </p:nvSpPr>
          <p:spPr>
            <a:xfrm>
              <a:off x="13380476" y="5953730"/>
              <a:ext cx="33490" cy="14723"/>
            </a:xfrm>
            <a:custGeom>
              <a:avLst/>
              <a:gdLst>
                <a:gd name="connsiteX0" fmla="*/ 31406 w 33490"/>
                <a:gd name="connsiteY0" fmla="*/ 1308 h 14723"/>
                <a:gd name="connsiteX1" fmla="*/ 25000 w 33490"/>
                <a:gd name="connsiteY1" fmla="*/ 23 h 14723"/>
                <a:gd name="connsiteX2" fmla="*/ 19230 w 33490"/>
                <a:gd name="connsiteY2" fmla="*/ 680 h 14723"/>
                <a:gd name="connsiteX3" fmla="*/ 10900 w 33490"/>
                <a:gd name="connsiteY3" fmla="*/ 2592 h 14723"/>
                <a:gd name="connsiteX4" fmla="*/ 6407 w 33490"/>
                <a:gd name="connsiteY4" fmla="*/ 5152 h 14723"/>
                <a:gd name="connsiteX5" fmla="*/ 0 w 33490"/>
                <a:gd name="connsiteY5" fmla="*/ 5799 h 14723"/>
                <a:gd name="connsiteX6" fmla="*/ 3208 w 33490"/>
                <a:gd name="connsiteY6" fmla="*/ 10909 h 14723"/>
                <a:gd name="connsiteX7" fmla="*/ 10900 w 33490"/>
                <a:gd name="connsiteY7" fmla="*/ 11556 h 14723"/>
                <a:gd name="connsiteX8" fmla="*/ 17307 w 33490"/>
                <a:gd name="connsiteY8" fmla="*/ 14125 h 14723"/>
                <a:gd name="connsiteX9" fmla="*/ 21791 w 33490"/>
                <a:gd name="connsiteY9" fmla="*/ 14125 h 14723"/>
                <a:gd name="connsiteX10" fmla="*/ 21153 w 33490"/>
                <a:gd name="connsiteY10" fmla="*/ 9006 h 14723"/>
                <a:gd name="connsiteX11" fmla="*/ 28198 w 33490"/>
                <a:gd name="connsiteY11" fmla="*/ 9006 h 14723"/>
                <a:gd name="connsiteX12" fmla="*/ 32692 w 33490"/>
                <a:gd name="connsiteY12" fmla="*/ 7712 h 14723"/>
                <a:gd name="connsiteX13" fmla="*/ 31406 w 33490"/>
                <a:gd name="connsiteY13" fmla="*/ 1308 h 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490" h="14723">
                  <a:moveTo>
                    <a:pt x="31406" y="1308"/>
                  </a:moveTo>
                  <a:cubicBezTo>
                    <a:pt x="29607" y="-481"/>
                    <a:pt x="27541" y="119"/>
                    <a:pt x="25000" y="23"/>
                  </a:cubicBezTo>
                  <a:cubicBezTo>
                    <a:pt x="22734" y="-43"/>
                    <a:pt x="21468" y="319"/>
                    <a:pt x="19230" y="680"/>
                  </a:cubicBezTo>
                  <a:cubicBezTo>
                    <a:pt x="15937" y="1194"/>
                    <a:pt x="13956" y="1270"/>
                    <a:pt x="10900" y="2592"/>
                  </a:cubicBezTo>
                  <a:cubicBezTo>
                    <a:pt x="9044" y="3401"/>
                    <a:pt x="8321" y="4496"/>
                    <a:pt x="6407" y="5152"/>
                  </a:cubicBezTo>
                  <a:cubicBezTo>
                    <a:pt x="4037" y="5989"/>
                    <a:pt x="2504" y="5542"/>
                    <a:pt x="0" y="5799"/>
                  </a:cubicBezTo>
                  <a:lnTo>
                    <a:pt x="3208" y="10909"/>
                  </a:lnTo>
                  <a:cubicBezTo>
                    <a:pt x="6207" y="11166"/>
                    <a:pt x="7978" y="10842"/>
                    <a:pt x="10900" y="11556"/>
                  </a:cubicBezTo>
                  <a:cubicBezTo>
                    <a:pt x="13518" y="12184"/>
                    <a:pt x="14642" y="13735"/>
                    <a:pt x="17307" y="14125"/>
                  </a:cubicBezTo>
                  <a:cubicBezTo>
                    <a:pt x="19040" y="14382"/>
                    <a:pt x="20535" y="15333"/>
                    <a:pt x="21791" y="14125"/>
                  </a:cubicBezTo>
                  <a:cubicBezTo>
                    <a:pt x="23248" y="12736"/>
                    <a:pt x="20097" y="10709"/>
                    <a:pt x="21153" y="9006"/>
                  </a:cubicBezTo>
                  <a:cubicBezTo>
                    <a:pt x="22591" y="6655"/>
                    <a:pt x="25495" y="9463"/>
                    <a:pt x="28198" y="9006"/>
                  </a:cubicBezTo>
                  <a:cubicBezTo>
                    <a:pt x="29997" y="8692"/>
                    <a:pt x="31521" y="9101"/>
                    <a:pt x="32692" y="7712"/>
                  </a:cubicBezTo>
                  <a:cubicBezTo>
                    <a:pt x="34339" y="5771"/>
                    <a:pt x="33206" y="3125"/>
                    <a:pt x="31406" y="130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0" name="任意形状 365"/>
            <p:cNvSpPr/>
            <p:nvPr/>
          </p:nvSpPr>
          <p:spPr>
            <a:xfrm>
              <a:off x="13341584" y="5915195"/>
              <a:ext cx="56513" cy="41224"/>
            </a:xfrm>
            <a:custGeom>
              <a:avLst/>
              <a:gdLst>
                <a:gd name="connsiteX0" fmla="*/ 45927 w 56513"/>
                <a:gd name="connsiteY0" fmla="*/ 38606 h 41224"/>
                <a:gd name="connsiteX1" fmla="*/ 53619 w 56513"/>
                <a:gd name="connsiteY1" fmla="*/ 37978 h 41224"/>
                <a:gd name="connsiteX2" fmla="*/ 56513 w 56513"/>
                <a:gd name="connsiteY2" fmla="*/ 36827 h 41224"/>
                <a:gd name="connsiteX3" fmla="*/ 52334 w 56513"/>
                <a:gd name="connsiteY3" fmla="*/ 35419 h 41224"/>
                <a:gd name="connsiteX4" fmla="*/ 45279 w 56513"/>
                <a:gd name="connsiteY4" fmla="*/ 30290 h 41224"/>
                <a:gd name="connsiteX5" fmla="*/ 40796 w 56513"/>
                <a:gd name="connsiteY5" fmla="*/ 21964 h 41224"/>
                <a:gd name="connsiteX6" fmla="*/ 38872 w 56513"/>
                <a:gd name="connsiteY6" fmla="*/ 14923 h 41224"/>
                <a:gd name="connsiteX7" fmla="*/ 36312 w 56513"/>
                <a:gd name="connsiteY7" fmla="*/ 7244 h 41224"/>
                <a:gd name="connsiteX8" fmla="*/ 31180 w 56513"/>
                <a:gd name="connsiteY8" fmla="*/ 203 h 41224"/>
                <a:gd name="connsiteX9" fmla="*/ 28838 w 56513"/>
                <a:gd name="connsiteY9" fmla="*/ 3 h 41224"/>
                <a:gd name="connsiteX10" fmla="*/ 27344 w 56513"/>
                <a:gd name="connsiteY10" fmla="*/ 203 h 41224"/>
                <a:gd name="connsiteX11" fmla="*/ 20927 w 56513"/>
                <a:gd name="connsiteY11" fmla="*/ 203 h 41224"/>
                <a:gd name="connsiteX12" fmla="*/ 17091 w 56513"/>
                <a:gd name="connsiteY12" fmla="*/ 203 h 41224"/>
                <a:gd name="connsiteX13" fmla="*/ 12597 w 56513"/>
                <a:gd name="connsiteY13" fmla="*/ 6597 h 41224"/>
                <a:gd name="connsiteX14" fmla="*/ 13235 w 56513"/>
                <a:gd name="connsiteY14" fmla="*/ 12364 h 41224"/>
                <a:gd name="connsiteX15" fmla="*/ 17091 w 56513"/>
                <a:gd name="connsiteY15" fmla="*/ 14295 h 41224"/>
                <a:gd name="connsiteX16" fmla="*/ 20289 w 56513"/>
                <a:gd name="connsiteY16" fmla="*/ 13648 h 41224"/>
                <a:gd name="connsiteX17" fmla="*/ 26696 w 56513"/>
                <a:gd name="connsiteY17" fmla="*/ 13011 h 41224"/>
                <a:gd name="connsiteX18" fmla="*/ 26059 w 56513"/>
                <a:gd name="connsiteY18" fmla="*/ 16208 h 41224"/>
                <a:gd name="connsiteX19" fmla="*/ 21575 w 56513"/>
                <a:gd name="connsiteY19" fmla="*/ 20052 h 41224"/>
                <a:gd name="connsiteX20" fmla="*/ 20927 w 56513"/>
                <a:gd name="connsiteY20" fmla="*/ 23896 h 41224"/>
                <a:gd name="connsiteX21" fmla="*/ 26696 w 56513"/>
                <a:gd name="connsiteY21" fmla="*/ 27093 h 41224"/>
                <a:gd name="connsiteX22" fmla="*/ 33751 w 56513"/>
                <a:gd name="connsiteY22" fmla="*/ 29662 h 41224"/>
                <a:gd name="connsiteX23" fmla="*/ 27982 w 56513"/>
                <a:gd name="connsiteY23" fmla="*/ 31584 h 41224"/>
                <a:gd name="connsiteX24" fmla="*/ 20927 w 56513"/>
                <a:gd name="connsiteY24" fmla="*/ 30290 h 41224"/>
                <a:gd name="connsiteX25" fmla="*/ 17729 w 56513"/>
                <a:gd name="connsiteY25" fmla="*/ 28377 h 41224"/>
                <a:gd name="connsiteX26" fmla="*/ 10674 w 56513"/>
                <a:gd name="connsiteY26" fmla="*/ 28377 h 41224"/>
                <a:gd name="connsiteX27" fmla="*/ 431 w 56513"/>
                <a:gd name="connsiteY27" fmla="*/ 29015 h 41224"/>
                <a:gd name="connsiteX28" fmla="*/ 1707 w 56513"/>
                <a:gd name="connsiteY28" fmla="*/ 34781 h 41224"/>
                <a:gd name="connsiteX29" fmla="*/ 6828 w 56513"/>
                <a:gd name="connsiteY29" fmla="*/ 34781 h 41224"/>
                <a:gd name="connsiteX30" fmla="*/ 14520 w 56513"/>
                <a:gd name="connsiteY30" fmla="*/ 37350 h 41224"/>
                <a:gd name="connsiteX31" fmla="*/ 24773 w 56513"/>
                <a:gd name="connsiteY31" fmla="*/ 38616 h 41224"/>
                <a:gd name="connsiteX32" fmla="*/ 33751 w 56513"/>
                <a:gd name="connsiteY32" fmla="*/ 38616 h 41224"/>
                <a:gd name="connsiteX33" fmla="*/ 38872 w 56513"/>
                <a:gd name="connsiteY33" fmla="*/ 41194 h 41224"/>
                <a:gd name="connsiteX34" fmla="*/ 45927 w 56513"/>
                <a:gd name="connsiteY34" fmla="*/ 38606 h 4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513" h="41224">
                  <a:moveTo>
                    <a:pt x="45927" y="38606"/>
                  </a:moveTo>
                  <a:cubicBezTo>
                    <a:pt x="48868" y="37969"/>
                    <a:pt x="50696" y="38701"/>
                    <a:pt x="53619" y="37978"/>
                  </a:cubicBezTo>
                  <a:cubicBezTo>
                    <a:pt x="54799" y="37693"/>
                    <a:pt x="55628" y="37236"/>
                    <a:pt x="56513" y="36827"/>
                  </a:cubicBezTo>
                  <a:lnTo>
                    <a:pt x="52334" y="35419"/>
                  </a:lnTo>
                  <a:cubicBezTo>
                    <a:pt x="49592" y="33420"/>
                    <a:pt x="47545" y="32840"/>
                    <a:pt x="45279" y="30290"/>
                  </a:cubicBezTo>
                  <a:cubicBezTo>
                    <a:pt x="42833" y="27540"/>
                    <a:pt x="42109" y="25418"/>
                    <a:pt x="40796" y="21964"/>
                  </a:cubicBezTo>
                  <a:cubicBezTo>
                    <a:pt x="39777" y="19309"/>
                    <a:pt x="39701" y="17654"/>
                    <a:pt x="38872" y="14923"/>
                  </a:cubicBezTo>
                  <a:cubicBezTo>
                    <a:pt x="37968" y="11897"/>
                    <a:pt x="37740" y="10061"/>
                    <a:pt x="36312" y="7244"/>
                  </a:cubicBezTo>
                  <a:cubicBezTo>
                    <a:pt x="34769" y="4209"/>
                    <a:pt x="33180" y="2943"/>
                    <a:pt x="31180" y="203"/>
                  </a:cubicBezTo>
                  <a:lnTo>
                    <a:pt x="28838" y="3"/>
                  </a:lnTo>
                  <a:cubicBezTo>
                    <a:pt x="28372" y="98"/>
                    <a:pt x="27877" y="175"/>
                    <a:pt x="27344" y="203"/>
                  </a:cubicBezTo>
                  <a:cubicBezTo>
                    <a:pt x="24840" y="327"/>
                    <a:pt x="23431" y="203"/>
                    <a:pt x="20927" y="203"/>
                  </a:cubicBezTo>
                  <a:cubicBezTo>
                    <a:pt x="19433" y="203"/>
                    <a:pt x="18509" y="-254"/>
                    <a:pt x="17091" y="203"/>
                  </a:cubicBezTo>
                  <a:cubicBezTo>
                    <a:pt x="14178" y="1107"/>
                    <a:pt x="13188" y="3600"/>
                    <a:pt x="12597" y="6597"/>
                  </a:cubicBezTo>
                  <a:cubicBezTo>
                    <a:pt x="12159" y="8824"/>
                    <a:pt x="12988" y="10108"/>
                    <a:pt x="13235" y="12364"/>
                  </a:cubicBezTo>
                  <a:lnTo>
                    <a:pt x="17091" y="14295"/>
                  </a:lnTo>
                  <a:cubicBezTo>
                    <a:pt x="18328" y="14029"/>
                    <a:pt x="19033" y="13848"/>
                    <a:pt x="20289" y="13648"/>
                  </a:cubicBezTo>
                  <a:cubicBezTo>
                    <a:pt x="22774" y="13229"/>
                    <a:pt x="25906" y="10632"/>
                    <a:pt x="26696" y="13011"/>
                  </a:cubicBezTo>
                  <a:cubicBezTo>
                    <a:pt x="27096" y="14219"/>
                    <a:pt x="26592" y="15056"/>
                    <a:pt x="26059" y="16208"/>
                  </a:cubicBezTo>
                  <a:cubicBezTo>
                    <a:pt x="25097" y="18311"/>
                    <a:pt x="22555" y="17968"/>
                    <a:pt x="21575" y="20052"/>
                  </a:cubicBezTo>
                  <a:cubicBezTo>
                    <a:pt x="20927" y="21441"/>
                    <a:pt x="20518" y="22430"/>
                    <a:pt x="20927" y="23896"/>
                  </a:cubicBezTo>
                  <a:cubicBezTo>
                    <a:pt x="21622" y="26379"/>
                    <a:pt x="24364" y="26018"/>
                    <a:pt x="26696" y="27093"/>
                  </a:cubicBezTo>
                  <a:cubicBezTo>
                    <a:pt x="29362" y="28330"/>
                    <a:pt x="34627" y="26874"/>
                    <a:pt x="33751" y="29662"/>
                  </a:cubicBezTo>
                  <a:cubicBezTo>
                    <a:pt x="33037" y="31927"/>
                    <a:pt x="30343" y="31375"/>
                    <a:pt x="27982" y="31584"/>
                  </a:cubicBezTo>
                  <a:cubicBezTo>
                    <a:pt x="25192" y="31831"/>
                    <a:pt x="23488" y="31432"/>
                    <a:pt x="20927" y="30290"/>
                  </a:cubicBezTo>
                  <a:cubicBezTo>
                    <a:pt x="19604" y="29710"/>
                    <a:pt x="19090" y="28882"/>
                    <a:pt x="17729" y="28377"/>
                  </a:cubicBezTo>
                  <a:cubicBezTo>
                    <a:pt x="15149" y="27417"/>
                    <a:pt x="13426" y="28301"/>
                    <a:pt x="10674" y="28377"/>
                  </a:cubicBezTo>
                  <a:cubicBezTo>
                    <a:pt x="6676" y="28492"/>
                    <a:pt x="1754" y="25238"/>
                    <a:pt x="431" y="29015"/>
                  </a:cubicBezTo>
                  <a:cubicBezTo>
                    <a:pt x="-340" y="31194"/>
                    <a:pt x="-169" y="33449"/>
                    <a:pt x="1707" y="34781"/>
                  </a:cubicBezTo>
                  <a:cubicBezTo>
                    <a:pt x="3334" y="35933"/>
                    <a:pt x="4839" y="34534"/>
                    <a:pt x="6828" y="34781"/>
                  </a:cubicBezTo>
                  <a:cubicBezTo>
                    <a:pt x="9970" y="35171"/>
                    <a:pt x="11445" y="36599"/>
                    <a:pt x="14520" y="37350"/>
                  </a:cubicBezTo>
                  <a:cubicBezTo>
                    <a:pt x="18443" y="38283"/>
                    <a:pt x="20756" y="38387"/>
                    <a:pt x="24773" y="38616"/>
                  </a:cubicBezTo>
                  <a:cubicBezTo>
                    <a:pt x="28267" y="38816"/>
                    <a:pt x="30390" y="37636"/>
                    <a:pt x="33751" y="38616"/>
                  </a:cubicBezTo>
                  <a:cubicBezTo>
                    <a:pt x="35893" y="39244"/>
                    <a:pt x="36654" y="40938"/>
                    <a:pt x="38872" y="41194"/>
                  </a:cubicBezTo>
                  <a:cubicBezTo>
                    <a:pt x="41786" y="41508"/>
                    <a:pt x="43071" y="39244"/>
                    <a:pt x="45927" y="3860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1" name="任意形状 366"/>
            <p:cNvSpPr/>
            <p:nvPr/>
          </p:nvSpPr>
          <p:spPr>
            <a:xfrm>
              <a:off x="14472502" y="4220451"/>
              <a:ext cx="2170" cy="1284"/>
            </a:xfrm>
            <a:custGeom>
              <a:avLst/>
              <a:gdLst>
                <a:gd name="connsiteX0" fmla="*/ 0 w 2170"/>
                <a:gd name="connsiteY0" fmla="*/ 1285 h 1284"/>
                <a:gd name="connsiteX1" fmla="*/ 2171 w 2170"/>
                <a:gd name="connsiteY1" fmla="*/ 476 h 1284"/>
                <a:gd name="connsiteX2" fmla="*/ 1933 w 2170"/>
                <a:gd name="connsiteY2" fmla="*/ 0 h 1284"/>
                <a:gd name="connsiteX3" fmla="*/ 0 w 2170"/>
                <a:gd name="connsiteY3" fmla="*/ 128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" h="1284">
                  <a:moveTo>
                    <a:pt x="0" y="1285"/>
                  </a:moveTo>
                  <a:cubicBezTo>
                    <a:pt x="866" y="1094"/>
                    <a:pt x="1523" y="809"/>
                    <a:pt x="2171" y="476"/>
                  </a:cubicBezTo>
                  <a:cubicBezTo>
                    <a:pt x="2094" y="314"/>
                    <a:pt x="2018" y="181"/>
                    <a:pt x="1933" y="0"/>
                  </a:cubicBezTo>
                  <a:lnTo>
                    <a:pt x="0" y="1285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2" name="任意形状 367"/>
            <p:cNvSpPr/>
            <p:nvPr/>
          </p:nvSpPr>
          <p:spPr>
            <a:xfrm>
              <a:off x="14461873" y="4209436"/>
              <a:ext cx="64501" cy="138489"/>
            </a:xfrm>
            <a:custGeom>
              <a:avLst/>
              <a:gdLst>
                <a:gd name="connsiteX0" fmla="*/ 61274 w 64501"/>
                <a:gd name="connsiteY0" fmla="*/ 80837 h 138489"/>
                <a:gd name="connsiteX1" fmla="*/ 57447 w 64501"/>
                <a:gd name="connsiteY1" fmla="*/ 77640 h 138489"/>
                <a:gd name="connsiteX2" fmla="*/ 56143 w 64501"/>
                <a:gd name="connsiteY2" fmla="*/ 73796 h 138489"/>
                <a:gd name="connsiteX3" fmla="*/ 49746 w 64501"/>
                <a:gd name="connsiteY3" fmla="*/ 73796 h 138489"/>
                <a:gd name="connsiteX4" fmla="*/ 49746 w 64501"/>
                <a:gd name="connsiteY4" fmla="*/ 75071 h 138489"/>
                <a:gd name="connsiteX5" fmla="*/ 46537 w 64501"/>
                <a:gd name="connsiteY5" fmla="*/ 71865 h 138489"/>
                <a:gd name="connsiteX6" fmla="*/ 41416 w 64501"/>
                <a:gd name="connsiteY6" fmla="*/ 68668 h 138489"/>
                <a:gd name="connsiteX7" fmla="*/ 39483 w 64501"/>
                <a:gd name="connsiteY7" fmla="*/ 62901 h 138489"/>
                <a:gd name="connsiteX8" fmla="*/ 43986 w 64501"/>
                <a:gd name="connsiteY8" fmla="*/ 56498 h 138489"/>
                <a:gd name="connsiteX9" fmla="*/ 48480 w 64501"/>
                <a:gd name="connsiteY9" fmla="*/ 55223 h 138489"/>
                <a:gd name="connsiteX10" fmla="*/ 51688 w 64501"/>
                <a:gd name="connsiteY10" fmla="*/ 49456 h 138489"/>
                <a:gd name="connsiteX11" fmla="*/ 55524 w 64501"/>
                <a:gd name="connsiteY11" fmla="*/ 45612 h 138489"/>
                <a:gd name="connsiteX12" fmla="*/ 56143 w 64501"/>
                <a:gd name="connsiteY12" fmla="*/ 38562 h 138489"/>
                <a:gd name="connsiteX13" fmla="*/ 53582 w 64501"/>
                <a:gd name="connsiteY13" fmla="*/ 34080 h 138489"/>
                <a:gd name="connsiteX14" fmla="*/ 49089 w 64501"/>
                <a:gd name="connsiteY14" fmla="*/ 30873 h 138489"/>
                <a:gd name="connsiteX15" fmla="*/ 47804 w 64501"/>
                <a:gd name="connsiteY15" fmla="*/ 27029 h 138489"/>
                <a:gd name="connsiteX16" fmla="*/ 49089 w 64501"/>
                <a:gd name="connsiteY16" fmla="*/ 17419 h 138489"/>
                <a:gd name="connsiteX17" fmla="*/ 53582 w 64501"/>
                <a:gd name="connsiteY17" fmla="*/ 12300 h 138489"/>
                <a:gd name="connsiteX18" fmla="*/ 54867 w 64501"/>
                <a:gd name="connsiteY18" fmla="*/ 8456 h 138489"/>
                <a:gd name="connsiteX19" fmla="*/ 51021 w 64501"/>
                <a:gd name="connsiteY19" fmla="*/ 7809 h 138489"/>
                <a:gd name="connsiteX20" fmla="*/ 45881 w 64501"/>
                <a:gd name="connsiteY20" fmla="*/ 12937 h 138489"/>
                <a:gd name="connsiteX21" fmla="*/ 43339 w 64501"/>
                <a:gd name="connsiteY21" fmla="*/ 10378 h 138489"/>
                <a:gd name="connsiteX22" fmla="*/ 40121 w 64501"/>
                <a:gd name="connsiteY22" fmla="*/ 7171 h 138489"/>
                <a:gd name="connsiteX23" fmla="*/ 35009 w 64501"/>
                <a:gd name="connsiteY23" fmla="*/ 2052 h 138489"/>
                <a:gd name="connsiteX24" fmla="*/ 27945 w 64501"/>
                <a:gd name="connsiteY24" fmla="*/ 130 h 138489"/>
                <a:gd name="connsiteX25" fmla="*/ 22186 w 64501"/>
                <a:gd name="connsiteY25" fmla="*/ 3974 h 138489"/>
                <a:gd name="connsiteX26" fmla="*/ 16416 w 64501"/>
                <a:gd name="connsiteY26" fmla="*/ 9093 h 138489"/>
                <a:gd name="connsiteX27" fmla="*/ 12818 w 64501"/>
                <a:gd name="connsiteY27" fmla="*/ 11491 h 138489"/>
                <a:gd name="connsiteX28" fmla="*/ 15141 w 64501"/>
                <a:gd name="connsiteY28" fmla="*/ 16781 h 138489"/>
                <a:gd name="connsiteX29" fmla="*/ 14493 w 64501"/>
                <a:gd name="connsiteY29" fmla="*/ 23832 h 138489"/>
                <a:gd name="connsiteX30" fmla="*/ 8086 w 64501"/>
                <a:gd name="connsiteY30" fmla="*/ 31511 h 138489"/>
                <a:gd name="connsiteX31" fmla="*/ 12580 w 64501"/>
                <a:gd name="connsiteY31" fmla="*/ 41121 h 138489"/>
                <a:gd name="connsiteX32" fmla="*/ 12580 w 64501"/>
                <a:gd name="connsiteY32" fmla="*/ 52016 h 138489"/>
                <a:gd name="connsiteX33" fmla="*/ 8734 w 64501"/>
                <a:gd name="connsiteY33" fmla="*/ 59057 h 138489"/>
                <a:gd name="connsiteX34" fmla="*/ 404 w 64501"/>
                <a:gd name="connsiteY34" fmla="*/ 66755 h 138489"/>
                <a:gd name="connsiteX35" fmla="*/ 404 w 64501"/>
                <a:gd name="connsiteY35" fmla="*/ 73796 h 138489"/>
                <a:gd name="connsiteX36" fmla="*/ 1042 w 64501"/>
                <a:gd name="connsiteY36" fmla="*/ 80837 h 138489"/>
                <a:gd name="connsiteX37" fmla="*/ 7439 w 64501"/>
                <a:gd name="connsiteY37" fmla="*/ 84044 h 138489"/>
                <a:gd name="connsiteX38" fmla="*/ 11951 w 64501"/>
                <a:gd name="connsiteY38" fmla="*/ 89163 h 138489"/>
                <a:gd name="connsiteX39" fmla="*/ 13227 w 64501"/>
                <a:gd name="connsiteY39" fmla="*/ 98136 h 138489"/>
                <a:gd name="connsiteX40" fmla="*/ 17083 w 64501"/>
                <a:gd name="connsiteY40" fmla="*/ 102618 h 138489"/>
                <a:gd name="connsiteX41" fmla="*/ 24118 w 64501"/>
                <a:gd name="connsiteY41" fmla="*/ 103902 h 138489"/>
                <a:gd name="connsiteX42" fmla="*/ 26698 w 64501"/>
                <a:gd name="connsiteY42" fmla="*/ 112218 h 138489"/>
                <a:gd name="connsiteX43" fmla="*/ 29249 w 64501"/>
                <a:gd name="connsiteY43" fmla="*/ 123113 h 138489"/>
                <a:gd name="connsiteX44" fmla="*/ 31820 w 64501"/>
                <a:gd name="connsiteY44" fmla="*/ 132086 h 138489"/>
                <a:gd name="connsiteX45" fmla="*/ 33095 w 64501"/>
                <a:gd name="connsiteY45" fmla="*/ 138490 h 138489"/>
                <a:gd name="connsiteX46" fmla="*/ 33752 w 64501"/>
                <a:gd name="connsiteY46" fmla="*/ 137852 h 138489"/>
                <a:gd name="connsiteX47" fmla="*/ 39502 w 64501"/>
                <a:gd name="connsiteY47" fmla="*/ 137852 h 138489"/>
                <a:gd name="connsiteX48" fmla="*/ 43358 w 64501"/>
                <a:gd name="connsiteY48" fmla="*/ 132724 h 138489"/>
                <a:gd name="connsiteX49" fmla="*/ 43358 w 64501"/>
                <a:gd name="connsiteY49" fmla="*/ 121838 h 138489"/>
                <a:gd name="connsiteX50" fmla="*/ 43358 w 64501"/>
                <a:gd name="connsiteY50" fmla="*/ 113513 h 138489"/>
                <a:gd name="connsiteX51" fmla="*/ 47185 w 64501"/>
                <a:gd name="connsiteY51" fmla="*/ 112218 h 138489"/>
                <a:gd name="connsiteX52" fmla="*/ 52944 w 64501"/>
                <a:gd name="connsiteY52" fmla="*/ 105177 h 138489"/>
                <a:gd name="connsiteX53" fmla="*/ 56153 w 64501"/>
                <a:gd name="connsiteY53" fmla="*/ 101980 h 138489"/>
                <a:gd name="connsiteX54" fmla="*/ 60656 w 64501"/>
                <a:gd name="connsiteY54" fmla="*/ 101980 h 138489"/>
                <a:gd name="connsiteX55" fmla="*/ 63864 w 64501"/>
                <a:gd name="connsiteY55" fmla="*/ 99420 h 138489"/>
                <a:gd name="connsiteX56" fmla="*/ 63864 w 64501"/>
                <a:gd name="connsiteY56" fmla="*/ 92369 h 138489"/>
                <a:gd name="connsiteX57" fmla="*/ 64502 w 64501"/>
                <a:gd name="connsiteY57" fmla="*/ 84043 h 138489"/>
                <a:gd name="connsiteX58" fmla="*/ 64035 w 64501"/>
                <a:gd name="connsiteY58" fmla="*/ 81722 h 138489"/>
                <a:gd name="connsiteX59" fmla="*/ 61274 w 64501"/>
                <a:gd name="connsiteY59" fmla="*/ 80837 h 13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4501" h="138489">
                  <a:moveTo>
                    <a:pt x="61274" y="80837"/>
                  </a:moveTo>
                  <a:cubicBezTo>
                    <a:pt x="59551" y="79934"/>
                    <a:pt x="58485" y="79277"/>
                    <a:pt x="57447" y="77640"/>
                  </a:cubicBezTo>
                  <a:cubicBezTo>
                    <a:pt x="56572" y="76299"/>
                    <a:pt x="57257" y="74910"/>
                    <a:pt x="56143" y="73796"/>
                  </a:cubicBezTo>
                  <a:cubicBezTo>
                    <a:pt x="54382" y="72026"/>
                    <a:pt x="52240" y="73796"/>
                    <a:pt x="49746" y="73796"/>
                  </a:cubicBezTo>
                  <a:lnTo>
                    <a:pt x="49746" y="75071"/>
                  </a:lnTo>
                  <a:cubicBezTo>
                    <a:pt x="48499" y="73825"/>
                    <a:pt x="47889" y="72997"/>
                    <a:pt x="46537" y="71865"/>
                  </a:cubicBezTo>
                  <a:cubicBezTo>
                    <a:pt x="44700" y="70371"/>
                    <a:pt x="42872" y="70513"/>
                    <a:pt x="41416" y="68668"/>
                  </a:cubicBezTo>
                  <a:cubicBezTo>
                    <a:pt x="39950" y="66803"/>
                    <a:pt x="39302" y="65261"/>
                    <a:pt x="39483" y="62901"/>
                  </a:cubicBezTo>
                  <a:cubicBezTo>
                    <a:pt x="39750" y="59857"/>
                    <a:pt x="41340" y="58039"/>
                    <a:pt x="43986" y="56498"/>
                  </a:cubicBezTo>
                  <a:cubicBezTo>
                    <a:pt x="45547" y="55584"/>
                    <a:pt x="46966" y="56250"/>
                    <a:pt x="48480" y="55223"/>
                  </a:cubicBezTo>
                  <a:cubicBezTo>
                    <a:pt x="50593" y="53767"/>
                    <a:pt x="50107" y="51483"/>
                    <a:pt x="51688" y="49456"/>
                  </a:cubicBezTo>
                  <a:cubicBezTo>
                    <a:pt x="52973" y="47772"/>
                    <a:pt x="54525" y="47477"/>
                    <a:pt x="55524" y="45612"/>
                  </a:cubicBezTo>
                  <a:cubicBezTo>
                    <a:pt x="56829" y="43176"/>
                    <a:pt x="56876" y="41226"/>
                    <a:pt x="56143" y="38562"/>
                  </a:cubicBezTo>
                  <a:cubicBezTo>
                    <a:pt x="55629" y="36620"/>
                    <a:pt x="54925" y="35583"/>
                    <a:pt x="53582" y="34080"/>
                  </a:cubicBezTo>
                  <a:cubicBezTo>
                    <a:pt x="52145" y="32472"/>
                    <a:pt x="50288" y="32672"/>
                    <a:pt x="49089" y="30873"/>
                  </a:cubicBezTo>
                  <a:cubicBezTo>
                    <a:pt x="48213" y="29551"/>
                    <a:pt x="48108" y="28580"/>
                    <a:pt x="47804" y="27029"/>
                  </a:cubicBezTo>
                  <a:cubicBezTo>
                    <a:pt x="47099" y="23318"/>
                    <a:pt x="47347" y="20787"/>
                    <a:pt x="49089" y="17419"/>
                  </a:cubicBezTo>
                  <a:cubicBezTo>
                    <a:pt x="50327" y="15069"/>
                    <a:pt x="52392" y="14669"/>
                    <a:pt x="53582" y="12300"/>
                  </a:cubicBezTo>
                  <a:cubicBezTo>
                    <a:pt x="54296" y="10891"/>
                    <a:pt x="55696" y="9788"/>
                    <a:pt x="54867" y="8456"/>
                  </a:cubicBezTo>
                  <a:cubicBezTo>
                    <a:pt x="54068" y="7171"/>
                    <a:pt x="52202" y="6867"/>
                    <a:pt x="51021" y="7809"/>
                  </a:cubicBezTo>
                  <a:lnTo>
                    <a:pt x="45881" y="12937"/>
                  </a:lnTo>
                  <a:lnTo>
                    <a:pt x="43339" y="10378"/>
                  </a:lnTo>
                  <a:lnTo>
                    <a:pt x="40121" y="7171"/>
                  </a:lnTo>
                  <a:cubicBezTo>
                    <a:pt x="38693" y="4735"/>
                    <a:pt x="37446" y="3479"/>
                    <a:pt x="35009" y="2052"/>
                  </a:cubicBezTo>
                  <a:cubicBezTo>
                    <a:pt x="32534" y="615"/>
                    <a:pt x="30744" y="-365"/>
                    <a:pt x="27945" y="130"/>
                  </a:cubicBezTo>
                  <a:cubicBezTo>
                    <a:pt x="25279" y="586"/>
                    <a:pt x="24337" y="2328"/>
                    <a:pt x="22186" y="3974"/>
                  </a:cubicBezTo>
                  <a:cubicBezTo>
                    <a:pt x="19806" y="5801"/>
                    <a:pt x="18882" y="7380"/>
                    <a:pt x="16416" y="9093"/>
                  </a:cubicBezTo>
                  <a:cubicBezTo>
                    <a:pt x="15026" y="10064"/>
                    <a:pt x="14036" y="10882"/>
                    <a:pt x="12818" y="11491"/>
                  </a:cubicBezTo>
                  <a:cubicBezTo>
                    <a:pt x="13751" y="13413"/>
                    <a:pt x="14731" y="14555"/>
                    <a:pt x="15141" y="16781"/>
                  </a:cubicBezTo>
                  <a:cubicBezTo>
                    <a:pt x="15626" y="19503"/>
                    <a:pt x="15426" y="21225"/>
                    <a:pt x="14493" y="23832"/>
                  </a:cubicBezTo>
                  <a:cubicBezTo>
                    <a:pt x="13208" y="27514"/>
                    <a:pt x="8667" y="27657"/>
                    <a:pt x="8086" y="31511"/>
                  </a:cubicBezTo>
                  <a:cubicBezTo>
                    <a:pt x="7477" y="35602"/>
                    <a:pt x="11656" y="37087"/>
                    <a:pt x="12580" y="41121"/>
                  </a:cubicBezTo>
                  <a:cubicBezTo>
                    <a:pt x="13532" y="45270"/>
                    <a:pt x="13779" y="47944"/>
                    <a:pt x="12580" y="52016"/>
                  </a:cubicBezTo>
                  <a:cubicBezTo>
                    <a:pt x="11694" y="55013"/>
                    <a:pt x="10590" y="56536"/>
                    <a:pt x="8734" y="59057"/>
                  </a:cubicBezTo>
                  <a:cubicBezTo>
                    <a:pt x="6125" y="62616"/>
                    <a:pt x="1755" y="62540"/>
                    <a:pt x="404" y="66755"/>
                  </a:cubicBezTo>
                  <a:cubicBezTo>
                    <a:pt x="-434" y="69362"/>
                    <a:pt x="271" y="71046"/>
                    <a:pt x="404" y="73796"/>
                  </a:cubicBezTo>
                  <a:cubicBezTo>
                    <a:pt x="537" y="76546"/>
                    <a:pt x="-501" y="78554"/>
                    <a:pt x="1042" y="80837"/>
                  </a:cubicBezTo>
                  <a:cubicBezTo>
                    <a:pt x="2603" y="83150"/>
                    <a:pt x="5249" y="82322"/>
                    <a:pt x="7439" y="84044"/>
                  </a:cubicBezTo>
                  <a:cubicBezTo>
                    <a:pt x="9552" y="85681"/>
                    <a:pt x="10742" y="86803"/>
                    <a:pt x="11951" y="89163"/>
                  </a:cubicBezTo>
                  <a:cubicBezTo>
                    <a:pt x="13560" y="92313"/>
                    <a:pt x="11580" y="95015"/>
                    <a:pt x="13227" y="98136"/>
                  </a:cubicBezTo>
                  <a:cubicBezTo>
                    <a:pt x="14293" y="100163"/>
                    <a:pt x="15122" y="101400"/>
                    <a:pt x="17083" y="102618"/>
                  </a:cubicBezTo>
                  <a:cubicBezTo>
                    <a:pt x="19453" y="104092"/>
                    <a:pt x="21938" y="102170"/>
                    <a:pt x="24118" y="103902"/>
                  </a:cubicBezTo>
                  <a:cubicBezTo>
                    <a:pt x="26793" y="106005"/>
                    <a:pt x="25784" y="108955"/>
                    <a:pt x="26698" y="112218"/>
                  </a:cubicBezTo>
                  <a:cubicBezTo>
                    <a:pt x="27869" y="116434"/>
                    <a:pt x="28145" y="118898"/>
                    <a:pt x="29249" y="123113"/>
                  </a:cubicBezTo>
                  <a:cubicBezTo>
                    <a:pt x="30192" y="126634"/>
                    <a:pt x="31001" y="128547"/>
                    <a:pt x="31820" y="132086"/>
                  </a:cubicBezTo>
                  <a:cubicBezTo>
                    <a:pt x="32400" y="134570"/>
                    <a:pt x="32619" y="135987"/>
                    <a:pt x="33095" y="138490"/>
                  </a:cubicBezTo>
                  <a:lnTo>
                    <a:pt x="33752" y="137852"/>
                  </a:lnTo>
                  <a:cubicBezTo>
                    <a:pt x="35980" y="137852"/>
                    <a:pt x="37475" y="138804"/>
                    <a:pt x="39502" y="137852"/>
                  </a:cubicBezTo>
                  <a:cubicBezTo>
                    <a:pt x="41777" y="136787"/>
                    <a:pt x="42368" y="135017"/>
                    <a:pt x="43358" y="132724"/>
                  </a:cubicBezTo>
                  <a:cubicBezTo>
                    <a:pt x="45033" y="128832"/>
                    <a:pt x="43358" y="126082"/>
                    <a:pt x="43358" y="121838"/>
                  </a:cubicBezTo>
                  <a:cubicBezTo>
                    <a:pt x="43358" y="118594"/>
                    <a:pt x="40864" y="115606"/>
                    <a:pt x="43358" y="113513"/>
                  </a:cubicBezTo>
                  <a:cubicBezTo>
                    <a:pt x="44567" y="112485"/>
                    <a:pt x="45795" y="112970"/>
                    <a:pt x="47185" y="112218"/>
                  </a:cubicBezTo>
                  <a:cubicBezTo>
                    <a:pt x="50307" y="110544"/>
                    <a:pt x="50536" y="107775"/>
                    <a:pt x="52944" y="105177"/>
                  </a:cubicBezTo>
                  <a:cubicBezTo>
                    <a:pt x="54163" y="103893"/>
                    <a:pt x="54525" y="102656"/>
                    <a:pt x="56153" y="101980"/>
                  </a:cubicBezTo>
                  <a:cubicBezTo>
                    <a:pt x="57781" y="101305"/>
                    <a:pt x="58999" y="102580"/>
                    <a:pt x="60656" y="101980"/>
                  </a:cubicBezTo>
                  <a:cubicBezTo>
                    <a:pt x="62141" y="101428"/>
                    <a:pt x="62978" y="100762"/>
                    <a:pt x="63864" y="99420"/>
                  </a:cubicBezTo>
                  <a:cubicBezTo>
                    <a:pt x="65339" y="97107"/>
                    <a:pt x="63759" y="95119"/>
                    <a:pt x="63864" y="92369"/>
                  </a:cubicBezTo>
                  <a:cubicBezTo>
                    <a:pt x="63978" y="89105"/>
                    <a:pt x="64254" y="87289"/>
                    <a:pt x="64502" y="84043"/>
                  </a:cubicBezTo>
                  <a:lnTo>
                    <a:pt x="64035" y="81722"/>
                  </a:lnTo>
                  <a:cubicBezTo>
                    <a:pt x="63150" y="81599"/>
                    <a:pt x="62265" y="81351"/>
                    <a:pt x="61274" y="808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3" name="任意形状 368"/>
            <p:cNvSpPr/>
            <p:nvPr/>
          </p:nvSpPr>
          <p:spPr>
            <a:xfrm>
              <a:off x="15167120" y="4428609"/>
              <a:ext cx="11652" cy="24231"/>
            </a:xfrm>
            <a:custGeom>
              <a:avLst/>
              <a:gdLst>
                <a:gd name="connsiteX0" fmla="*/ 11002 w 11652"/>
                <a:gd name="connsiteY0" fmla="*/ 4478 h 24231"/>
                <a:gd name="connsiteX1" fmla="*/ 5880 w 11652"/>
                <a:gd name="connsiteY1" fmla="*/ 1281 h 24231"/>
                <a:gd name="connsiteX2" fmla="*/ 3319 w 11652"/>
                <a:gd name="connsiteY2" fmla="*/ 6 h 24231"/>
                <a:gd name="connsiteX3" fmla="*/ 111 w 11652"/>
                <a:gd name="connsiteY3" fmla="*/ 5762 h 24231"/>
                <a:gd name="connsiteX4" fmla="*/ 758 w 11652"/>
                <a:gd name="connsiteY4" fmla="*/ 11529 h 24231"/>
                <a:gd name="connsiteX5" fmla="*/ 1377 w 11652"/>
                <a:gd name="connsiteY5" fmla="*/ 16020 h 24231"/>
                <a:gd name="connsiteX6" fmla="*/ 101 w 11652"/>
                <a:gd name="connsiteY6" fmla="*/ 23061 h 24231"/>
                <a:gd name="connsiteX7" fmla="*/ 9888 w 11652"/>
                <a:gd name="connsiteY7" fmla="*/ 24231 h 24231"/>
                <a:gd name="connsiteX8" fmla="*/ 10364 w 11652"/>
                <a:gd name="connsiteY8" fmla="*/ 21139 h 24231"/>
                <a:gd name="connsiteX9" fmla="*/ 11649 w 11652"/>
                <a:gd name="connsiteY9" fmla="*/ 16020 h 24231"/>
                <a:gd name="connsiteX10" fmla="*/ 10992 w 11652"/>
                <a:gd name="connsiteY10" fmla="*/ 11529 h 24231"/>
                <a:gd name="connsiteX11" fmla="*/ 11002 w 11652"/>
                <a:gd name="connsiteY11" fmla="*/ 4478 h 2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52" h="24231">
                  <a:moveTo>
                    <a:pt x="11002" y="4478"/>
                  </a:moveTo>
                  <a:cubicBezTo>
                    <a:pt x="9774" y="2470"/>
                    <a:pt x="7965" y="2394"/>
                    <a:pt x="5880" y="1281"/>
                  </a:cubicBezTo>
                  <a:cubicBezTo>
                    <a:pt x="4890" y="748"/>
                    <a:pt x="4433" y="63"/>
                    <a:pt x="3319" y="6"/>
                  </a:cubicBezTo>
                  <a:cubicBezTo>
                    <a:pt x="739" y="-156"/>
                    <a:pt x="558" y="3222"/>
                    <a:pt x="111" y="5762"/>
                  </a:cubicBezTo>
                  <a:cubicBezTo>
                    <a:pt x="-280" y="7989"/>
                    <a:pt x="463" y="9283"/>
                    <a:pt x="758" y="11529"/>
                  </a:cubicBezTo>
                  <a:cubicBezTo>
                    <a:pt x="958" y="13289"/>
                    <a:pt x="1358" y="14250"/>
                    <a:pt x="1377" y="16020"/>
                  </a:cubicBezTo>
                  <a:cubicBezTo>
                    <a:pt x="1434" y="18808"/>
                    <a:pt x="2615" y="21843"/>
                    <a:pt x="101" y="23061"/>
                  </a:cubicBezTo>
                  <a:lnTo>
                    <a:pt x="9888" y="24231"/>
                  </a:lnTo>
                  <a:cubicBezTo>
                    <a:pt x="9983" y="23251"/>
                    <a:pt x="10107" y="22357"/>
                    <a:pt x="10364" y="21139"/>
                  </a:cubicBezTo>
                  <a:cubicBezTo>
                    <a:pt x="10726" y="19112"/>
                    <a:pt x="11564" y="18075"/>
                    <a:pt x="11649" y="16020"/>
                  </a:cubicBezTo>
                  <a:cubicBezTo>
                    <a:pt x="11697" y="14250"/>
                    <a:pt x="11154" y="13289"/>
                    <a:pt x="10992" y="11529"/>
                  </a:cubicBezTo>
                  <a:cubicBezTo>
                    <a:pt x="10764" y="8788"/>
                    <a:pt x="12439" y="6828"/>
                    <a:pt x="11002" y="447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4" name="任意形状 369"/>
            <p:cNvSpPr/>
            <p:nvPr/>
          </p:nvSpPr>
          <p:spPr>
            <a:xfrm>
              <a:off x="14494940" y="4875780"/>
              <a:ext cx="31425" cy="23760"/>
            </a:xfrm>
            <a:custGeom>
              <a:avLst/>
              <a:gdLst>
                <a:gd name="connsiteX0" fmla="*/ 23733 w 31425"/>
                <a:gd name="connsiteY0" fmla="*/ 619 h 23760"/>
                <a:gd name="connsiteX1" fmla="*/ 14099 w 31425"/>
                <a:gd name="connsiteY1" fmla="*/ 1266 h 23760"/>
                <a:gd name="connsiteX2" fmla="*/ 7055 w 31425"/>
                <a:gd name="connsiteY2" fmla="*/ 619 h 23760"/>
                <a:gd name="connsiteX3" fmla="*/ 5141 w 31425"/>
                <a:gd name="connsiteY3" fmla="*/ 1903 h 23760"/>
                <a:gd name="connsiteX4" fmla="*/ 2580 w 31425"/>
                <a:gd name="connsiteY4" fmla="*/ 12798 h 23760"/>
                <a:gd name="connsiteX5" fmla="*/ 0 w 31425"/>
                <a:gd name="connsiteY5" fmla="*/ 22408 h 23760"/>
                <a:gd name="connsiteX6" fmla="*/ 1304 w 31425"/>
                <a:gd name="connsiteY6" fmla="*/ 23693 h 23760"/>
                <a:gd name="connsiteX7" fmla="*/ 5779 w 31425"/>
                <a:gd name="connsiteY7" fmla="*/ 23693 h 23760"/>
                <a:gd name="connsiteX8" fmla="*/ 12814 w 31425"/>
                <a:gd name="connsiteY8" fmla="*/ 23046 h 23760"/>
                <a:gd name="connsiteX9" fmla="*/ 21144 w 31425"/>
                <a:gd name="connsiteY9" fmla="*/ 23046 h 23760"/>
                <a:gd name="connsiteX10" fmla="*/ 27579 w 31425"/>
                <a:gd name="connsiteY10" fmla="*/ 21761 h 23760"/>
                <a:gd name="connsiteX11" fmla="*/ 28855 w 31425"/>
                <a:gd name="connsiteY11" fmla="*/ 17289 h 23760"/>
                <a:gd name="connsiteX12" fmla="*/ 30788 w 31425"/>
                <a:gd name="connsiteY12" fmla="*/ 10238 h 23760"/>
                <a:gd name="connsiteX13" fmla="*/ 30788 w 31425"/>
                <a:gd name="connsiteY13" fmla="*/ 628 h 23760"/>
                <a:gd name="connsiteX14" fmla="*/ 31426 w 31425"/>
                <a:gd name="connsiteY14" fmla="*/ 0 h 23760"/>
                <a:gd name="connsiteX15" fmla="*/ 23733 w 31425"/>
                <a:gd name="connsiteY15" fmla="*/ 619 h 2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25" h="23760">
                  <a:moveTo>
                    <a:pt x="23733" y="619"/>
                  </a:moveTo>
                  <a:cubicBezTo>
                    <a:pt x="19973" y="904"/>
                    <a:pt x="17860" y="1342"/>
                    <a:pt x="14099" y="1266"/>
                  </a:cubicBezTo>
                  <a:cubicBezTo>
                    <a:pt x="11348" y="1189"/>
                    <a:pt x="9806" y="875"/>
                    <a:pt x="7055" y="619"/>
                  </a:cubicBezTo>
                  <a:lnTo>
                    <a:pt x="5141" y="1903"/>
                  </a:lnTo>
                  <a:cubicBezTo>
                    <a:pt x="4617" y="6233"/>
                    <a:pt x="3637" y="8554"/>
                    <a:pt x="2580" y="12798"/>
                  </a:cubicBezTo>
                  <a:cubicBezTo>
                    <a:pt x="1619" y="16556"/>
                    <a:pt x="752" y="18593"/>
                    <a:pt x="0" y="22408"/>
                  </a:cubicBezTo>
                  <a:lnTo>
                    <a:pt x="1304" y="23693"/>
                  </a:lnTo>
                  <a:cubicBezTo>
                    <a:pt x="4284" y="23693"/>
                    <a:pt x="2780" y="23845"/>
                    <a:pt x="5779" y="23693"/>
                  </a:cubicBezTo>
                  <a:cubicBezTo>
                    <a:pt x="8549" y="23560"/>
                    <a:pt x="10072" y="23189"/>
                    <a:pt x="12814" y="23046"/>
                  </a:cubicBezTo>
                  <a:cubicBezTo>
                    <a:pt x="16089" y="22894"/>
                    <a:pt x="17926" y="23417"/>
                    <a:pt x="21144" y="23046"/>
                  </a:cubicBezTo>
                  <a:cubicBezTo>
                    <a:pt x="23705" y="22770"/>
                    <a:pt x="25875" y="23674"/>
                    <a:pt x="27579" y="21761"/>
                  </a:cubicBezTo>
                  <a:cubicBezTo>
                    <a:pt x="28779" y="20401"/>
                    <a:pt x="28370" y="19030"/>
                    <a:pt x="28855" y="17289"/>
                  </a:cubicBezTo>
                  <a:cubicBezTo>
                    <a:pt x="29636" y="14549"/>
                    <a:pt x="30359" y="13064"/>
                    <a:pt x="30788" y="10238"/>
                  </a:cubicBezTo>
                  <a:cubicBezTo>
                    <a:pt x="31340" y="6537"/>
                    <a:pt x="30788" y="4387"/>
                    <a:pt x="30788" y="628"/>
                  </a:cubicBezTo>
                  <a:lnTo>
                    <a:pt x="31426" y="0"/>
                  </a:lnTo>
                  <a:cubicBezTo>
                    <a:pt x="28417" y="228"/>
                    <a:pt x="26723" y="390"/>
                    <a:pt x="23733" y="61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5" name="任意形状 370"/>
            <p:cNvSpPr/>
            <p:nvPr/>
          </p:nvSpPr>
          <p:spPr>
            <a:xfrm>
              <a:off x="14062381" y="4655972"/>
              <a:ext cx="49365" cy="13547"/>
            </a:xfrm>
            <a:custGeom>
              <a:avLst/>
              <a:gdLst>
                <a:gd name="connsiteX0" fmla="*/ 45505 w 49365"/>
                <a:gd name="connsiteY0" fmla="*/ 5859 h 13547"/>
                <a:gd name="connsiteX1" fmla="*/ 37804 w 49365"/>
                <a:gd name="connsiteY1" fmla="*/ 3937 h 13547"/>
                <a:gd name="connsiteX2" fmla="*/ 33329 w 49365"/>
                <a:gd name="connsiteY2" fmla="*/ 731 h 13547"/>
                <a:gd name="connsiteX3" fmla="*/ 24990 w 49365"/>
                <a:gd name="connsiteY3" fmla="*/ 731 h 13547"/>
                <a:gd name="connsiteX4" fmla="*/ 17298 w 49365"/>
                <a:gd name="connsiteY4" fmla="*/ 4575 h 13547"/>
                <a:gd name="connsiteX5" fmla="*/ 8968 w 49365"/>
                <a:gd name="connsiteY5" fmla="*/ 4575 h 13547"/>
                <a:gd name="connsiteX6" fmla="*/ 638 w 49365"/>
                <a:gd name="connsiteY6" fmla="*/ 3290 h 13547"/>
                <a:gd name="connsiteX7" fmla="*/ 638 w 49365"/>
                <a:gd name="connsiteY7" fmla="*/ 5222 h 13547"/>
                <a:gd name="connsiteX8" fmla="*/ 0 w 49365"/>
                <a:gd name="connsiteY8" fmla="*/ 13548 h 13547"/>
                <a:gd name="connsiteX9" fmla="*/ 7045 w 49365"/>
                <a:gd name="connsiteY9" fmla="*/ 11616 h 13547"/>
                <a:gd name="connsiteX10" fmla="*/ 11529 w 49365"/>
                <a:gd name="connsiteY10" fmla="*/ 12263 h 13547"/>
                <a:gd name="connsiteX11" fmla="*/ 17298 w 49365"/>
                <a:gd name="connsiteY11" fmla="*/ 12263 h 13547"/>
                <a:gd name="connsiteX12" fmla="*/ 19859 w 49365"/>
                <a:gd name="connsiteY12" fmla="*/ 8419 h 13547"/>
                <a:gd name="connsiteX13" fmla="*/ 24362 w 49365"/>
                <a:gd name="connsiteY13" fmla="*/ 9694 h 13547"/>
                <a:gd name="connsiteX14" fmla="*/ 27560 w 49365"/>
                <a:gd name="connsiteY14" fmla="*/ 7134 h 13547"/>
                <a:gd name="connsiteX15" fmla="*/ 31406 w 49365"/>
                <a:gd name="connsiteY15" fmla="*/ 7134 h 13547"/>
                <a:gd name="connsiteX16" fmla="*/ 36528 w 49365"/>
                <a:gd name="connsiteY16" fmla="*/ 10979 h 13547"/>
                <a:gd name="connsiteX17" fmla="*/ 44230 w 49365"/>
                <a:gd name="connsiteY17" fmla="*/ 10979 h 13547"/>
                <a:gd name="connsiteX18" fmla="*/ 49351 w 49365"/>
                <a:gd name="connsiteY18" fmla="*/ 8419 h 13547"/>
                <a:gd name="connsiteX19" fmla="*/ 45505 w 49365"/>
                <a:gd name="connsiteY19" fmla="*/ 5859 h 1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365" h="13547">
                  <a:moveTo>
                    <a:pt x="45505" y="5859"/>
                  </a:moveTo>
                  <a:cubicBezTo>
                    <a:pt x="42735" y="4480"/>
                    <a:pt x="40564" y="5327"/>
                    <a:pt x="37804" y="3937"/>
                  </a:cubicBezTo>
                  <a:cubicBezTo>
                    <a:pt x="35900" y="2967"/>
                    <a:pt x="35329" y="1520"/>
                    <a:pt x="33329" y="731"/>
                  </a:cubicBezTo>
                  <a:cubicBezTo>
                    <a:pt x="30302" y="-459"/>
                    <a:pt x="28151" y="-2"/>
                    <a:pt x="24990" y="731"/>
                  </a:cubicBezTo>
                  <a:cubicBezTo>
                    <a:pt x="21724" y="1492"/>
                    <a:pt x="20563" y="3814"/>
                    <a:pt x="17298" y="4575"/>
                  </a:cubicBezTo>
                  <a:cubicBezTo>
                    <a:pt x="14128" y="5317"/>
                    <a:pt x="12214" y="4822"/>
                    <a:pt x="8968" y="4575"/>
                  </a:cubicBezTo>
                  <a:cubicBezTo>
                    <a:pt x="5702" y="4327"/>
                    <a:pt x="3884" y="3795"/>
                    <a:pt x="638" y="3290"/>
                  </a:cubicBezTo>
                  <a:lnTo>
                    <a:pt x="638" y="5222"/>
                  </a:lnTo>
                  <a:cubicBezTo>
                    <a:pt x="705" y="8476"/>
                    <a:pt x="466" y="10322"/>
                    <a:pt x="0" y="13548"/>
                  </a:cubicBezTo>
                  <a:lnTo>
                    <a:pt x="7045" y="11616"/>
                  </a:lnTo>
                  <a:cubicBezTo>
                    <a:pt x="8796" y="11882"/>
                    <a:pt x="9767" y="12120"/>
                    <a:pt x="11529" y="12263"/>
                  </a:cubicBezTo>
                  <a:cubicBezTo>
                    <a:pt x="13775" y="12444"/>
                    <a:pt x="15384" y="13443"/>
                    <a:pt x="17298" y="12263"/>
                  </a:cubicBezTo>
                  <a:cubicBezTo>
                    <a:pt x="18840" y="11321"/>
                    <a:pt x="18174" y="9047"/>
                    <a:pt x="19859" y="8419"/>
                  </a:cubicBezTo>
                  <a:cubicBezTo>
                    <a:pt x="21572" y="7781"/>
                    <a:pt x="22581" y="10122"/>
                    <a:pt x="24362" y="9694"/>
                  </a:cubicBezTo>
                  <a:cubicBezTo>
                    <a:pt x="25904" y="9332"/>
                    <a:pt x="26037" y="7648"/>
                    <a:pt x="27560" y="7134"/>
                  </a:cubicBezTo>
                  <a:cubicBezTo>
                    <a:pt x="28969" y="6659"/>
                    <a:pt x="29950" y="6782"/>
                    <a:pt x="31406" y="7134"/>
                  </a:cubicBezTo>
                  <a:cubicBezTo>
                    <a:pt x="33834" y="7724"/>
                    <a:pt x="34177" y="10122"/>
                    <a:pt x="36528" y="10979"/>
                  </a:cubicBezTo>
                  <a:cubicBezTo>
                    <a:pt x="39346" y="12006"/>
                    <a:pt x="41326" y="11768"/>
                    <a:pt x="44230" y="10979"/>
                  </a:cubicBezTo>
                  <a:cubicBezTo>
                    <a:pt x="46372" y="10398"/>
                    <a:pt x="49609" y="10636"/>
                    <a:pt x="49351" y="8419"/>
                  </a:cubicBezTo>
                  <a:cubicBezTo>
                    <a:pt x="49132" y="6630"/>
                    <a:pt x="47114" y="6659"/>
                    <a:pt x="45505" y="585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6" name="任意形状 371"/>
            <p:cNvSpPr/>
            <p:nvPr/>
          </p:nvSpPr>
          <p:spPr>
            <a:xfrm>
              <a:off x="14115598" y="4746459"/>
              <a:ext cx="1342" cy="532"/>
            </a:xfrm>
            <a:custGeom>
              <a:avLst/>
              <a:gdLst>
                <a:gd name="connsiteX0" fmla="*/ 0 w 1342"/>
                <a:gd name="connsiteY0" fmla="*/ 533 h 532"/>
                <a:gd name="connsiteX1" fmla="*/ 1162 w 1342"/>
                <a:gd name="connsiteY1" fmla="*/ 438 h 532"/>
                <a:gd name="connsiteX2" fmla="*/ 1342 w 1342"/>
                <a:gd name="connsiteY2" fmla="*/ 0 h 532"/>
                <a:gd name="connsiteX3" fmla="*/ 0 w 1342"/>
                <a:gd name="connsiteY3" fmla="*/ 533 h 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" h="532">
                  <a:moveTo>
                    <a:pt x="0" y="533"/>
                  </a:moveTo>
                  <a:cubicBezTo>
                    <a:pt x="419" y="466"/>
                    <a:pt x="771" y="466"/>
                    <a:pt x="1162" y="438"/>
                  </a:cubicBezTo>
                  <a:cubicBezTo>
                    <a:pt x="1218" y="295"/>
                    <a:pt x="1285" y="143"/>
                    <a:pt x="1342" y="0"/>
                  </a:cubicBezTo>
                  <a:lnTo>
                    <a:pt x="0" y="533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7" name="任意形状 372"/>
            <p:cNvSpPr/>
            <p:nvPr/>
          </p:nvSpPr>
          <p:spPr>
            <a:xfrm>
              <a:off x="14143101" y="4788849"/>
              <a:ext cx="580" cy="390"/>
            </a:xfrm>
            <a:custGeom>
              <a:avLst/>
              <a:gdLst>
                <a:gd name="connsiteX0" fmla="*/ 581 w 580"/>
                <a:gd name="connsiteY0" fmla="*/ 390 h 390"/>
                <a:gd name="connsiteX1" fmla="*/ 333 w 580"/>
                <a:gd name="connsiteY1" fmla="*/ 0 h 390"/>
                <a:gd name="connsiteX2" fmla="*/ 0 w 580"/>
                <a:gd name="connsiteY2" fmla="*/ 390 h 390"/>
                <a:gd name="connsiteX3" fmla="*/ 581 w 580"/>
                <a:gd name="connsiteY3" fmla="*/ 390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" h="390">
                  <a:moveTo>
                    <a:pt x="581" y="390"/>
                  </a:moveTo>
                  <a:cubicBezTo>
                    <a:pt x="495" y="276"/>
                    <a:pt x="419" y="124"/>
                    <a:pt x="333" y="0"/>
                  </a:cubicBezTo>
                  <a:cubicBezTo>
                    <a:pt x="209" y="143"/>
                    <a:pt x="124" y="247"/>
                    <a:pt x="0" y="390"/>
                  </a:cubicBezTo>
                  <a:lnTo>
                    <a:pt x="581" y="39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8" name="任意形状 373"/>
            <p:cNvSpPr/>
            <p:nvPr/>
          </p:nvSpPr>
          <p:spPr>
            <a:xfrm>
              <a:off x="14115551" y="4729654"/>
              <a:ext cx="48166" cy="59242"/>
            </a:xfrm>
            <a:custGeom>
              <a:avLst/>
              <a:gdLst>
                <a:gd name="connsiteX0" fmla="*/ 47457 w 48166"/>
                <a:gd name="connsiteY0" fmla="*/ 22476 h 59242"/>
                <a:gd name="connsiteX1" fmla="*/ 48095 w 48166"/>
                <a:gd name="connsiteY1" fmla="*/ 18641 h 59242"/>
                <a:gd name="connsiteX2" fmla="*/ 44249 w 48166"/>
                <a:gd name="connsiteY2" fmla="*/ 13513 h 59242"/>
                <a:gd name="connsiteX3" fmla="*/ 43620 w 48166"/>
                <a:gd name="connsiteY3" fmla="*/ 6472 h 59242"/>
                <a:gd name="connsiteX4" fmla="*/ 37842 w 48166"/>
                <a:gd name="connsiteY4" fmla="*/ 3265 h 59242"/>
                <a:gd name="connsiteX5" fmla="*/ 32082 w 48166"/>
                <a:gd name="connsiteY5" fmla="*/ 68 h 59242"/>
                <a:gd name="connsiteX6" fmla="*/ 23752 w 48166"/>
                <a:gd name="connsiteY6" fmla="*/ 2627 h 59242"/>
                <a:gd name="connsiteX7" fmla="*/ 18621 w 48166"/>
                <a:gd name="connsiteY7" fmla="*/ 1990 h 59242"/>
                <a:gd name="connsiteX8" fmla="*/ 12214 w 48166"/>
                <a:gd name="connsiteY8" fmla="*/ 9669 h 59242"/>
                <a:gd name="connsiteX9" fmla="*/ 7721 w 48166"/>
                <a:gd name="connsiteY9" fmla="*/ 16082 h 59242"/>
                <a:gd name="connsiteX10" fmla="*/ 1190 w 48166"/>
                <a:gd name="connsiteY10" fmla="*/ 17262 h 59242"/>
                <a:gd name="connsiteX11" fmla="*/ 28 w 48166"/>
                <a:gd name="connsiteY11" fmla="*/ 21201 h 59242"/>
                <a:gd name="connsiteX12" fmla="*/ 1314 w 48166"/>
                <a:gd name="connsiteY12" fmla="*/ 29527 h 59242"/>
                <a:gd name="connsiteX13" fmla="*/ 5798 w 48166"/>
                <a:gd name="connsiteY13" fmla="*/ 34018 h 59242"/>
                <a:gd name="connsiteX14" fmla="*/ 10929 w 48166"/>
                <a:gd name="connsiteY14" fmla="*/ 39137 h 59242"/>
                <a:gd name="connsiteX15" fmla="*/ 14775 w 48166"/>
                <a:gd name="connsiteY15" fmla="*/ 42981 h 59242"/>
                <a:gd name="connsiteX16" fmla="*/ 18621 w 48166"/>
                <a:gd name="connsiteY16" fmla="*/ 49385 h 59242"/>
                <a:gd name="connsiteX17" fmla="*/ 25028 w 48166"/>
                <a:gd name="connsiteY17" fmla="*/ 51954 h 59242"/>
                <a:gd name="connsiteX18" fmla="*/ 26951 w 48166"/>
                <a:gd name="connsiteY18" fmla="*/ 57711 h 59242"/>
                <a:gd name="connsiteX19" fmla="*/ 27922 w 48166"/>
                <a:gd name="connsiteY19" fmla="*/ 59243 h 59242"/>
                <a:gd name="connsiteX20" fmla="*/ 33996 w 48166"/>
                <a:gd name="connsiteY20" fmla="*/ 51944 h 59242"/>
                <a:gd name="connsiteX21" fmla="*/ 38489 w 48166"/>
                <a:gd name="connsiteY21" fmla="*/ 45531 h 59242"/>
                <a:gd name="connsiteX22" fmla="*/ 42963 w 48166"/>
                <a:gd name="connsiteY22" fmla="*/ 41687 h 59242"/>
                <a:gd name="connsiteX23" fmla="*/ 46809 w 48166"/>
                <a:gd name="connsiteY23" fmla="*/ 36578 h 59242"/>
                <a:gd name="connsiteX24" fmla="*/ 48095 w 48166"/>
                <a:gd name="connsiteY24" fmla="*/ 30802 h 59242"/>
                <a:gd name="connsiteX25" fmla="*/ 48095 w 48166"/>
                <a:gd name="connsiteY25" fmla="*/ 28880 h 59242"/>
                <a:gd name="connsiteX26" fmla="*/ 42963 w 48166"/>
                <a:gd name="connsiteY26" fmla="*/ 26967 h 59242"/>
                <a:gd name="connsiteX27" fmla="*/ 47457 w 48166"/>
                <a:gd name="connsiteY27" fmla="*/ 22476 h 5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166" h="59242">
                  <a:moveTo>
                    <a:pt x="47457" y="22476"/>
                  </a:moveTo>
                  <a:cubicBezTo>
                    <a:pt x="48047" y="21087"/>
                    <a:pt x="48304" y="20145"/>
                    <a:pt x="48095" y="18641"/>
                  </a:cubicBezTo>
                  <a:cubicBezTo>
                    <a:pt x="47761" y="16158"/>
                    <a:pt x="45191" y="15834"/>
                    <a:pt x="44249" y="13513"/>
                  </a:cubicBezTo>
                  <a:cubicBezTo>
                    <a:pt x="43230" y="10953"/>
                    <a:pt x="45162" y="8755"/>
                    <a:pt x="43620" y="6472"/>
                  </a:cubicBezTo>
                  <a:cubicBezTo>
                    <a:pt x="42164" y="4340"/>
                    <a:pt x="40098" y="4521"/>
                    <a:pt x="37842" y="3265"/>
                  </a:cubicBezTo>
                  <a:cubicBezTo>
                    <a:pt x="35595" y="2018"/>
                    <a:pt x="34624" y="486"/>
                    <a:pt x="32082" y="68"/>
                  </a:cubicBezTo>
                  <a:cubicBezTo>
                    <a:pt x="28731" y="-484"/>
                    <a:pt x="27151" y="2513"/>
                    <a:pt x="23752" y="2627"/>
                  </a:cubicBezTo>
                  <a:cubicBezTo>
                    <a:pt x="21734" y="2694"/>
                    <a:pt x="20591" y="1581"/>
                    <a:pt x="18621" y="1990"/>
                  </a:cubicBezTo>
                  <a:cubicBezTo>
                    <a:pt x="14784" y="2780"/>
                    <a:pt x="14565" y="6557"/>
                    <a:pt x="12214" y="9669"/>
                  </a:cubicBezTo>
                  <a:cubicBezTo>
                    <a:pt x="10367" y="12104"/>
                    <a:pt x="10300" y="14455"/>
                    <a:pt x="7721" y="16082"/>
                  </a:cubicBezTo>
                  <a:cubicBezTo>
                    <a:pt x="5502" y="17481"/>
                    <a:pt x="3589" y="17081"/>
                    <a:pt x="1190" y="17262"/>
                  </a:cubicBezTo>
                  <a:cubicBezTo>
                    <a:pt x="657" y="18470"/>
                    <a:pt x="28" y="19736"/>
                    <a:pt x="28" y="21201"/>
                  </a:cubicBezTo>
                  <a:cubicBezTo>
                    <a:pt x="28" y="24484"/>
                    <a:pt x="-305" y="26672"/>
                    <a:pt x="1314" y="29527"/>
                  </a:cubicBezTo>
                  <a:cubicBezTo>
                    <a:pt x="2542" y="31687"/>
                    <a:pt x="4055" y="32267"/>
                    <a:pt x="5798" y="34018"/>
                  </a:cubicBezTo>
                  <a:cubicBezTo>
                    <a:pt x="7797" y="36016"/>
                    <a:pt x="8929" y="37139"/>
                    <a:pt x="10929" y="39137"/>
                  </a:cubicBezTo>
                  <a:cubicBezTo>
                    <a:pt x="12423" y="40631"/>
                    <a:pt x="13433" y="41335"/>
                    <a:pt x="14775" y="42981"/>
                  </a:cubicBezTo>
                  <a:cubicBezTo>
                    <a:pt x="16603" y="45236"/>
                    <a:pt x="16365" y="47529"/>
                    <a:pt x="18621" y="49385"/>
                  </a:cubicBezTo>
                  <a:cubicBezTo>
                    <a:pt x="20687" y="51107"/>
                    <a:pt x="23229" y="49946"/>
                    <a:pt x="25028" y="51954"/>
                  </a:cubicBezTo>
                  <a:cubicBezTo>
                    <a:pt x="26589" y="53724"/>
                    <a:pt x="25837" y="55617"/>
                    <a:pt x="26951" y="57711"/>
                  </a:cubicBezTo>
                  <a:cubicBezTo>
                    <a:pt x="27256" y="58310"/>
                    <a:pt x="27589" y="58767"/>
                    <a:pt x="27922" y="59243"/>
                  </a:cubicBezTo>
                  <a:cubicBezTo>
                    <a:pt x="30216" y="56521"/>
                    <a:pt x="31749" y="54904"/>
                    <a:pt x="33996" y="51944"/>
                  </a:cubicBezTo>
                  <a:cubicBezTo>
                    <a:pt x="35843" y="49509"/>
                    <a:pt x="36395" y="47767"/>
                    <a:pt x="38489" y="45531"/>
                  </a:cubicBezTo>
                  <a:cubicBezTo>
                    <a:pt x="40070" y="43857"/>
                    <a:pt x="41383" y="43362"/>
                    <a:pt x="42963" y="41687"/>
                  </a:cubicBezTo>
                  <a:cubicBezTo>
                    <a:pt x="44677" y="39889"/>
                    <a:pt x="45800" y="38842"/>
                    <a:pt x="46809" y="36578"/>
                  </a:cubicBezTo>
                  <a:cubicBezTo>
                    <a:pt x="47761" y="34475"/>
                    <a:pt x="47600" y="33047"/>
                    <a:pt x="48095" y="30802"/>
                  </a:cubicBezTo>
                  <a:lnTo>
                    <a:pt x="48095" y="28880"/>
                  </a:lnTo>
                  <a:cubicBezTo>
                    <a:pt x="46105" y="28137"/>
                    <a:pt x="43649" y="28975"/>
                    <a:pt x="42963" y="26967"/>
                  </a:cubicBezTo>
                  <a:cubicBezTo>
                    <a:pt x="42173" y="24626"/>
                    <a:pt x="46495" y="24760"/>
                    <a:pt x="47457" y="2247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89" name="任意形状 374"/>
            <p:cNvSpPr/>
            <p:nvPr/>
          </p:nvSpPr>
          <p:spPr>
            <a:xfrm>
              <a:off x="14347552" y="4709160"/>
              <a:ext cx="24361" cy="93524"/>
            </a:xfrm>
            <a:custGeom>
              <a:avLst/>
              <a:gdLst>
                <a:gd name="connsiteX0" fmla="*/ 20516 w 24361"/>
                <a:gd name="connsiteY0" fmla="*/ 67900 h 93524"/>
                <a:gd name="connsiteX1" fmla="*/ 21801 w 24361"/>
                <a:gd name="connsiteY1" fmla="*/ 55740 h 93524"/>
                <a:gd name="connsiteX2" fmla="*/ 22429 w 24361"/>
                <a:gd name="connsiteY2" fmla="*/ 41001 h 93524"/>
                <a:gd name="connsiteX3" fmla="*/ 19240 w 24361"/>
                <a:gd name="connsiteY3" fmla="*/ 35235 h 93524"/>
                <a:gd name="connsiteX4" fmla="*/ 19240 w 24361"/>
                <a:gd name="connsiteY4" fmla="*/ 23702 h 93524"/>
                <a:gd name="connsiteX5" fmla="*/ 15384 w 24361"/>
                <a:gd name="connsiteY5" fmla="*/ 17299 h 93524"/>
                <a:gd name="connsiteX6" fmla="*/ 10891 w 24361"/>
                <a:gd name="connsiteY6" fmla="*/ 12170 h 93524"/>
                <a:gd name="connsiteX7" fmla="*/ 9615 w 24361"/>
                <a:gd name="connsiteY7" fmla="*/ 5129 h 93524"/>
                <a:gd name="connsiteX8" fmla="*/ 5141 w 24361"/>
                <a:gd name="connsiteY8" fmla="*/ 0 h 93524"/>
                <a:gd name="connsiteX9" fmla="*/ 0 w 24361"/>
                <a:gd name="connsiteY9" fmla="*/ 0 h 93524"/>
                <a:gd name="connsiteX10" fmla="*/ 1285 w 24361"/>
                <a:gd name="connsiteY10" fmla="*/ 1922 h 93524"/>
                <a:gd name="connsiteX11" fmla="*/ 3208 w 24361"/>
                <a:gd name="connsiteY11" fmla="*/ 10257 h 93524"/>
                <a:gd name="connsiteX12" fmla="*/ 3208 w 24361"/>
                <a:gd name="connsiteY12" fmla="*/ 19221 h 93524"/>
                <a:gd name="connsiteX13" fmla="*/ 3846 w 24361"/>
                <a:gd name="connsiteY13" fmla="*/ 27546 h 93524"/>
                <a:gd name="connsiteX14" fmla="*/ 3846 w 24361"/>
                <a:gd name="connsiteY14" fmla="*/ 36519 h 93524"/>
                <a:gd name="connsiteX15" fmla="*/ 5769 w 24361"/>
                <a:gd name="connsiteY15" fmla="*/ 48689 h 93524"/>
                <a:gd name="connsiteX16" fmla="*/ 6407 w 24361"/>
                <a:gd name="connsiteY16" fmla="*/ 59574 h 93524"/>
                <a:gd name="connsiteX17" fmla="*/ 6407 w 24361"/>
                <a:gd name="connsiteY17" fmla="*/ 67900 h 93524"/>
                <a:gd name="connsiteX18" fmla="*/ 5141 w 24361"/>
                <a:gd name="connsiteY18" fmla="*/ 77511 h 93524"/>
                <a:gd name="connsiteX19" fmla="*/ 6407 w 24361"/>
                <a:gd name="connsiteY19" fmla="*/ 85199 h 93524"/>
                <a:gd name="connsiteX20" fmla="*/ 10263 w 24361"/>
                <a:gd name="connsiteY20" fmla="*/ 92240 h 93524"/>
                <a:gd name="connsiteX21" fmla="*/ 10263 w 24361"/>
                <a:gd name="connsiteY21" fmla="*/ 93525 h 93524"/>
                <a:gd name="connsiteX22" fmla="*/ 16660 w 24361"/>
                <a:gd name="connsiteY22" fmla="*/ 92240 h 93524"/>
                <a:gd name="connsiteX23" fmla="*/ 23924 w 24361"/>
                <a:gd name="connsiteY23" fmla="*/ 90565 h 93524"/>
                <a:gd name="connsiteX24" fmla="*/ 24362 w 24361"/>
                <a:gd name="connsiteY24" fmla="*/ 90327 h 93524"/>
                <a:gd name="connsiteX25" fmla="*/ 21801 w 24361"/>
                <a:gd name="connsiteY25" fmla="*/ 80717 h 93524"/>
                <a:gd name="connsiteX26" fmla="*/ 20516 w 24361"/>
                <a:gd name="connsiteY26" fmla="*/ 67900 h 9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61" h="93524">
                  <a:moveTo>
                    <a:pt x="20516" y="67900"/>
                  </a:moveTo>
                  <a:cubicBezTo>
                    <a:pt x="20535" y="63133"/>
                    <a:pt x="21430" y="60497"/>
                    <a:pt x="21801" y="55740"/>
                  </a:cubicBezTo>
                  <a:cubicBezTo>
                    <a:pt x="22239" y="49993"/>
                    <a:pt x="24352" y="46415"/>
                    <a:pt x="22429" y="41001"/>
                  </a:cubicBezTo>
                  <a:cubicBezTo>
                    <a:pt x="21582" y="38575"/>
                    <a:pt x="20049" y="37671"/>
                    <a:pt x="19240" y="35235"/>
                  </a:cubicBezTo>
                  <a:cubicBezTo>
                    <a:pt x="17802" y="30972"/>
                    <a:pt x="20687" y="27955"/>
                    <a:pt x="19240" y="23702"/>
                  </a:cubicBezTo>
                  <a:cubicBezTo>
                    <a:pt x="18288" y="20943"/>
                    <a:pt x="17107" y="19649"/>
                    <a:pt x="15384" y="17299"/>
                  </a:cubicBezTo>
                  <a:cubicBezTo>
                    <a:pt x="13804" y="15158"/>
                    <a:pt x="12062" y="14558"/>
                    <a:pt x="10891" y="12170"/>
                  </a:cubicBezTo>
                  <a:cubicBezTo>
                    <a:pt x="9663" y="9667"/>
                    <a:pt x="10843" y="7641"/>
                    <a:pt x="9615" y="5129"/>
                  </a:cubicBezTo>
                  <a:cubicBezTo>
                    <a:pt x="8444" y="2740"/>
                    <a:pt x="6883" y="1998"/>
                    <a:pt x="5141" y="0"/>
                  </a:cubicBezTo>
                  <a:lnTo>
                    <a:pt x="0" y="0"/>
                  </a:lnTo>
                  <a:lnTo>
                    <a:pt x="1285" y="1922"/>
                  </a:lnTo>
                  <a:cubicBezTo>
                    <a:pt x="2037" y="5176"/>
                    <a:pt x="2818" y="6936"/>
                    <a:pt x="3208" y="10257"/>
                  </a:cubicBezTo>
                  <a:cubicBezTo>
                    <a:pt x="3618" y="13730"/>
                    <a:pt x="3066" y="15729"/>
                    <a:pt x="3208" y="19221"/>
                  </a:cubicBezTo>
                  <a:cubicBezTo>
                    <a:pt x="3342" y="22475"/>
                    <a:pt x="3723" y="24292"/>
                    <a:pt x="3846" y="27546"/>
                  </a:cubicBezTo>
                  <a:cubicBezTo>
                    <a:pt x="3989" y="31048"/>
                    <a:pt x="3618" y="33027"/>
                    <a:pt x="3846" y="36519"/>
                  </a:cubicBezTo>
                  <a:cubicBezTo>
                    <a:pt x="4160" y="41305"/>
                    <a:pt x="5265" y="43922"/>
                    <a:pt x="5769" y="48689"/>
                  </a:cubicBezTo>
                  <a:cubicBezTo>
                    <a:pt x="6217" y="52923"/>
                    <a:pt x="6312" y="55331"/>
                    <a:pt x="6407" y="59574"/>
                  </a:cubicBezTo>
                  <a:cubicBezTo>
                    <a:pt x="6483" y="62819"/>
                    <a:pt x="6607" y="64656"/>
                    <a:pt x="6407" y="67900"/>
                  </a:cubicBezTo>
                  <a:cubicBezTo>
                    <a:pt x="6188" y="71678"/>
                    <a:pt x="5017" y="73724"/>
                    <a:pt x="5141" y="77511"/>
                  </a:cubicBezTo>
                  <a:cubicBezTo>
                    <a:pt x="5217" y="80546"/>
                    <a:pt x="5426" y="82325"/>
                    <a:pt x="6407" y="85199"/>
                  </a:cubicBezTo>
                  <a:cubicBezTo>
                    <a:pt x="7435" y="88167"/>
                    <a:pt x="8758" y="89500"/>
                    <a:pt x="10263" y="92240"/>
                  </a:cubicBezTo>
                  <a:lnTo>
                    <a:pt x="10263" y="93525"/>
                  </a:lnTo>
                  <a:cubicBezTo>
                    <a:pt x="11681" y="91422"/>
                    <a:pt x="14166" y="92763"/>
                    <a:pt x="16660" y="92240"/>
                  </a:cubicBezTo>
                  <a:cubicBezTo>
                    <a:pt x="19573" y="91641"/>
                    <a:pt x="21372" y="91012"/>
                    <a:pt x="23924" y="90565"/>
                  </a:cubicBezTo>
                  <a:lnTo>
                    <a:pt x="24362" y="90327"/>
                  </a:lnTo>
                  <a:cubicBezTo>
                    <a:pt x="23353" y="86579"/>
                    <a:pt x="22534" y="84533"/>
                    <a:pt x="21801" y="80717"/>
                  </a:cubicBezTo>
                  <a:cubicBezTo>
                    <a:pt x="20839" y="75779"/>
                    <a:pt x="20487" y="72924"/>
                    <a:pt x="20516" y="6790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0" name="任意形状 375"/>
            <p:cNvSpPr/>
            <p:nvPr/>
          </p:nvSpPr>
          <p:spPr>
            <a:xfrm>
              <a:off x="14818572" y="4943024"/>
              <a:ext cx="33976" cy="30124"/>
            </a:xfrm>
            <a:custGeom>
              <a:avLst/>
              <a:gdLst>
                <a:gd name="connsiteX0" fmla="*/ 32729 w 33976"/>
                <a:gd name="connsiteY0" fmla="*/ 7688 h 30124"/>
                <a:gd name="connsiteX1" fmla="*/ 26331 w 33976"/>
                <a:gd name="connsiteY1" fmla="*/ 2550 h 30124"/>
                <a:gd name="connsiteX2" fmla="*/ 24418 w 33976"/>
                <a:gd name="connsiteY2" fmla="*/ 0 h 30124"/>
                <a:gd name="connsiteX3" fmla="*/ 16069 w 33976"/>
                <a:gd name="connsiteY3" fmla="*/ 7041 h 30124"/>
                <a:gd name="connsiteX4" fmla="*/ 9034 w 33976"/>
                <a:gd name="connsiteY4" fmla="*/ 1285 h 30124"/>
                <a:gd name="connsiteX5" fmla="*/ 8396 w 33976"/>
                <a:gd name="connsiteY5" fmla="*/ 3844 h 30124"/>
                <a:gd name="connsiteX6" fmla="*/ 6473 w 33976"/>
                <a:gd name="connsiteY6" fmla="*/ 8963 h 30124"/>
                <a:gd name="connsiteX7" fmla="*/ 6473 w 33976"/>
                <a:gd name="connsiteY7" fmla="*/ 15386 h 30124"/>
                <a:gd name="connsiteX8" fmla="*/ 713 w 33976"/>
                <a:gd name="connsiteY8" fmla="*/ 20505 h 30124"/>
                <a:gd name="connsiteX9" fmla="*/ 66 w 33976"/>
                <a:gd name="connsiteY9" fmla="*/ 24330 h 30124"/>
                <a:gd name="connsiteX10" fmla="*/ 2627 w 33976"/>
                <a:gd name="connsiteY10" fmla="*/ 28831 h 30124"/>
                <a:gd name="connsiteX11" fmla="*/ 6482 w 33976"/>
                <a:gd name="connsiteY11" fmla="*/ 26909 h 30124"/>
                <a:gd name="connsiteX12" fmla="*/ 10976 w 33976"/>
                <a:gd name="connsiteY12" fmla="*/ 30106 h 30124"/>
                <a:gd name="connsiteX13" fmla="*/ 16726 w 33976"/>
                <a:gd name="connsiteY13" fmla="*/ 26271 h 30124"/>
                <a:gd name="connsiteX14" fmla="*/ 20581 w 33976"/>
                <a:gd name="connsiteY14" fmla="*/ 22437 h 30124"/>
                <a:gd name="connsiteX15" fmla="*/ 25703 w 33976"/>
                <a:gd name="connsiteY15" fmla="*/ 19230 h 30124"/>
                <a:gd name="connsiteX16" fmla="*/ 29549 w 33976"/>
                <a:gd name="connsiteY16" fmla="*/ 23074 h 30124"/>
                <a:gd name="connsiteX17" fmla="*/ 33395 w 33976"/>
                <a:gd name="connsiteY17" fmla="*/ 19230 h 30124"/>
                <a:gd name="connsiteX18" fmla="*/ 33395 w 33976"/>
                <a:gd name="connsiteY18" fmla="*/ 12189 h 30124"/>
                <a:gd name="connsiteX19" fmla="*/ 32729 w 33976"/>
                <a:gd name="connsiteY19" fmla="*/ 7688 h 3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976" h="30124">
                  <a:moveTo>
                    <a:pt x="32729" y="7688"/>
                  </a:moveTo>
                  <a:cubicBezTo>
                    <a:pt x="31463" y="4739"/>
                    <a:pt x="28826" y="4558"/>
                    <a:pt x="26331" y="2550"/>
                  </a:cubicBezTo>
                  <a:lnTo>
                    <a:pt x="24418" y="0"/>
                  </a:lnTo>
                  <a:cubicBezTo>
                    <a:pt x="20734" y="2141"/>
                    <a:pt x="20324" y="7327"/>
                    <a:pt x="16069" y="7041"/>
                  </a:cubicBezTo>
                  <a:cubicBezTo>
                    <a:pt x="12537" y="6803"/>
                    <a:pt x="11785" y="3530"/>
                    <a:pt x="9034" y="1285"/>
                  </a:cubicBezTo>
                  <a:lnTo>
                    <a:pt x="8396" y="3844"/>
                  </a:lnTo>
                  <a:cubicBezTo>
                    <a:pt x="7634" y="5842"/>
                    <a:pt x="6882" y="6861"/>
                    <a:pt x="6473" y="8963"/>
                  </a:cubicBezTo>
                  <a:cubicBezTo>
                    <a:pt x="5987" y="11418"/>
                    <a:pt x="7415" y="13064"/>
                    <a:pt x="6473" y="15386"/>
                  </a:cubicBezTo>
                  <a:cubicBezTo>
                    <a:pt x="5349" y="18165"/>
                    <a:pt x="1837" y="17717"/>
                    <a:pt x="713" y="20505"/>
                  </a:cubicBezTo>
                  <a:cubicBezTo>
                    <a:pt x="132" y="21904"/>
                    <a:pt x="-134" y="22836"/>
                    <a:pt x="66" y="24330"/>
                  </a:cubicBezTo>
                  <a:cubicBezTo>
                    <a:pt x="342" y="26338"/>
                    <a:pt x="1637" y="27080"/>
                    <a:pt x="2627" y="28831"/>
                  </a:cubicBezTo>
                  <a:cubicBezTo>
                    <a:pt x="4140" y="28079"/>
                    <a:pt x="4807" y="26899"/>
                    <a:pt x="6482" y="26909"/>
                  </a:cubicBezTo>
                  <a:cubicBezTo>
                    <a:pt x="8643" y="26919"/>
                    <a:pt x="8824" y="29897"/>
                    <a:pt x="10976" y="30106"/>
                  </a:cubicBezTo>
                  <a:cubicBezTo>
                    <a:pt x="13651" y="30353"/>
                    <a:pt x="14689" y="28003"/>
                    <a:pt x="16726" y="26271"/>
                  </a:cubicBezTo>
                  <a:cubicBezTo>
                    <a:pt x="18363" y="24901"/>
                    <a:pt x="18934" y="23759"/>
                    <a:pt x="20581" y="22437"/>
                  </a:cubicBezTo>
                  <a:cubicBezTo>
                    <a:pt x="22400" y="20953"/>
                    <a:pt x="23380" y="18869"/>
                    <a:pt x="25703" y="19230"/>
                  </a:cubicBezTo>
                  <a:cubicBezTo>
                    <a:pt x="27807" y="19554"/>
                    <a:pt x="27445" y="23074"/>
                    <a:pt x="29549" y="23074"/>
                  </a:cubicBezTo>
                  <a:cubicBezTo>
                    <a:pt x="31672" y="23074"/>
                    <a:pt x="32491" y="21143"/>
                    <a:pt x="33395" y="19230"/>
                  </a:cubicBezTo>
                  <a:cubicBezTo>
                    <a:pt x="34576" y="16747"/>
                    <a:pt x="33633" y="14920"/>
                    <a:pt x="33395" y="12189"/>
                  </a:cubicBezTo>
                  <a:cubicBezTo>
                    <a:pt x="33224" y="10410"/>
                    <a:pt x="33424" y="9306"/>
                    <a:pt x="32729" y="768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1" name="任意形状 376"/>
            <p:cNvSpPr/>
            <p:nvPr/>
          </p:nvSpPr>
          <p:spPr>
            <a:xfrm>
              <a:off x="14813107" y="5345249"/>
              <a:ext cx="399" cy="628"/>
            </a:xfrm>
            <a:custGeom>
              <a:avLst/>
              <a:gdLst>
                <a:gd name="connsiteX0" fmla="*/ 400 w 399"/>
                <a:gd name="connsiteY0" fmla="*/ 628 h 628"/>
                <a:gd name="connsiteX1" fmla="*/ 400 w 399"/>
                <a:gd name="connsiteY1" fmla="*/ 0 h 628"/>
                <a:gd name="connsiteX2" fmla="*/ 0 w 399"/>
                <a:gd name="connsiteY2" fmla="*/ 285 h 628"/>
                <a:gd name="connsiteX3" fmla="*/ 400 w 399"/>
                <a:gd name="connsiteY3" fmla="*/ 628 h 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" h="628">
                  <a:moveTo>
                    <a:pt x="400" y="628"/>
                  </a:moveTo>
                  <a:lnTo>
                    <a:pt x="400" y="0"/>
                  </a:lnTo>
                  <a:cubicBezTo>
                    <a:pt x="257" y="114"/>
                    <a:pt x="133" y="190"/>
                    <a:pt x="0" y="285"/>
                  </a:cubicBezTo>
                  <a:cubicBezTo>
                    <a:pt x="133" y="409"/>
                    <a:pt x="228" y="533"/>
                    <a:pt x="400" y="62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2" name="任意形状 377"/>
            <p:cNvSpPr/>
            <p:nvPr/>
          </p:nvSpPr>
          <p:spPr>
            <a:xfrm>
              <a:off x="14660388" y="5256901"/>
              <a:ext cx="152786" cy="170306"/>
            </a:xfrm>
            <a:custGeom>
              <a:avLst/>
              <a:gdLst>
                <a:gd name="connsiteX0" fmla="*/ 149311 w 152786"/>
                <a:gd name="connsiteY0" fmla="*/ 83267 h 170306"/>
                <a:gd name="connsiteX1" fmla="*/ 146113 w 152786"/>
                <a:gd name="connsiteY1" fmla="*/ 74314 h 170306"/>
                <a:gd name="connsiteX2" fmla="*/ 136497 w 152786"/>
                <a:gd name="connsiteY2" fmla="*/ 71744 h 170306"/>
                <a:gd name="connsiteX3" fmla="*/ 127520 w 152786"/>
                <a:gd name="connsiteY3" fmla="*/ 68547 h 170306"/>
                <a:gd name="connsiteX4" fmla="*/ 124969 w 152786"/>
                <a:gd name="connsiteY4" fmla="*/ 58290 h 170306"/>
                <a:gd name="connsiteX5" fmla="*/ 125597 w 152786"/>
                <a:gd name="connsiteY5" fmla="*/ 53180 h 170306"/>
                <a:gd name="connsiteX6" fmla="*/ 118552 w 152786"/>
                <a:gd name="connsiteY6" fmla="*/ 49964 h 170306"/>
                <a:gd name="connsiteX7" fmla="*/ 112146 w 152786"/>
                <a:gd name="connsiteY7" fmla="*/ 46130 h 170306"/>
                <a:gd name="connsiteX8" fmla="*/ 106376 w 152786"/>
                <a:gd name="connsiteY8" fmla="*/ 40363 h 170306"/>
                <a:gd name="connsiteX9" fmla="*/ 101892 w 152786"/>
                <a:gd name="connsiteY9" fmla="*/ 32666 h 170306"/>
                <a:gd name="connsiteX10" fmla="*/ 95476 w 152786"/>
                <a:gd name="connsiteY10" fmla="*/ 19221 h 170306"/>
                <a:gd name="connsiteX11" fmla="*/ 95476 w 152786"/>
                <a:gd name="connsiteY11" fmla="*/ 12180 h 170306"/>
                <a:gd name="connsiteX12" fmla="*/ 90354 w 152786"/>
                <a:gd name="connsiteY12" fmla="*/ 7698 h 170306"/>
                <a:gd name="connsiteX13" fmla="*/ 87146 w 152786"/>
                <a:gd name="connsiteY13" fmla="*/ 0 h 170306"/>
                <a:gd name="connsiteX14" fmla="*/ 83309 w 152786"/>
                <a:gd name="connsiteY14" fmla="*/ 638 h 170306"/>
                <a:gd name="connsiteX15" fmla="*/ 78816 w 152786"/>
                <a:gd name="connsiteY15" fmla="*/ 3835 h 170306"/>
                <a:gd name="connsiteX16" fmla="*/ 74313 w 152786"/>
                <a:gd name="connsiteY16" fmla="*/ 5119 h 170306"/>
                <a:gd name="connsiteX17" fmla="*/ 68563 w 152786"/>
                <a:gd name="connsiteY17" fmla="*/ 7051 h 170306"/>
                <a:gd name="connsiteX18" fmla="*/ 61518 w 152786"/>
                <a:gd name="connsiteY18" fmla="*/ 13464 h 170306"/>
                <a:gd name="connsiteX19" fmla="*/ 56378 w 152786"/>
                <a:gd name="connsiteY19" fmla="*/ 7051 h 170306"/>
                <a:gd name="connsiteX20" fmla="*/ 52531 w 152786"/>
                <a:gd name="connsiteY20" fmla="*/ 3207 h 170306"/>
                <a:gd name="connsiteX21" fmla="*/ 48057 w 152786"/>
                <a:gd name="connsiteY21" fmla="*/ 5776 h 170306"/>
                <a:gd name="connsiteX22" fmla="*/ 39080 w 152786"/>
                <a:gd name="connsiteY22" fmla="*/ 6423 h 170306"/>
                <a:gd name="connsiteX23" fmla="*/ 31388 w 152786"/>
                <a:gd name="connsiteY23" fmla="*/ 8973 h 170306"/>
                <a:gd name="connsiteX24" fmla="*/ 21125 w 152786"/>
                <a:gd name="connsiteY24" fmla="*/ 10257 h 170306"/>
                <a:gd name="connsiteX25" fmla="*/ 17298 w 152786"/>
                <a:gd name="connsiteY25" fmla="*/ 10885 h 170306"/>
                <a:gd name="connsiteX26" fmla="*/ 17298 w 152786"/>
                <a:gd name="connsiteY26" fmla="*/ 16024 h 170306"/>
                <a:gd name="connsiteX27" fmla="*/ 17298 w 152786"/>
                <a:gd name="connsiteY27" fmla="*/ 24977 h 170306"/>
                <a:gd name="connsiteX28" fmla="*/ 16003 w 152786"/>
                <a:gd name="connsiteY28" fmla="*/ 37157 h 170306"/>
                <a:gd name="connsiteX29" fmla="*/ 15375 w 152786"/>
                <a:gd name="connsiteY29" fmla="*/ 79414 h 170306"/>
                <a:gd name="connsiteX30" fmla="*/ 3199 w 152786"/>
                <a:gd name="connsiteY30" fmla="*/ 80061 h 170306"/>
                <a:gd name="connsiteX31" fmla="*/ 0 w 152786"/>
                <a:gd name="connsiteY31" fmla="*/ 133860 h 170306"/>
                <a:gd name="connsiteX32" fmla="*/ 1923 w 152786"/>
                <a:gd name="connsiteY32" fmla="*/ 134506 h 170306"/>
                <a:gd name="connsiteX33" fmla="*/ 6407 w 152786"/>
                <a:gd name="connsiteY33" fmla="*/ 142832 h 170306"/>
                <a:gd name="connsiteX34" fmla="*/ 8978 w 152786"/>
                <a:gd name="connsiteY34" fmla="*/ 152443 h 170306"/>
                <a:gd name="connsiteX35" fmla="*/ 8340 w 152786"/>
                <a:gd name="connsiteY35" fmla="*/ 159484 h 170306"/>
                <a:gd name="connsiteX36" fmla="*/ 5141 w 152786"/>
                <a:gd name="connsiteY36" fmla="*/ 163318 h 170306"/>
                <a:gd name="connsiteX37" fmla="*/ 5760 w 152786"/>
                <a:gd name="connsiteY37" fmla="*/ 168438 h 170306"/>
                <a:gd name="connsiteX38" fmla="*/ 15385 w 152786"/>
                <a:gd name="connsiteY38" fmla="*/ 169741 h 170306"/>
                <a:gd name="connsiteX39" fmla="*/ 22439 w 152786"/>
                <a:gd name="connsiteY39" fmla="*/ 169094 h 170306"/>
                <a:gd name="connsiteX40" fmla="*/ 30769 w 152786"/>
                <a:gd name="connsiteY40" fmla="*/ 160140 h 170306"/>
                <a:gd name="connsiteX41" fmla="*/ 38470 w 152786"/>
                <a:gd name="connsiteY41" fmla="*/ 155649 h 170306"/>
                <a:gd name="connsiteX42" fmla="*/ 41659 w 152786"/>
                <a:gd name="connsiteY42" fmla="*/ 148598 h 170306"/>
                <a:gd name="connsiteX43" fmla="*/ 46800 w 152786"/>
                <a:gd name="connsiteY43" fmla="*/ 142185 h 170306"/>
                <a:gd name="connsiteX44" fmla="*/ 53198 w 152786"/>
                <a:gd name="connsiteY44" fmla="*/ 142832 h 170306"/>
                <a:gd name="connsiteX45" fmla="*/ 60899 w 152786"/>
                <a:gd name="connsiteY45" fmla="*/ 147951 h 170306"/>
                <a:gd name="connsiteX46" fmla="*/ 67306 w 152786"/>
                <a:gd name="connsiteY46" fmla="*/ 151158 h 170306"/>
                <a:gd name="connsiteX47" fmla="*/ 78845 w 152786"/>
                <a:gd name="connsiteY47" fmla="*/ 151158 h 170306"/>
                <a:gd name="connsiteX48" fmla="*/ 87803 w 152786"/>
                <a:gd name="connsiteY48" fmla="*/ 147314 h 170306"/>
                <a:gd name="connsiteX49" fmla="*/ 89716 w 152786"/>
                <a:gd name="connsiteY49" fmla="*/ 142185 h 170306"/>
                <a:gd name="connsiteX50" fmla="*/ 89716 w 152786"/>
                <a:gd name="connsiteY50" fmla="*/ 134506 h 170306"/>
                <a:gd name="connsiteX51" fmla="*/ 98065 w 152786"/>
                <a:gd name="connsiteY51" fmla="*/ 126181 h 170306"/>
                <a:gd name="connsiteX52" fmla="*/ 106395 w 152786"/>
                <a:gd name="connsiteY52" fmla="*/ 118483 h 170306"/>
                <a:gd name="connsiteX53" fmla="*/ 114107 w 152786"/>
                <a:gd name="connsiteY53" fmla="*/ 116561 h 170306"/>
                <a:gd name="connsiteX54" fmla="*/ 125626 w 152786"/>
                <a:gd name="connsiteY54" fmla="*/ 108235 h 170306"/>
                <a:gd name="connsiteX55" fmla="*/ 138449 w 152786"/>
                <a:gd name="connsiteY55" fmla="*/ 99272 h 170306"/>
                <a:gd name="connsiteX56" fmla="*/ 146779 w 152786"/>
                <a:gd name="connsiteY56" fmla="*/ 92868 h 170306"/>
                <a:gd name="connsiteX57" fmla="*/ 152786 w 152786"/>
                <a:gd name="connsiteY57" fmla="*/ 88672 h 170306"/>
                <a:gd name="connsiteX58" fmla="*/ 149311 w 152786"/>
                <a:gd name="connsiteY58" fmla="*/ 83267 h 17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2786" h="170306">
                  <a:moveTo>
                    <a:pt x="149311" y="83267"/>
                  </a:moveTo>
                  <a:cubicBezTo>
                    <a:pt x="147579" y="79994"/>
                    <a:pt x="148807" y="76854"/>
                    <a:pt x="146113" y="74314"/>
                  </a:cubicBezTo>
                  <a:cubicBezTo>
                    <a:pt x="143285" y="71659"/>
                    <a:pt x="140201" y="72905"/>
                    <a:pt x="136497" y="71744"/>
                  </a:cubicBezTo>
                  <a:cubicBezTo>
                    <a:pt x="132947" y="70631"/>
                    <a:pt x="130110" y="71221"/>
                    <a:pt x="127520" y="68547"/>
                  </a:cubicBezTo>
                  <a:cubicBezTo>
                    <a:pt x="124674" y="65560"/>
                    <a:pt x="124959" y="62410"/>
                    <a:pt x="124969" y="58290"/>
                  </a:cubicBezTo>
                  <a:cubicBezTo>
                    <a:pt x="124969" y="56282"/>
                    <a:pt x="126321" y="55055"/>
                    <a:pt x="125597" y="53180"/>
                  </a:cubicBezTo>
                  <a:cubicBezTo>
                    <a:pt x="124531" y="50345"/>
                    <a:pt x="121218" y="51382"/>
                    <a:pt x="118552" y="49964"/>
                  </a:cubicBezTo>
                  <a:cubicBezTo>
                    <a:pt x="115972" y="48604"/>
                    <a:pt x="114440" y="47899"/>
                    <a:pt x="112146" y="46130"/>
                  </a:cubicBezTo>
                  <a:cubicBezTo>
                    <a:pt x="109603" y="44179"/>
                    <a:pt x="108328" y="42866"/>
                    <a:pt x="106376" y="40363"/>
                  </a:cubicBezTo>
                  <a:cubicBezTo>
                    <a:pt x="104244" y="37623"/>
                    <a:pt x="103558" y="35730"/>
                    <a:pt x="101892" y="32666"/>
                  </a:cubicBezTo>
                  <a:cubicBezTo>
                    <a:pt x="99132" y="27575"/>
                    <a:pt x="96295" y="24977"/>
                    <a:pt x="95476" y="19221"/>
                  </a:cubicBezTo>
                  <a:cubicBezTo>
                    <a:pt x="95095" y="16499"/>
                    <a:pt x="96637" y="14672"/>
                    <a:pt x="95476" y="12180"/>
                  </a:cubicBezTo>
                  <a:cubicBezTo>
                    <a:pt x="94372" y="9772"/>
                    <a:pt x="91954" y="9820"/>
                    <a:pt x="90354" y="7698"/>
                  </a:cubicBezTo>
                  <a:cubicBezTo>
                    <a:pt x="88393" y="5110"/>
                    <a:pt x="88393" y="3007"/>
                    <a:pt x="87146" y="0"/>
                  </a:cubicBezTo>
                  <a:lnTo>
                    <a:pt x="83309" y="638"/>
                  </a:lnTo>
                  <a:cubicBezTo>
                    <a:pt x="81548" y="1884"/>
                    <a:pt x="80758" y="2940"/>
                    <a:pt x="78816" y="3835"/>
                  </a:cubicBezTo>
                  <a:cubicBezTo>
                    <a:pt x="77159" y="4615"/>
                    <a:pt x="76065" y="4596"/>
                    <a:pt x="74313" y="5119"/>
                  </a:cubicBezTo>
                  <a:cubicBezTo>
                    <a:pt x="72066" y="5804"/>
                    <a:pt x="70648" y="5947"/>
                    <a:pt x="68563" y="7051"/>
                  </a:cubicBezTo>
                  <a:cubicBezTo>
                    <a:pt x="65259" y="8764"/>
                    <a:pt x="64269" y="10943"/>
                    <a:pt x="61518" y="13464"/>
                  </a:cubicBezTo>
                  <a:lnTo>
                    <a:pt x="56378" y="7051"/>
                  </a:lnTo>
                  <a:cubicBezTo>
                    <a:pt x="54883" y="5547"/>
                    <a:pt x="54654" y="3444"/>
                    <a:pt x="52531" y="3207"/>
                  </a:cubicBezTo>
                  <a:cubicBezTo>
                    <a:pt x="50542" y="2988"/>
                    <a:pt x="49951" y="5062"/>
                    <a:pt x="48057" y="5776"/>
                  </a:cubicBezTo>
                  <a:cubicBezTo>
                    <a:pt x="44772" y="7003"/>
                    <a:pt x="42507" y="5709"/>
                    <a:pt x="39080" y="6423"/>
                  </a:cubicBezTo>
                  <a:cubicBezTo>
                    <a:pt x="35995" y="7051"/>
                    <a:pt x="34481" y="8231"/>
                    <a:pt x="31388" y="8973"/>
                  </a:cubicBezTo>
                  <a:cubicBezTo>
                    <a:pt x="27465" y="9915"/>
                    <a:pt x="25123" y="9639"/>
                    <a:pt x="21125" y="10257"/>
                  </a:cubicBezTo>
                  <a:cubicBezTo>
                    <a:pt x="19621" y="10486"/>
                    <a:pt x="18393" y="9858"/>
                    <a:pt x="17298" y="10885"/>
                  </a:cubicBezTo>
                  <a:cubicBezTo>
                    <a:pt x="15841" y="12265"/>
                    <a:pt x="17298" y="14016"/>
                    <a:pt x="17298" y="16024"/>
                  </a:cubicBezTo>
                  <a:cubicBezTo>
                    <a:pt x="17298" y="19506"/>
                    <a:pt x="17460" y="21485"/>
                    <a:pt x="17298" y="24977"/>
                  </a:cubicBezTo>
                  <a:cubicBezTo>
                    <a:pt x="17088" y="29744"/>
                    <a:pt x="16793" y="32447"/>
                    <a:pt x="16003" y="37157"/>
                  </a:cubicBezTo>
                  <a:lnTo>
                    <a:pt x="15375" y="79414"/>
                  </a:lnTo>
                  <a:lnTo>
                    <a:pt x="3199" y="80061"/>
                  </a:lnTo>
                  <a:lnTo>
                    <a:pt x="0" y="133860"/>
                  </a:lnTo>
                  <a:lnTo>
                    <a:pt x="1923" y="134506"/>
                  </a:lnTo>
                  <a:cubicBezTo>
                    <a:pt x="3675" y="137761"/>
                    <a:pt x="5036" y="139416"/>
                    <a:pt x="6407" y="142832"/>
                  </a:cubicBezTo>
                  <a:cubicBezTo>
                    <a:pt x="7845" y="146438"/>
                    <a:pt x="8768" y="148579"/>
                    <a:pt x="8978" y="152443"/>
                  </a:cubicBezTo>
                  <a:cubicBezTo>
                    <a:pt x="9139" y="155202"/>
                    <a:pt x="9530" y="157000"/>
                    <a:pt x="8340" y="159484"/>
                  </a:cubicBezTo>
                  <a:cubicBezTo>
                    <a:pt x="7492" y="161254"/>
                    <a:pt x="5693" y="161453"/>
                    <a:pt x="5141" y="163318"/>
                  </a:cubicBezTo>
                  <a:cubicBezTo>
                    <a:pt x="4541" y="165241"/>
                    <a:pt x="4732" y="166725"/>
                    <a:pt x="5760" y="168438"/>
                  </a:cubicBezTo>
                  <a:cubicBezTo>
                    <a:pt x="7730" y="171673"/>
                    <a:pt x="11586" y="169722"/>
                    <a:pt x="15385" y="169741"/>
                  </a:cubicBezTo>
                  <a:cubicBezTo>
                    <a:pt x="18145" y="169741"/>
                    <a:pt x="19849" y="170055"/>
                    <a:pt x="22439" y="169094"/>
                  </a:cubicBezTo>
                  <a:cubicBezTo>
                    <a:pt x="26913" y="167429"/>
                    <a:pt x="26989" y="163024"/>
                    <a:pt x="30769" y="160140"/>
                  </a:cubicBezTo>
                  <a:cubicBezTo>
                    <a:pt x="33529" y="158019"/>
                    <a:pt x="36176" y="158275"/>
                    <a:pt x="38470" y="155649"/>
                  </a:cubicBezTo>
                  <a:cubicBezTo>
                    <a:pt x="40431" y="153356"/>
                    <a:pt x="40098" y="151177"/>
                    <a:pt x="41659" y="148598"/>
                  </a:cubicBezTo>
                  <a:cubicBezTo>
                    <a:pt x="43335" y="145868"/>
                    <a:pt x="43754" y="143241"/>
                    <a:pt x="46800" y="142185"/>
                  </a:cubicBezTo>
                  <a:cubicBezTo>
                    <a:pt x="49171" y="141376"/>
                    <a:pt x="50799" y="142090"/>
                    <a:pt x="53198" y="142832"/>
                  </a:cubicBezTo>
                  <a:cubicBezTo>
                    <a:pt x="56644" y="143889"/>
                    <a:pt x="57748" y="146172"/>
                    <a:pt x="60899" y="147951"/>
                  </a:cubicBezTo>
                  <a:cubicBezTo>
                    <a:pt x="63317" y="149341"/>
                    <a:pt x="64631" y="150368"/>
                    <a:pt x="67306" y="151158"/>
                  </a:cubicBezTo>
                  <a:cubicBezTo>
                    <a:pt x="71609" y="152433"/>
                    <a:pt x="74446" y="152148"/>
                    <a:pt x="78845" y="151158"/>
                  </a:cubicBezTo>
                  <a:cubicBezTo>
                    <a:pt x="82557" y="150340"/>
                    <a:pt x="85547" y="150368"/>
                    <a:pt x="87803" y="147314"/>
                  </a:cubicBezTo>
                  <a:cubicBezTo>
                    <a:pt x="89088" y="145620"/>
                    <a:pt x="89278" y="144288"/>
                    <a:pt x="89716" y="142185"/>
                  </a:cubicBezTo>
                  <a:cubicBezTo>
                    <a:pt x="90354" y="139264"/>
                    <a:pt x="88831" y="137361"/>
                    <a:pt x="89716" y="134506"/>
                  </a:cubicBezTo>
                  <a:cubicBezTo>
                    <a:pt x="91116" y="130120"/>
                    <a:pt x="94752" y="129359"/>
                    <a:pt x="98065" y="126181"/>
                  </a:cubicBezTo>
                  <a:cubicBezTo>
                    <a:pt x="101245" y="123117"/>
                    <a:pt x="102416" y="120424"/>
                    <a:pt x="106395" y="118483"/>
                  </a:cubicBezTo>
                  <a:cubicBezTo>
                    <a:pt x="109175" y="117141"/>
                    <a:pt x="111212" y="117712"/>
                    <a:pt x="114107" y="116561"/>
                  </a:cubicBezTo>
                  <a:cubicBezTo>
                    <a:pt x="119247" y="114506"/>
                    <a:pt x="121094" y="111451"/>
                    <a:pt x="125626" y="108235"/>
                  </a:cubicBezTo>
                  <a:cubicBezTo>
                    <a:pt x="130586" y="104695"/>
                    <a:pt x="133527" y="102888"/>
                    <a:pt x="138449" y="99272"/>
                  </a:cubicBezTo>
                  <a:cubicBezTo>
                    <a:pt x="141743" y="96836"/>
                    <a:pt x="143466" y="95275"/>
                    <a:pt x="146779" y="92868"/>
                  </a:cubicBezTo>
                  <a:cubicBezTo>
                    <a:pt x="149102" y="91174"/>
                    <a:pt x="150530" y="90223"/>
                    <a:pt x="152786" y="88672"/>
                  </a:cubicBezTo>
                  <a:cubicBezTo>
                    <a:pt x="150892" y="87264"/>
                    <a:pt x="150482" y="85475"/>
                    <a:pt x="149311" y="8326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3" name="任意形状 378"/>
            <p:cNvSpPr/>
            <p:nvPr/>
          </p:nvSpPr>
          <p:spPr>
            <a:xfrm>
              <a:off x="14938467" y="4579164"/>
              <a:ext cx="116037" cy="108358"/>
            </a:xfrm>
            <a:custGeom>
              <a:avLst/>
              <a:gdLst>
                <a:gd name="connsiteX0" fmla="*/ 107708 w 116037"/>
                <a:gd name="connsiteY0" fmla="*/ 108264 h 108358"/>
                <a:gd name="connsiteX1" fmla="*/ 112192 w 116037"/>
                <a:gd name="connsiteY1" fmla="*/ 103135 h 108358"/>
                <a:gd name="connsiteX2" fmla="*/ 116038 w 116037"/>
                <a:gd name="connsiteY2" fmla="*/ 101213 h 108358"/>
                <a:gd name="connsiteX3" fmla="*/ 110259 w 116037"/>
                <a:gd name="connsiteY3" fmla="*/ 98653 h 108358"/>
                <a:gd name="connsiteX4" fmla="*/ 107708 w 116037"/>
                <a:gd name="connsiteY4" fmla="*/ 93515 h 108358"/>
                <a:gd name="connsiteX5" fmla="*/ 102576 w 116037"/>
                <a:gd name="connsiteY5" fmla="*/ 85836 h 108358"/>
                <a:gd name="connsiteX6" fmla="*/ 99349 w 116037"/>
                <a:gd name="connsiteY6" fmla="*/ 80070 h 108358"/>
                <a:gd name="connsiteX7" fmla="*/ 94246 w 116037"/>
                <a:gd name="connsiteY7" fmla="*/ 78148 h 108358"/>
                <a:gd name="connsiteX8" fmla="*/ 84622 w 116037"/>
                <a:gd name="connsiteY8" fmla="*/ 74951 h 108358"/>
                <a:gd name="connsiteX9" fmla="*/ 81404 w 116037"/>
                <a:gd name="connsiteY9" fmla="*/ 67900 h 108358"/>
                <a:gd name="connsiteX10" fmla="*/ 75007 w 116037"/>
                <a:gd name="connsiteY10" fmla="*/ 62134 h 108358"/>
                <a:gd name="connsiteX11" fmla="*/ 70532 w 116037"/>
                <a:gd name="connsiteY11" fmla="*/ 58290 h 108358"/>
                <a:gd name="connsiteX12" fmla="*/ 63468 w 116037"/>
                <a:gd name="connsiteY12" fmla="*/ 53818 h 108358"/>
                <a:gd name="connsiteX13" fmla="*/ 57061 w 116037"/>
                <a:gd name="connsiteY13" fmla="*/ 48052 h 108358"/>
                <a:gd name="connsiteX14" fmla="*/ 57690 w 116037"/>
                <a:gd name="connsiteY14" fmla="*/ 48689 h 108358"/>
                <a:gd name="connsiteX15" fmla="*/ 49379 w 116037"/>
                <a:gd name="connsiteY15" fmla="*/ 43560 h 108358"/>
                <a:gd name="connsiteX16" fmla="*/ 48731 w 116037"/>
                <a:gd name="connsiteY16" fmla="*/ 33960 h 108358"/>
                <a:gd name="connsiteX17" fmla="*/ 45523 w 116037"/>
                <a:gd name="connsiteY17" fmla="*/ 21780 h 108358"/>
                <a:gd name="connsiteX18" fmla="*/ 42943 w 116037"/>
                <a:gd name="connsiteY18" fmla="*/ 8973 h 108358"/>
                <a:gd name="connsiteX19" fmla="*/ 39126 w 116037"/>
                <a:gd name="connsiteY19" fmla="*/ 647 h 108358"/>
                <a:gd name="connsiteX20" fmla="*/ 37831 w 116037"/>
                <a:gd name="connsiteY20" fmla="*/ 0 h 108358"/>
                <a:gd name="connsiteX21" fmla="*/ 34613 w 116037"/>
                <a:gd name="connsiteY21" fmla="*/ 4491 h 108358"/>
                <a:gd name="connsiteX22" fmla="*/ 32700 w 116037"/>
                <a:gd name="connsiteY22" fmla="*/ 8326 h 108358"/>
                <a:gd name="connsiteX23" fmla="*/ 26940 w 116037"/>
                <a:gd name="connsiteY23" fmla="*/ 11532 h 108358"/>
                <a:gd name="connsiteX24" fmla="*/ 23094 w 116037"/>
                <a:gd name="connsiteY24" fmla="*/ 12817 h 108358"/>
                <a:gd name="connsiteX25" fmla="*/ 17973 w 116037"/>
                <a:gd name="connsiteY25" fmla="*/ 13454 h 108358"/>
                <a:gd name="connsiteX26" fmla="*/ 16687 w 116037"/>
                <a:gd name="connsiteY26" fmla="*/ 20505 h 108358"/>
                <a:gd name="connsiteX27" fmla="*/ 9005 w 116037"/>
                <a:gd name="connsiteY27" fmla="*/ 21143 h 108358"/>
                <a:gd name="connsiteX28" fmla="*/ 9633 w 116037"/>
                <a:gd name="connsiteY28" fmla="*/ 25624 h 108358"/>
                <a:gd name="connsiteX29" fmla="*/ 6425 w 116037"/>
                <a:gd name="connsiteY29" fmla="*/ 28193 h 108358"/>
                <a:gd name="connsiteX30" fmla="*/ 8338 w 116037"/>
                <a:gd name="connsiteY30" fmla="*/ 35872 h 108358"/>
                <a:gd name="connsiteX31" fmla="*/ 7063 w 116037"/>
                <a:gd name="connsiteY31" fmla="*/ 43560 h 108358"/>
                <a:gd name="connsiteX32" fmla="*/ 3216 w 116037"/>
                <a:gd name="connsiteY32" fmla="*/ 53818 h 108358"/>
                <a:gd name="connsiteX33" fmla="*/ 8 w 116037"/>
                <a:gd name="connsiteY33" fmla="*/ 60221 h 108358"/>
                <a:gd name="connsiteX34" fmla="*/ 2588 w 116037"/>
                <a:gd name="connsiteY34" fmla="*/ 65341 h 108358"/>
                <a:gd name="connsiteX35" fmla="*/ 3207 w 116037"/>
                <a:gd name="connsiteY35" fmla="*/ 73029 h 108358"/>
                <a:gd name="connsiteX36" fmla="*/ 1931 w 116037"/>
                <a:gd name="connsiteY36" fmla="*/ 77511 h 108358"/>
                <a:gd name="connsiteX37" fmla="*/ 1293 w 116037"/>
                <a:gd name="connsiteY37" fmla="*/ 83277 h 108358"/>
                <a:gd name="connsiteX38" fmla="*/ 1293 w 116037"/>
                <a:gd name="connsiteY38" fmla="*/ 83914 h 108358"/>
                <a:gd name="connsiteX39" fmla="*/ 8995 w 116037"/>
                <a:gd name="connsiteY39" fmla="*/ 83277 h 108358"/>
                <a:gd name="connsiteX40" fmla="*/ 15393 w 116037"/>
                <a:gd name="connsiteY40" fmla="*/ 83277 h 108358"/>
                <a:gd name="connsiteX41" fmla="*/ 19867 w 116037"/>
                <a:gd name="connsiteY41" fmla="*/ 84561 h 108358"/>
                <a:gd name="connsiteX42" fmla="*/ 22456 w 116037"/>
                <a:gd name="connsiteY42" fmla="*/ 80717 h 108358"/>
                <a:gd name="connsiteX43" fmla="*/ 23741 w 116037"/>
                <a:gd name="connsiteY43" fmla="*/ 73666 h 108358"/>
                <a:gd name="connsiteX44" fmla="*/ 29492 w 116037"/>
                <a:gd name="connsiteY44" fmla="*/ 66625 h 108358"/>
                <a:gd name="connsiteX45" fmla="*/ 33976 w 116037"/>
                <a:gd name="connsiteY45" fmla="*/ 71107 h 108358"/>
                <a:gd name="connsiteX46" fmla="*/ 37184 w 116037"/>
                <a:gd name="connsiteY46" fmla="*/ 76864 h 108358"/>
                <a:gd name="connsiteX47" fmla="*/ 44876 w 116037"/>
                <a:gd name="connsiteY47" fmla="*/ 74313 h 108358"/>
                <a:gd name="connsiteX48" fmla="*/ 49379 w 116037"/>
                <a:gd name="connsiteY48" fmla="*/ 71744 h 108358"/>
                <a:gd name="connsiteX49" fmla="*/ 55138 w 116037"/>
                <a:gd name="connsiteY49" fmla="*/ 69822 h 108358"/>
                <a:gd name="connsiteX50" fmla="*/ 58975 w 116037"/>
                <a:gd name="connsiteY50" fmla="*/ 73029 h 108358"/>
                <a:gd name="connsiteX51" fmla="*/ 64734 w 116037"/>
                <a:gd name="connsiteY51" fmla="*/ 73666 h 108358"/>
                <a:gd name="connsiteX52" fmla="*/ 73712 w 116037"/>
                <a:gd name="connsiteY52" fmla="*/ 77511 h 108358"/>
                <a:gd name="connsiteX53" fmla="*/ 79471 w 116037"/>
                <a:gd name="connsiteY53" fmla="*/ 82002 h 108358"/>
                <a:gd name="connsiteX54" fmla="*/ 85888 w 116037"/>
                <a:gd name="connsiteY54" fmla="*/ 88396 h 108358"/>
                <a:gd name="connsiteX55" fmla="*/ 91638 w 116037"/>
                <a:gd name="connsiteY55" fmla="*/ 94162 h 108358"/>
                <a:gd name="connsiteX56" fmla="*/ 94846 w 116037"/>
                <a:gd name="connsiteY56" fmla="*/ 101850 h 108358"/>
                <a:gd name="connsiteX57" fmla="*/ 98692 w 116037"/>
                <a:gd name="connsiteY57" fmla="*/ 106979 h 108358"/>
                <a:gd name="connsiteX58" fmla="*/ 101900 w 116037"/>
                <a:gd name="connsiteY58" fmla="*/ 106979 h 108358"/>
                <a:gd name="connsiteX59" fmla="*/ 107708 w 116037"/>
                <a:gd name="connsiteY59" fmla="*/ 108264 h 10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16037" h="108358">
                  <a:moveTo>
                    <a:pt x="107708" y="108264"/>
                  </a:moveTo>
                  <a:cubicBezTo>
                    <a:pt x="110259" y="107550"/>
                    <a:pt x="110430" y="105133"/>
                    <a:pt x="112192" y="103135"/>
                  </a:cubicBezTo>
                  <a:lnTo>
                    <a:pt x="116038" y="101213"/>
                  </a:lnTo>
                  <a:cubicBezTo>
                    <a:pt x="114534" y="99262"/>
                    <a:pt x="112011" y="100385"/>
                    <a:pt x="110259" y="98653"/>
                  </a:cubicBezTo>
                  <a:cubicBezTo>
                    <a:pt x="108679" y="97083"/>
                    <a:pt x="108793" y="95475"/>
                    <a:pt x="107708" y="93515"/>
                  </a:cubicBezTo>
                  <a:cubicBezTo>
                    <a:pt x="105927" y="90385"/>
                    <a:pt x="104423" y="88929"/>
                    <a:pt x="102576" y="85836"/>
                  </a:cubicBezTo>
                  <a:cubicBezTo>
                    <a:pt x="101243" y="83638"/>
                    <a:pt x="101367" y="81688"/>
                    <a:pt x="99349" y="80070"/>
                  </a:cubicBezTo>
                  <a:cubicBezTo>
                    <a:pt x="97693" y="78738"/>
                    <a:pt x="96265" y="78881"/>
                    <a:pt x="94246" y="78148"/>
                  </a:cubicBezTo>
                  <a:cubicBezTo>
                    <a:pt x="90515" y="76816"/>
                    <a:pt x="87402" y="77758"/>
                    <a:pt x="84622" y="74951"/>
                  </a:cubicBezTo>
                  <a:cubicBezTo>
                    <a:pt x="82499" y="72801"/>
                    <a:pt x="83184" y="70355"/>
                    <a:pt x="81404" y="67900"/>
                  </a:cubicBezTo>
                  <a:cubicBezTo>
                    <a:pt x="79452" y="65169"/>
                    <a:pt x="77548" y="64351"/>
                    <a:pt x="75007" y="62134"/>
                  </a:cubicBezTo>
                  <a:cubicBezTo>
                    <a:pt x="73274" y="60621"/>
                    <a:pt x="72351" y="59689"/>
                    <a:pt x="70532" y="58290"/>
                  </a:cubicBezTo>
                  <a:cubicBezTo>
                    <a:pt x="67924" y="56330"/>
                    <a:pt x="66067" y="55778"/>
                    <a:pt x="63468" y="53818"/>
                  </a:cubicBezTo>
                  <a:cubicBezTo>
                    <a:pt x="60784" y="51782"/>
                    <a:pt x="59575" y="50297"/>
                    <a:pt x="57061" y="48052"/>
                  </a:cubicBezTo>
                  <a:lnTo>
                    <a:pt x="57690" y="48689"/>
                  </a:lnTo>
                  <a:cubicBezTo>
                    <a:pt x="54434" y="46681"/>
                    <a:pt x="51311" y="46834"/>
                    <a:pt x="49379" y="43560"/>
                  </a:cubicBezTo>
                  <a:cubicBezTo>
                    <a:pt x="47456" y="40335"/>
                    <a:pt x="49265" y="37671"/>
                    <a:pt x="48731" y="33960"/>
                  </a:cubicBezTo>
                  <a:cubicBezTo>
                    <a:pt x="47998" y="29097"/>
                    <a:pt x="46627" y="26566"/>
                    <a:pt x="45523" y="21780"/>
                  </a:cubicBezTo>
                  <a:cubicBezTo>
                    <a:pt x="44390" y="16813"/>
                    <a:pt x="44638" y="13778"/>
                    <a:pt x="42943" y="8973"/>
                  </a:cubicBezTo>
                  <a:cubicBezTo>
                    <a:pt x="41782" y="5595"/>
                    <a:pt x="40668" y="3873"/>
                    <a:pt x="39126" y="647"/>
                  </a:cubicBezTo>
                  <a:lnTo>
                    <a:pt x="37831" y="0"/>
                  </a:lnTo>
                  <a:cubicBezTo>
                    <a:pt x="36584" y="1751"/>
                    <a:pt x="35708" y="2636"/>
                    <a:pt x="34613" y="4491"/>
                  </a:cubicBezTo>
                  <a:cubicBezTo>
                    <a:pt x="33766" y="5928"/>
                    <a:pt x="33766" y="7051"/>
                    <a:pt x="32700" y="8326"/>
                  </a:cubicBezTo>
                  <a:cubicBezTo>
                    <a:pt x="31043" y="10295"/>
                    <a:pt x="29330" y="10552"/>
                    <a:pt x="26940" y="11532"/>
                  </a:cubicBezTo>
                  <a:cubicBezTo>
                    <a:pt x="25474" y="12141"/>
                    <a:pt x="24636" y="12446"/>
                    <a:pt x="23094" y="12817"/>
                  </a:cubicBezTo>
                  <a:cubicBezTo>
                    <a:pt x="21133" y="13283"/>
                    <a:pt x="19581" y="12255"/>
                    <a:pt x="17973" y="13454"/>
                  </a:cubicBezTo>
                  <a:cubicBezTo>
                    <a:pt x="15745" y="15120"/>
                    <a:pt x="18696" y="18564"/>
                    <a:pt x="16687" y="20505"/>
                  </a:cubicBezTo>
                  <a:cubicBezTo>
                    <a:pt x="14507" y="22589"/>
                    <a:pt x="10185" y="18383"/>
                    <a:pt x="9005" y="21143"/>
                  </a:cubicBezTo>
                  <a:cubicBezTo>
                    <a:pt x="8300" y="22760"/>
                    <a:pt x="10337" y="24007"/>
                    <a:pt x="9633" y="25624"/>
                  </a:cubicBezTo>
                  <a:cubicBezTo>
                    <a:pt x="9005" y="27099"/>
                    <a:pt x="7224" y="26804"/>
                    <a:pt x="6425" y="28193"/>
                  </a:cubicBezTo>
                  <a:cubicBezTo>
                    <a:pt x="4883" y="30858"/>
                    <a:pt x="8233" y="32789"/>
                    <a:pt x="8338" y="35872"/>
                  </a:cubicBezTo>
                  <a:cubicBezTo>
                    <a:pt x="8462" y="38917"/>
                    <a:pt x="7805" y="40611"/>
                    <a:pt x="7063" y="43560"/>
                  </a:cubicBezTo>
                  <a:cubicBezTo>
                    <a:pt x="6034" y="47709"/>
                    <a:pt x="4978" y="49917"/>
                    <a:pt x="3216" y="53818"/>
                  </a:cubicBezTo>
                  <a:cubicBezTo>
                    <a:pt x="2074" y="56358"/>
                    <a:pt x="-154" y="57434"/>
                    <a:pt x="8" y="60221"/>
                  </a:cubicBezTo>
                  <a:cubicBezTo>
                    <a:pt x="141" y="62448"/>
                    <a:pt x="1912" y="63209"/>
                    <a:pt x="2588" y="65341"/>
                  </a:cubicBezTo>
                  <a:cubicBezTo>
                    <a:pt x="3473" y="68214"/>
                    <a:pt x="3626" y="70051"/>
                    <a:pt x="3207" y="73029"/>
                  </a:cubicBezTo>
                  <a:cubicBezTo>
                    <a:pt x="2969" y="74827"/>
                    <a:pt x="2293" y="75731"/>
                    <a:pt x="1931" y="77511"/>
                  </a:cubicBezTo>
                  <a:cubicBezTo>
                    <a:pt x="1474" y="79728"/>
                    <a:pt x="1503" y="81031"/>
                    <a:pt x="1293" y="83277"/>
                  </a:cubicBezTo>
                  <a:lnTo>
                    <a:pt x="1293" y="83914"/>
                  </a:lnTo>
                  <a:cubicBezTo>
                    <a:pt x="4283" y="83667"/>
                    <a:pt x="5968" y="83391"/>
                    <a:pt x="8995" y="83277"/>
                  </a:cubicBezTo>
                  <a:cubicBezTo>
                    <a:pt x="11480" y="83182"/>
                    <a:pt x="12917" y="82877"/>
                    <a:pt x="15393" y="83277"/>
                  </a:cubicBezTo>
                  <a:cubicBezTo>
                    <a:pt x="17182" y="83572"/>
                    <a:pt x="18172" y="85189"/>
                    <a:pt x="19867" y="84561"/>
                  </a:cubicBezTo>
                  <a:cubicBezTo>
                    <a:pt x="21561" y="83933"/>
                    <a:pt x="21695" y="82354"/>
                    <a:pt x="22456" y="80717"/>
                  </a:cubicBezTo>
                  <a:cubicBezTo>
                    <a:pt x="23608" y="78177"/>
                    <a:pt x="22637" y="76245"/>
                    <a:pt x="23741" y="73666"/>
                  </a:cubicBezTo>
                  <a:cubicBezTo>
                    <a:pt x="25112" y="70403"/>
                    <a:pt x="25979" y="66111"/>
                    <a:pt x="29492" y="66625"/>
                  </a:cubicBezTo>
                  <a:cubicBezTo>
                    <a:pt x="31957" y="66977"/>
                    <a:pt x="32481" y="69137"/>
                    <a:pt x="33976" y="71107"/>
                  </a:cubicBezTo>
                  <a:cubicBezTo>
                    <a:pt x="35546" y="73153"/>
                    <a:pt x="34880" y="75741"/>
                    <a:pt x="37184" y="76864"/>
                  </a:cubicBezTo>
                  <a:cubicBezTo>
                    <a:pt x="40030" y="78253"/>
                    <a:pt x="42020" y="75665"/>
                    <a:pt x="44876" y="74313"/>
                  </a:cubicBezTo>
                  <a:cubicBezTo>
                    <a:pt x="46704" y="73457"/>
                    <a:pt x="47541" y="72582"/>
                    <a:pt x="49379" y="71744"/>
                  </a:cubicBezTo>
                  <a:cubicBezTo>
                    <a:pt x="51530" y="70764"/>
                    <a:pt x="52825" y="69261"/>
                    <a:pt x="55138" y="69822"/>
                  </a:cubicBezTo>
                  <a:cubicBezTo>
                    <a:pt x="57042" y="70298"/>
                    <a:pt x="57204" y="72220"/>
                    <a:pt x="58975" y="73029"/>
                  </a:cubicBezTo>
                  <a:cubicBezTo>
                    <a:pt x="61041" y="73961"/>
                    <a:pt x="62535" y="73172"/>
                    <a:pt x="64734" y="73666"/>
                  </a:cubicBezTo>
                  <a:cubicBezTo>
                    <a:pt x="68457" y="74504"/>
                    <a:pt x="70485" y="75512"/>
                    <a:pt x="73712" y="77511"/>
                  </a:cubicBezTo>
                  <a:cubicBezTo>
                    <a:pt x="76139" y="79004"/>
                    <a:pt x="77329" y="80127"/>
                    <a:pt x="79471" y="82002"/>
                  </a:cubicBezTo>
                  <a:cubicBezTo>
                    <a:pt x="82118" y="84323"/>
                    <a:pt x="83375" y="85903"/>
                    <a:pt x="85888" y="88396"/>
                  </a:cubicBezTo>
                  <a:cubicBezTo>
                    <a:pt x="88115" y="90651"/>
                    <a:pt x="89886" y="91526"/>
                    <a:pt x="91638" y="94162"/>
                  </a:cubicBezTo>
                  <a:cubicBezTo>
                    <a:pt x="93466" y="96864"/>
                    <a:pt x="93180" y="99062"/>
                    <a:pt x="94846" y="101850"/>
                  </a:cubicBezTo>
                  <a:cubicBezTo>
                    <a:pt x="96131" y="104001"/>
                    <a:pt x="97179" y="104981"/>
                    <a:pt x="98692" y="106979"/>
                  </a:cubicBezTo>
                  <a:lnTo>
                    <a:pt x="101900" y="106979"/>
                  </a:lnTo>
                  <a:cubicBezTo>
                    <a:pt x="104109" y="106265"/>
                    <a:pt x="105490" y="108882"/>
                    <a:pt x="107708" y="10826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4" name="任意形状 379"/>
            <p:cNvSpPr/>
            <p:nvPr/>
          </p:nvSpPr>
          <p:spPr>
            <a:xfrm>
              <a:off x="14473558" y="4845213"/>
              <a:ext cx="11907" cy="12260"/>
            </a:xfrm>
            <a:custGeom>
              <a:avLst/>
              <a:gdLst>
                <a:gd name="connsiteX0" fmla="*/ 5417 w 11907"/>
                <a:gd name="connsiteY0" fmla="*/ 1118 h 12260"/>
                <a:gd name="connsiteX1" fmla="*/ 286 w 11907"/>
                <a:gd name="connsiteY1" fmla="*/ 5599 h 12260"/>
                <a:gd name="connsiteX2" fmla="*/ 1561 w 11907"/>
                <a:gd name="connsiteY2" fmla="*/ 11366 h 12260"/>
                <a:gd name="connsiteX3" fmla="*/ 7321 w 11907"/>
                <a:gd name="connsiteY3" fmla="*/ 12003 h 12260"/>
                <a:gd name="connsiteX4" fmla="*/ 11148 w 11907"/>
                <a:gd name="connsiteY4" fmla="*/ 6884 h 12260"/>
                <a:gd name="connsiteX5" fmla="*/ 10529 w 11907"/>
                <a:gd name="connsiteY5" fmla="*/ 480 h 12260"/>
                <a:gd name="connsiteX6" fmla="*/ 5417 w 11907"/>
                <a:gd name="connsiteY6" fmla="*/ 1118 h 1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7" h="12260">
                  <a:moveTo>
                    <a:pt x="5417" y="1118"/>
                  </a:moveTo>
                  <a:cubicBezTo>
                    <a:pt x="2932" y="2107"/>
                    <a:pt x="1009" y="3049"/>
                    <a:pt x="286" y="5599"/>
                  </a:cubicBezTo>
                  <a:cubicBezTo>
                    <a:pt x="-342" y="7826"/>
                    <a:pt x="57" y="9634"/>
                    <a:pt x="1561" y="11366"/>
                  </a:cubicBezTo>
                  <a:cubicBezTo>
                    <a:pt x="1561" y="11366"/>
                    <a:pt x="5236" y="12840"/>
                    <a:pt x="7321" y="12003"/>
                  </a:cubicBezTo>
                  <a:cubicBezTo>
                    <a:pt x="9644" y="11071"/>
                    <a:pt x="10510" y="9291"/>
                    <a:pt x="11148" y="6884"/>
                  </a:cubicBezTo>
                  <a:cubicBezTo>
                    <a:pt x="11862" y="4467"/>
                    <a:pt x="12662" y="1822"/>
                    <a:pt x="10529" y="480"/>
                  </a:cubicBezTo>
                  <a:cubicBezTo>
                    <a:pt x="8825" y="-595"/>
                    <a:pt x="7273" y="366"/>
                    <a:pt x="5417" y="111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5" name="任意形状 380"/>
            <p:cNvSpPr/>
            <p:nvPr/>
          </p:nvSpPr>
          <p:spPr>
            <a:xfrm>
              <a:off x="13944434" y="4628737"/>
              <a:ext cx="9747" cy="11005"/>
            </a:xfrm>
            <a:custGeom>
              <a:avLst/>
              <a:gdLst>
                <a:gd name="connsiteX0" fmla="*/ 7706 w 9747"/>
                <a:gd name="connsiteY0" fmla="*/ 362 h 11005"/>
                <a:gd name="connsiteX1" fmla="*/ 2575 w 9747"/>
                <a:gd name="connsiteY1" fmla="*/ 1637 h 11005"/>
                <a:gd name="connsiteX2" fmla="*/ 14 w 9747"/>
                <a:gd name="connsiteY2" fmla="*/ 4844 h 11005"/>
                <a:gd name="connsiteX3" fmla="*/ 652 w 9747"/>
                <a:gd name="connsiteY3" fmla="*/ 7403 h 11005"/>
                <a:gd name="connsiteX4" fmla="*/ 1299 w 9747"/>
                <a:gd name="connsiteY4" fmla="*/ 10610 h 11005"/>
                <a:gd name="connsiteX5" fmla="*/ 5145 w 9747"/>
                <a:gd name="connsiteY5" fmla="*/ 9973 h 11005"/>
                <a:gd name="connsiteX6" fmla="*/ 9629 w 9747"/>
                <a:gd name="connsiteY6" fmla="*/ 5481 h 11005"/>
                <a:gd name="connsiteX7" fmla="*/ 7706 w 9747"/>
                <a:gd name="connsiteY7" fmla="*/ 362 h 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7" h="11005">
                  <a:moveTo>
                    <a:pt x="7706" y="362"/>
                  </a:moveTo>
                  <a:cubicBezTo>
                    <a:pt x="5859" y="-570"/>
                    <a:pt x="4269" y="457"/>
                    <a:pt x="2575" y="1637"/>
                  </a:cubicBezTo>
                  <a:cubicBezTo>
                    <a:pt x="1270" y="2560"/>
                    <a:pt x="176" y="3255"/>
                    <a:pt x="14" y="4844"/>
                  </a:cubicBezTo>
                  <a:cubicBezTo>
                    <a:pt x="-91" y="5862"/>
                    <a:pt x="423" y="6404"/>
                    <a:pt x="652" y="7403"/>
                  </a:cubicBezTo>
                  <a:cubicBezTo>
                    <a:pt x="937" y="8650"/>
                    <a:pt x="309" y="9801"/>
                    <a:pt x="1299" y="10610"/>
                  </a:cubicBezTo>
                  <a:cubicBezTo>
                    <a:pt x="2460" y="11571"/>
                    <a:pt x="3736" y="10553"/>
                    <a:pt x="5145" y="9973"/>
                  </a:cubicBezTo>
                  <a:cubicBezTo>
                    <a:pt x="7420" y="9012"/>
                    <a:pt x="9220" y="7917"/>
                    <a:pt x="9629" y="5481"/>
                  </a:cubicBezTo>
                  <a:cubicBezTo>
                    <a:pt x="9981" y="3379"/>
                    <a:pt x="9610" y="1314"/>
                    <a:pt x="7706" y="36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6" name="任意形状 381"/>
            <p:cNvSpPr/>
            <p:nvPr/>
          </p:nvSpPr>
          <p:spPr>
            <a:xfrm>
              <a:off x="13939520" y="4607390"/>
              <a:ext cx="8216" cy="5961"/>
            </a:xfrm>
            <a:custGeom>
              <a:avLst/>
              <a:gdLst>
                <a:gd name="connsiteX0" fmla="*/ 8146 w 8216"/>
                <a:gd name="connsiteY0" fmla="*/ 3820 h 5961"/>
                <a:gd name="connsiteX1" fmla="*/ 4947 w 8216"/>
                <a:gd name="connsiteY1" fmla="*/ 1251 h 5961"/>
                <a:gd name="connsiteX2" fmla="*/ 463 w 8216"/>
                <a:gd name="connsiteY2" fmla="*/ 614 h 5961"/>
                <a:gd name="connsiteX3" fmla="*/ 1101 w 8216"/>
                <a:gd name="connsiteY3" fmla="*/ 4458 h 5961"/>
                <a:gd name="connsiteX4" fmla="*/ 8146 w 8216"/>
                <a:gd name="connsiteY4" fmla="*/ 3820 h 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6" h="5961">
                  <a:moveTo>
                    <a:pt x="8146" y="3820"/>
                  </a:moveTo>
                  <a:cubicBezTo>
                    <a:pt x="7689" y="2279"/>
                    <a:pt x="6413" y="1908"/>
                    <a:pt x="4947" y="1251"/>
                  </a:cubicBezTo>
                  <a:cubicBezTo>
                    <a:pt x="3338" y="528"/>
                    <a:pt x="1558" y="-776"/>
                    <a:pt x="463" y="614"/>
                  </a:cubicBezTo>
                  <a:cubicBezTo>
                    <a:pt x="-489" y="1803"/>
                    <a:pt x="178" y="3249"/>
                    <a:pt x="1101" y="4458"/>
                  </a:cubicBezTo>
                  <a:cubicBezTo>
                    <a:pt x="2777" y="6646"/>
                    <a:pt x="8946" y="6456"/>
                    <a:pt x="8146" y="382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7" name="任意形状 382"/>
            <p:cNvSpPr/>
            <p:nvPr/>
          </p:nvSpPr>
          <p:spPr>
            <a:xfrm>
              <a:off x="14357872" y="4981364"/>
              <a:ext cx="8363" cy="4942"/>
            </a:xfrm>
            <a:custGeom>
              <a:avLst/>
              <a:gdLst>
                <a:gd name="connsiteX0" fmla="*/ 4484 w 8363"/>
                <a:gd name="connsiteY0" fmla="*/ 82 h 4942"/>
                <a:gd name="connsiteX1" fmla="*/ 0 w 8363"/>
                <a:gd name="connsiteY1" fmla="*/ 1994 h 4942"/>
                <a:gd name="connsiteX2" fmla="*/ 3208 w 8363"/>
                <a:gd name="connsiteY2" fmla="*/ 4563 h 4942"/>
                <a:gd name="connsiteX3" fmla="*/ 8330 w 8363"/>
                <a:gd name="connsiteY3" fmla="*/ 3279 h 4942"/>
                <a:gd name="connsiteX4" fmla="*/ 4484 w 8363"/>
                <a:gd name="connsiteY4" fmla="*/ 82 h 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3" h="4942">
                  <a:moveTo>
                    <a:pt x="4484" y="82"/>
                  </a:moveTo>
                  <a:cubicBezTo>
                    <a:pt x="2590" y="-175"/>
                    <a:pt x="-19" y="101"/>
                    <a:pt x="0" y="1994"/>
                  </a:cubicBezTo>
                  <a:cubicBezTo>
                    <a:pt x="0" y="3593"/>
                    <a:pt x="1656" y="4116"/>
                    <a:pt x="3208" y="4563"/>
                  </a:cubicBezTo>
                  <a:cubicBezTo>
                    <a:pt x="5188" y="5134"/>
                    <a:pt x="7968" y="5305"/>
                    <a:pt x="8330" y="3279"/>
                  </a:cubicBezTo>
                  <a:cubicBezTo>
                    <a:pt x="8663" y="1357"/>
                    <a:pt x="6416" y="338"/>
                    <a:pt x="4484" y="8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8" name="任意形状 383"/>
            <p:cNvSpPr/>
            <p:nvPr/>
          </p:nvSpPr>
          <p:spPr>
            <a:xfrm>
              <a:off x="15038672" y="5151016"/>
              <a:ext cx="131375" cy="255473"/>
            </a:xfrm>
            <a:custGeom>
              <a:avLst/>
              <a:gdLst>
                <a:gd name="connsiteX0" fmla="*/ 131167 w 131375"/>
                <a:gd name="connsiteY0" fmla="*/ 53371 h 255473"/>
                <a:gd name="connsiteX1" fmla="*/ 127341 w 131375"/>
                <a:gd name="connsiteY1" fmla="*/ 45673 h 255473"/>
                <a:gd name="connsiteX2" fmla="*/ 127341 w 131375"/>
                <a:gd name="connsiteY2" fmla="*/ 29649 h 255473"/>
                <a:gd name="connsiteX3" fmla="*/ 127341 w 131375"/>
                <a:gd name="connsiteY3" fmla="*/ 22608 h 255473"/>
                <a:gd name="connsiteX4" fmla="*/ 122219 w 131375"/>
                <a:gd name="connsiteY4" fmla="*/ 11713 h 255473"/>
                <a:gd name="connsiteX5" fmla="*/ 118363 w 131375"/>
                <a:gd name="connsiteY5" fmla="*/ 2103 h 255473"/>
                <a:gd name="connsiteX6" fmla="*/ 111947 w 131375"/>
                <a:gd name="connsiteY6" fmla="*/ 191 h 255473"/>
                <a:gd name="connsiteX7" fmla="*/ 107472 w 131375"/>
                <a:gd name="connsiteY7" fmla="*/ 4035 h 255473"/>
                <a:gd name="connsiteX8" fmla="*/ 103617 w 131375"/>
                <a:gd name="connsiteY8" fmla="*/ 10429 h 255473"/>
                <a:gd name="connsiteX9" fmla="*/ 108100 w 131375"/>
                <a:gd name="connsiteY9" fmla="*/ 14273 h 255473"/>
                <a:gd name="connsiteX10" fmla="*/ 104274 w 131375"/>
                <a:gd name="connsiteY10" fmla="*/ 21971 h 255473"/>
                <a:gd name="connsiteX11" fmla="*/ 97838 w 131375"/>
                <a:gd name="connsiteY11" fmla="*/ 27099 h 255473"/>
                <a:gd name="connsiteX12" fmla="*/ 92088 w 131375"/>
                <a:gd name="connsiteY12" fmla="*/ 29012 h 255473"/>
                <a:gd name="connsiteX13" fmla="*/ 90174 w 131375"/>
                <a:gd name="connsiteY13" fmla="*/ 36691 h 255473"/>
                <a:gd name="connsiteX14" fmla="*/ 85034 w 131375"/>
                <a:gd name="connsiteY14" fmla="*/ 43104 h 255473"/>
                <a:gd name="connsiteX15" fmla="*/ 84405 w 131375"/>
                <a:gd name="connsiteY15" fmla="*/ 48242 h 255473"/>
                <a:gd name="connsiteX16" fmla="*/ 79274 w 131375"/>
                <a:gd name="connsiteY16" fmla="*/ 46948 h 255473"/>
                <a:gd name="connsiteX17" fmla="*/ 76075 w 131375"/>
                <a:gd name="connsiteY17" fmla="*/ 48242 h 255473"/>
                <a:gd name="connsiteX18" fmla="*/ 72239 w 131375"/>
                <a:gd name="connsiteY18" fmla="*/ 55283 h 255473"/>
                <a:gd name="connsiteX19" fmla="*/ 67107 w 131375"/>
                <a:gd name="connsiteY19" fmla="*/ 55283 h 255473"/>
                <a:gd name="connsiteX20" fmla="*/ 66460 w 131375"/>
                <a:gd name="connsiteY20" fmla="*/ 60402 h 255473"/>
                <a:gd name="connsiteX21" fmla="*/ 56854 w 131375"/>
                <a:gd name="connsiteY21" fmla="*/ 66797 h 255473"/>
                <a:gd name="connsiteX22" fmla="*/ 49800 w 131375"/>
                <a:gd name="connsiteY22" fmla="*/ 69375 h 255473"/>
                <a:gd name="connsiteX23" fmla="*/ 44041 w 131375"/>
                <a:gd name="connsiteY23" fmla="*/ 73200 h 255473"/>
                <a:gd name="connsiteX24" fmla="*/ 37615 w 131375"/>
                <a:gd name="connsiteY24" fmla="*/ 74485 h 255473"/>
                <a:gd name="connsiteX25" fmla="*/ 32512 w 131375"/>
                <a:gd name="connsiteY25" fmla="*/ 78329 h 255473"/>
                <a:gd name="connsiteX26" fmla="*/ 27381 w 131375"/>
                <a:gd name="connsiteY26" fmla="*/ 79614 h 255473"/>
                <a:gd name="connsiteX27" fmla="*/ 26096 w 131375"/>
                <a:gd name="connsiteY27" fmla="*/ 88577 h 255473"/>
                <a:gd name="connsiteX28" fmla="*/ 21602 w 131375"/>
                <a:gd name="connsiteY28" fmla="*/ 93059 h 255473"/>
                <a:gd name="connsiteX29" fmla="*/ 16471 w 131375"/>
                <a:gd name="connsiteY29" fmla="*/ 105228 h 255473"/>
                <a:gd name="connsiteX30" fmla="*/ 15852 w 131375"/>
                <a:gd name="connsiteY30" fmla="*/ 119330 h 255473"/>
                <a:gd name="connsiteX31" fmla="*/ 20955 w 131375"/>
                <a:gd name="connsiteY31" fmla="*/ 125077 h 255473"/>
                <a:gd name="connsiteX32" fmla="*/ 23535 w 131375"/>
                <a:gd name="connsiteY32" fmla="*/ 133403 h 255473"/>
                <a:gd name="connsiteX33" fmla="*/ 25467 w 131375"/>
                <a:gd name="connsiteY33" fmla="*/ 141091 h 255473"/>
                <a:gd name="connsiteX34" fmla="*/ 23535 w 131375"/>
                <a:gd name="connsiteY34" fmla="*/ 151348 h 255473"/>
                <a:gd name="connsiteX35" fmla="*/ 18413 w 131375"/>
                <a:gd name="connsiteY35" fmla="*/ 159046 h 255473"/>
                <a:gd name="connsiteX36" fmla="*/ 15205 w 131375"/>
                <a:gd name="connsiteY36" fmla="*/ 169922 h 255473"/>
                <a:gd name="connsiteX37" fmla="*/ 10073 w 131375"/>
                <a:gd name="connsiteY37" fmla="*/ 175688 h 255473"/>
                <a:gd name="connsiteX38" fmla="*/ 2391 w 131375"/>
                <a:gd name="connsiteY38" fmla="*/ 185289 h 255473"/>
                <a:gd name="connsiteX39" fmla="*/ 477 w 131375"/>
                <a:gd name="connsiteY39" fmla="*/ 198753 h 255473"/>
                <a:gd name="connsiteX40" fmla="*/ 4295 w 131375"/>
                <a:gd name="connsiteY40" fmla="*/ 207079 h 255473"/>
                <a:gd name="connsiteX41" fmla="*/ 8141 w 131375"/>
                <a:gd name="connsiteY41" fmla="*/ 215405 h 255473"/>
                <a:gd name="connsiteX42" fmla="*/ 8798 w 131375"/>
                <a:gd name="connsiteY42" fmla="*/ 221818 h 255473"/>
                <a:gd name="connsiteX43" fmla="*/ 10702 w 131375"/>
                <a:gd name="connsiteY43" fmla="*/ 233978 h 255473"/>
                <a:gd name="connsiteX44" fmla="*/ 13272 w 131375"/>
                <a:gd name="connsiteY44" fmla="*/ 242951 h 255473"/>
                <a:gd name="connsiteX45" fmla="*/ 19051 w 131375"/>
                <a:gd name="connsiteY45" fmla="*/ 248708 h 255473"/>
                <a:gd name="connsiteX46" fmla="*/ 27990 w 131375"/>
                <a:gd name="connsiteY46" fmla="*/ 255102 h 255473"/>
                <a:gd name="connsiteX47" fmla="*/ 35054 w 131375"/>
                <a:gd name="connsiteY47" fmla="*/ 255102 h 255473"/>
                <a:gd name="connsiteX48" fmla="*/ 44669 w 131375"/>
                <a:gd name="connsiteY48" fmla="*/ 252552 h 255473"/>
                <a:gd name="connsiteX49" fmla="*/ 60710 w 131375"/>
                <a:gd name="connsiteY49" fmla="*/ 242941 h 255473"/>
                <a:gd name="connsiteX50" fmla="*/ 66460 w 131375"/>
                <a:gd name="connsiteY50" fmla="*/ 238450 h 255473"/>
                <a:gd name="connsiteX51" fmla="*/ 69668 w 131375"/>
                <a:gd name="connsiteY51" fmla="*/ 228203 h 255473"/>
                <a:gd name="connsiteX52" fmla="*/ 73514 w 131375"/>
                <a:gd name="connsiteY52" fmla="*/ 210904 h 255473"/>
                <a:gd name="connsiteX53" fmla="*/ 77998 w 131375"/>
                <a:gd name="connsiteY53" fmla="*/ 203863 h 255473"/>
                <a:gd name="connsiteX54" fmla="*/ 79921 w 131375"/>
                <a:gd name="connsiteY54" fmla="*/ 196174 h 255473"/>
                <a:gd name="connsiteX55" fmla="*/ 82492 w 131375"/>
                <a:gd name="connsiteY55" fmla="*/ 183367 h 255473"/>
                <a:gd name="connsiteX56" fmla="*/ 87614 w 131375"/>
                <a:gd name="connsiteY56" fmla="*/ 175041 h 255473"/>
                <a:gd name="connsiteX57" fmla="*/ 88251 w 131375"/>
                <a:gd name="connsiteY57" fmla="*/ 164137 h 255473"/>
                <a:gd name="connsiteX58" fmla="*/ 95315 w 131375"/>
                <a:gd name="connsiteY58" fmla="*/ 155183 h 255473"/>
                <a:gd name="connsiteX59" fmla="*/ 96581 w 131375"/>
                <a:gd name="connsiteY59" fmla="*/ 150045 h 255473"/>
                <a:gd name="connsiteX60" fmla="*/ 100427 w 131375"/>
                <a:gd name="connsiteY60" fmla="*/ 141738 h 255473"/>
                <a:gd name="connsiteX61" fmla="*/ 101703 w 131375"/>
                <a:gd name="connsiteY61" fmla="*/ 135972 h 255473"/>
                <a:gd name="connsiteX62" fmla="*/ 107491 w 131375"/>
                <a:gd name="connsiteY62" fmla="*/ 128921 h 255473"/>
                <a:gd name="connsiteX63" fmla="*/ 109395 w 131375"/>
                <a:gd name="connsiteY63" fmla="*/ 120586 h 255473"/>
                <a:gd name="connsiteX64" fmla="*/ 109395 w 131375"/>
                <a:gd name="connsiteY64" fmla="*/ 110348 h 255473"/>
                <a:gd name="connsiteX65" fmla="*/ 111966 w 131375"/>
                <a:gd name="connsiteY65" fmla="*/ 97531 h 255473"/>
                <a:gd name="connsiteX66" fmla="*/ 115821 w 131375"/>
                <a:gd name="connsiteY66" fmla="*/ 89842 h 255473"/>
                <a:gd name="connsiteX67" fmla="*/ 120305 w 131375"/>
                <a:gd name="connsiteY67" fmla="*/ 83429 h 255473"/>
                <a:gd name="connsiteX68" fmla="*/ 120305 w 131375"/>
                <a:gd name="connsiteY68" fmla="*/ 74466 h 255473"/>
                <a:gd name="connsiteX69" fmla="*/ 120924 w 131375"/>
                <a:gd name="connsiteY69" fmla="*/ 71269 h 255473"/>
                <a:gd name="connsiteX70" fmla="*/ 128635 w 131375"/>
                <a:gd name="connsiteY70" fmla="*/ 73838 h 255473"/>
                <a:gd name="connsiteX71" fmla="*/ 129282 w 131375"/>
                <a:gd name="connsiteY71" fmla="*/ 64865 h 255473"/>
                <a:gd name="connsiteX72" fmla="*/ 131167 w 131375"/>
                <a:gd name="connsiteY72" fmla="*/ 53371 h 2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31375" h="255473">
                  <a:moveTo>
                    <a:pt x="131167" y="53371"/>
                  </a:moveTo>
                  <a:cubicBezTo>
                    <a:pt x="130510" y="50079"/>
                    <a:pt x="128321" y="48880"/>
                    <a:pt x="127341" y="45673"/>
                  </a:cubicBezTo>
                  <a:cubicBezTo>
                    <a:pt x="125474" y="39716"/>
                    <a:pt x="127341" y="35901"/>
                    <a:pt x="127341" y="29649"/>
                  </a:cubicBezTo>
                  <a:cubicBezTo>
                    <a:pt x="127341" y="26909"/>
                    <a:pt x="127778" y="25320"/>
                    <a:pt x="127341" y="22608"/>
                  </a:cubicBezTo>
                  <a:cubicBezTo>
                    <a:pt x="126588" y="17984"/>
                    <a:pt x="124056" y="16033"/>
                    <a:pt x="122219" y="11713"/>
                  </a:cubicBezTo>
                  <a:cubicBezTo>
                    <a:pt x="120600" y="8012"/>
                    <a:pt x="121600" y="4510"/>
                    <a:pt x="118363" y="2103"/>
                  </a:cubicBezTo>
                  <a:cubicBezTo>
                    <a:pt x="116259" y="561"/>
                    <a:pt x="114489" y="-438"/>
                    <a:pt x="111947" y="191"/>
                  </a:cubicBezTo>
                  <a:cubicBezTo>
                    <a:pt x="109719" y="742"/>
                    <a:pt x="108976" y="2303"/>
                    <a:pt x="107472" y="4035"/>
                  </a:cubicBezTo>
                  <a:cubicBezTo>
                    <a:pt x="105540" y="6214"/>
                    <a:pt x="102884" y="7612"/>
                    <a:pt x="103617" y="10429"/>
                  </a:cubicBezTo>
                  <a:cubicBezTo>
                    <a:pt x="104216" y="12655"/>
                    <a:pt x="107320" y="12103"/>
                    <a:pt x="108100" y="14273"/>
                  </a:cubicBezTo>
                  <a:cubicBezTo>
                    <a:pt x="109233" y="17432"/>
                    <a:pt x="106377" y="19364"/>
                    <a:pt x="104274" y="21971"/>
                  </a:cubicBezTo>
                  <a:cubicBezTo>
                    <a:pt x="102246" y="24445"/>
                    <a:pt x="100713" y="25634"/>
                    <a:pt x="97838" y="27099"/>
                  </a:cubicBezTo>
                  <a:cubicBezTo>
                    <a:pt x="95744" y="28165"/>
                    <a:pt x="93811" y="27394"/>
                    <a:pt x="92088" y="29012"/>
                  </a:cubicBezTo>
                  <a:cubicBezTo>
                    <a:pt x="89841" y="31124"/>
                    <a:pt x="91517" y="33922"/>
                    <a:pt x="90174" y="36691"/>
                  </a:cubicBezTo>
                  <a:cubicBezTo>
                    <a:pt x="88756" y="39574"/>
                    <a:pt x="86100" y="40088"/>
                    <a:pt x="85034" y="43104"/>
                  </a:cubicBezTo>
                  <a:cubicBezTo>
                    <a:pt x="84367" y="44997"/>
                    <a:pt x="86052" y="47072"/>
                    <a:pt x="84405" y="48242"/>
                  </a:cubicBezTo>
                  <a:cubicBezTo>
                    <a:pt x="82711" y="49422"/>
                    <a:pt x="81321" y="46672"/>
                    <a:pt x="79274" y="46948"/>
                  </a:cubicBezTo>
                  <a:cubicBezTo>
                    <a:pt x="77932" y="47138"/>
                    <a:pt x="77199" y="47490"/>
                    <a:pt x="76075" y="48242"/>
                  </a:cubicBezTo>
                  <a:cubicBezTo>
                    <a:pt x="73486" y="49955"/>
                    <a:pt x="75095" y="54046"/>
                    <a:pt x="72239" y="55283"/>
                  </a:cubicBezTo>
                  <a:cubicBezTo>
                    <a:pt x="70392" y="56073"/>
                    <a:pt x="68612" y="53951"/>
                    <a:pt x="67107" y="55283"/>
                  </a:cubicBezTo>
                  <a:cubicBezTo>
                    <a:pt x="65603" y="56606"/>
                    <a:pt x="67212" y="58528"/>
                    <a:pt x="66460" y="60402"/>
                  </a:cubicBezTo>
                  <a:cubicBezTo>
                    <a:pt x="64804" y="64580"/>
                    <a:pt x="60929" y="64875"/>
                    <a:pt x="56854" y="66797"/>
                  </a:cubicBezTo>
                  <a:cubicBezTo>
                    <a:pt x="54217" y="68062"/>
                    <a:pt x="52418" y="68034"/>
                    <a:pt x="49800" y="69375"/>
                  </a:cubicBezTo>
                  <a:cubicBezTo>
                    <a:pt x="47392" y="70593"/>
                    <a:pt x="46554" y="72182"/>
                    <a:pt x="44041" y="73200"/>
                  </a:cubicBezTo>
                  <a:cubicBezTo>
                    <a:pt x="41689" y="74171"/>
                    <a:pt x="39957" y="73438"/>
                    <a:pt x="37615" y="74485"/>
                  </a:cubicBezTo>
                  <a:cubicBezTo>
                    <a:pt x="35358" y="75503"/>
                    <a:pt x="34768" y="77301"/>
                    <a:pt x="32512" y="78329"/>
                  </a:cubicBezTo>
                  <a:cubicBezTo>
                    <a:pt x="30646" y="79176"/>
                    <a:pt x="29018" y="78348"/>
                    <a:pt x="27381" y="79614"/>
                  </a:cubicBezTo>
                  <a:cubicBezTo>
                    <a:pt x="24610" y="81783"/>
                    <a:pt x="27866" y="85513"/>
                    <a:pt x="26096" y="88577"/>
                  </a:cubicBezTo>
                  <a:cubicBezTo>
                    <a:pt x="24858" y="90727"/>
                    <a:pt x="23135" y="91108"/>
                    <a:pt x="21602" y="93059"/>
                  </a:cubicBezTo>
                  <a:cubicBezTo>
                    <a:pt x="18441" y="97131"/>
                    <a:pt x="17642" y="100214"/>
                    <a:pt x="16471" y="105228"/>
                  </a:cubicBezTo>
                  <a:cubicBezTo>
                    <a:pt x="15233" y="110595"/>
                    <a:pt x="13405" y="114382"/>
                    <a:pt x="15852" y="119330"/>
                  </a:cubicBezTo>
                  <a:cubicBezTo>
                    <a:pt x="17175" y="122023"/>
                    <a:pt x="19470" y="122489"/>
                    <a:pt x="20955" y="125077"/>
                  </a:cubicBezTo>
                  <a:cubicBezTo>
                    <a:pt x="22678" y="128027"/>
                    <a:pt x="22630" y="130120"/>
                    <a:pt x="23535" y="133403"/>
                  </a:cubicBezTo>
                  <a:cubicBezTo>
                    <a:pt x="24372" y="136381"/>
                    <a:pt x="25277" y="137999"/>
                    <a:pt x="25467" y="141091"/>
                  </a:cubicBezTo>
                  <a:cubicBezTo>
                    <a:pt x="25696" y="145154"/>
                    <a:pt x="25115" y="147599"/>
                    <a:pt x="23535" y="151348"/>
                  </a:cubicBezTo>
                  <a:cubicBezTo>
                    <a:pt x="22135" y="154660"/>
                    <a:pt x="19993" y="155782"/>
                    <a:pt x="18413" y="159046"/>
                  </a:cubicBezTo>
                  <a:cubicBezTo>
                    <a:pt x="16480" y="163024"/>
                    <a:pt x="17528" y="166145"/>
                    <a:pt x="15205" y="169922"/>
                  </a:cubicBezTo>
                  <a:cubicBezTo>
                    <a:pt x="13643" y="172501"/>
                    <a:pt x="12044" y="173395"/>
                    <a:pt x="10073" y="175688"/>
                  </a:cubicBezTo>
                  <a:cubicBezTo>
                    <a:pt x="6960" y="179342"/>
                    <a:pt x="4361" y="180922"/>
                    <a:pt x="2391" y="185289"/>
                  </a:cubicBezTo>
                  <a:cubicBezTo>
                    <a:pt x="211" y="190142"/>
                    <a:pt x="-608" y="193558"/>
                    <a:pt x="477" y="198753"/>
                  </a:cubicBezTo>
                  <a:cubicBezTo>
                    <a:pt x="1182" y="202255"/>
                    <a:pt x="2810" y="203834"/>
                    <a:pt x="4295" y="207079"/>
                  </a:cubicBezTo>
                  <a:cubicBezTo>
                    <a:pt x="5799" y="210324"/>
                    <a:pt x="7303" y="211932"/>
                    <a:pt x="8141" y="215405"/>
                  </a:cubicBezTo>
                  <a:cubicBezTo>
                    <a:pt x="8741" y="217850"/>
                    <a:pt x="8484" y="219315"/>
                    <a:pt x="8798" y="221818"/>
                  </a:cubicBezTo>
                  <a:cubicBezTo>
                    <a:pt x="9350" y="226594"/>
                    <a:pt x="9636" y="229306"/>
                    <a:pt x="10702" y="233978"/>
                  </a:cubicBezTo>
                  <a:cubicBezTo>
                    <a:pt x="11530" y="237527"/>
                    <a:pt x="11349" y="239839"/>
                    <a:pt x="13272" y="242951"/>
                  </a:cubicBezTo>
                  <a:cubicBezTo>
                    <a:pt x="14938" y="245653"/>
                    <a:pt x="16642" y="246633"/>
                    <a:pt x="19051" y="248708"/>
                  </a:cubicBezTo>
                  <a:cubicBezTo>
                    <a:pt x="22297" y="251524"/>
                    <a:pt x="23839" y="254084"/>
                    <a:pt x="27990" y="255102"/>
                  </a:cubicBezTo>
                  <a:cubicBezTo>
                    <a:pt x="30694" y="255758"/>
                    <a:pt x="32312" y="255406"/>
                    <a:pt x="35054" y="255102"/>
                  </a:cubicBezTo>
                  <a:cubicBezTo>
                    <a:pt x="38928" y="254693"/>
                    <a:pt x="41032" y="253912"/>
                    <a:pt x="44669" y="252552"/>
                  </a:cubicBezTo>
                  <a:cubicBezTo>
                    <a:pt x="51495" y="249983"/>
                    <a:pt x="54789" y="247214"/>
                    <a:pt x="60710" y="242941"/>
                  </a:cubicBezTo>
                  <a:cubicBezTo>
                    <a:pt x="62985" y="241267"/>
                    <a:pt x="64709" y="240696"/>
                    <a:pt x="66460" y="238450"/>
                  </a:cubicBezTo>
                  <a:cubicBezTo>
                    <a:pt x="69059" y="235149"/>
                    <a:pt x="68545" y="232237"/>
                    <a:pt x="69668" y="228203"/>
                  </a:cubicBezTo>
                  <a:cubicBezTo>
                    <a:pt x="71525" y="221551"/>
                    <a:pt x="70468" y="217108"/>
                    <a:pt x="73514" y="210904"/>
                  </a:cubicBezTo>
                  <a:cubicBezTo>
                    <a:pt x="74952" y="207983"/>
                    <a:pt x="76723" y="206860"/>
                    <a:pt x="77998" y="203863"/>
                  </a:cubicBezTo>
                  <a:cubicBezTo>
                    <a:pt x="79207" y="201018"/>
                    <a:pt x="79226" y="199181"/>
                    <a:pt x="79921" y="196174"/>
                  </a:cubicBezTo>
                  <a:cubicBezTo>
                    <a:pt x="81064" y="191217"/>
                    <a:pt x="80521" y="188058"/>
                    <a:pt x="82492" y="183367"/>
                  </a:cubicBezTo>
                  <a:cubicBezTo>
                    <a:pt x="83967" y="179846"/>
                    <a:pt x="86424" y="178657"/>
                    <a:pt x="87614" y="175041"/>
                  </a:cubicBezTo>
                  <a:cubicBezTo>
                    <a:pt x="88965" y="170997"/>
                    <a:pt x="86785" y="168133"/>
                    <a:pt x="88251" y="164137"/>
                  </a:cubicBezTo>
                  <a:cubicBezTo>
                    <a:pt x="89803" y="159969"/>
                    <a:pt x="93678" y="159303"/>
                    <a:pt x="95315" y="155183"/>
                  </a:cubicBezTo>
                  <a:cubicBezTo>
                    <a:pt x="96067" y="153261"/>
                    <a:pt x="95953" y="152005"/>
                    <a:pt x="96581" y="150045"/>
                  </a:cubicBezTo>
                  <a:cubicBezTo>
                    <a:pt x="97695" y="146657"/>
                    <a:pt x="99361" y="145135"/>
                    <a:pt x="100427" y="141738"/>
                  </a:cubicBezTo>
                  <a:cubicBezTo>
                    <a:pt x="101122" y="139540"/>
                    <a:pt x="100818" y="138075"/>
                    <a:pt x="101703" y="135972"/>
                  </a:cubicBezTo>
                  <a:cubicBezTo>
                    <a:pt x="103112" y="132699"/>
                    <a:pt x="105959" y="132109"/>
                    <a:pt x="107491" y="128921"/>
                  </a:cubicBezTo>
                  <a:cubicBezTo>
                    <a:pt x="108910" y="125924"/>
                    <a:pt x="108986" y="123888"/>
                    <a:pt x="109395" y="120586"/>
                  </a:cubicBezTo>
                  <a:cubicBezTo>
                    <a:pt x="109890" y="116628"/>
                    <a:pt x="109052" y="114325"/>
                    <a:pt x="109395" y="110348"/>
                  </a:cubicBezTo>
                  <a:cubicBezTo>
                    <a:pt x="109862" y="105276"/>
                    <a:pt x="110176" y="102298"/>
                    <a:pt x="111966" y="97531"/>
                  </a:cubicBezTo>
                  <a:cubicBezTo>
                    <a:pt x="113146" y="94391"/>
                    <a:pt x="114088" y="92706"/>
                    <a:pt x="115821" y="89842"/>
                  </a:cubicBezTo>
                  <a:cubicBezTo>
                    <a:pt x="117382" y="87235"/>
                    <a:pt x="119325" y="86322"/>
                    <a:pt x="120305" y="83429"/>
                  </a:cubicBezTo>
                  <a:cubicBezTo>
                    <a:pt x="121438" y="80118"/>
                    <a:pt x="119801" y="77920"/>
                    <a:pt x="120305" y="74466"/>
                  </a:cubicBezTo>
                  <a:cubicBezTo>
                    <a:pt x="120486" y="73200"/>
                    <a:pt x="120229" y="72315"/>
                    <a:pt x="120924" y="71269"/>
                  </a:cubicBezTo>
                  <a:cubicBezTo>
                    <a:pt x="122714" y="68652"/>
                    <a:pt x="125893" y="75398"/>
                    <a:pt x="128635" y="73838"/>
                  </a:cubicBezTo>
                  <a:cubicBezTo>
                    <a:pt x="131672" y="72087"/>
                    <a:pt x="128892" y="68338"/>
                    <a:pt x="129282" y="64865"/>
                  </a:cubicBezTo>
                  <a:cubicBezTo>
                    <a:pt x="129759" y="60364"/>
                    <a:pt x="132072" y="57833"/>
                    <a:pt x="131167" y="5337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399" name="任意形状 384"/>
            <p:cNvSpPr/>
            <p:nvPr/>
          </p:nvSpPr>
          <p:spPr>
            <a:xfrm>
              <a:off x="15087728" y="4350999"/>
              <a:ext cx="30512" cy="27757"/>
            </a:xfrm>
            <a:custGeom>
              <a:avLst/>
              <a:gdLst>
                <a:gd name="connsiteX0" fmla="*/ 14138 w 30512"/>
                <a:gd name="connsiteY0" fmla="*/ 23189 h 27757"/>
                <a:gd name="connsiteX1" fmla="*/ 17328 w 30512"/>
                <a:gd name="connsiteY1" fmla="*/ 27033 h 27757"/>
                <a:gd name="connsiteX2" fmla="*/ 24382 w 30512"/>
                <a:gd name="connsiteY2" fmla="*/ 27033 h 27757"/>
                <a:gd name="connsiteX3" fmla="*/ 30142 w 30512"/>
                <a:gd name="connsiteY3" fmla="*/ 25111 h 27757"/>
                <a:gd name="connsiteX4" fmla="*/ 30513 w 30512"/>
                <a:gd name="connsiteY4" fmla="*/ 23636 h 27757"/>
                <a:gd name="connsiteX5" fmla="*/ 29523 w 30512"/>
                <a:gd name="connsiteY5" fmla="*/ 20629 h 27757"/>
                <a:gd name="connsiteX6" fmla="*/ 26943 w 30512"/>
                <a:gd name="connsiteY6" fmla="*/ 16785 h 27757"/>
                <a:gd name="connsiteX7" fmla="*/ 21193 w 30512"/>
                <a:gd name="connsiteY7" fmla="*/ 15510 h 27757"/>
                <a:gd name="connsiteX8" fmla="*/ 20536 w 30512"/>
                <a:gd name="connsiteY8" fmla="*/ 11019 h 27757"/>
                <a:gd name="connsiteX9" fmla="*/ 25753 w 30512"/>
                <a:gd name="connsiteY9" fmla="*/ 7698 h 27757"/>
                <a:gd name="connsiteX10" fmla="*/ 24382 w 30512"/>
                <a:gd name="connsiteY10" fmla="*/ 6537 h 27757"/>
                <a:gd name="connsiteX11" fmla="*/ 17975 w 30512"/>
                <a:gd name="connsiteY11" fmla="*/ 1409 h 27757"/>
                <a:gd name="connsiteX12" fmla="*/ 13482 w 30512"/>
                <a:gd name="connsiteY12" fmla="*/ 134 h 27757"/>
                <a:gd name="connsiteX13" fmla="*/ 8369 w 30512"/>
                <a:gd name="connsiteY13" fmla="*/ 1409 h 27757"/>
                <a:gd name="connsiteX14" fmla="*/ 9645 w 30512"/>
                <a:gd name="connsiteY14" fmla="*/ 5253 h 27757"/>
                <a:gd name="connsiteX15" fmla="*/ 4514 w 30512"/>
                <a:gd name="connsiteY15" fmla="*/ 7812 h 27757"/>
                <a:gd name="connsiteX16" fmla="*/ 668 w 30512"/>
                <a:gd name="connsiteY16" fmla="*/ 11019 h 27757"/>
                <a:gd name="connsiteX17" fmla="*/ 668 w 30512"/>
                <a:gd name="connsiteY17" fmla="*/ 15510 h 27757"/>
                <a:gd name="connsiteX18" fmla="*/ 4514 w 30512"/>
                <a:gd name="connsiteY18" fmla="*/ 16785 h 27757"/>
                <a:gd name="connsiteX19" fmla="*/ 12863 w 30512"/>
                <a:gd name="connsiteY19" fmla="*/ 16785 h 27757"/>
                <a:gd name="connsiteX20" fmla="*/ 14138 w 30512"/>
                <a:gd name="connsiteY20" fmla="*/ 23189 h 2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12" h="27757">
                  <a:moveTo>
                    <a:pt x="14138" y="23189"/>
                  </a:moveTo>
                  <a:cubicBezTo>
                    <a:pt x="15014" y="24921"/>
                    <a:pt x="15643" y="26072"/>
                    <a:pt x="17328" y="27033"/>
                  </a:cubicBezTo>
                  <a:cubicBezTo>
                    <a:pt x="19727" y="28394"/>
                    <a:pt x="21669" y="27509"/>
                    <a:pt x="24382" y="27033"/>
                  </a:cubicBezTo>
                  <a:cubicBezTo>
                    <a:pt x="26714" y="26624"/>
                    <a:pt x="27904" y="25863"/>
                    <a:pt x="30142" y="25111"/>
                  </a:cubicBezTo>
                  <a:lnTo>
                    <a:pt x="30513" y="23636"/>
                  </a:lnTo>
                  <a:lnTo>
                    <a:pt x="29523" y="20629"/>
                  </a:lnTo>
                  <a:cubicBezTo>
                    <a:pt x="28513" y="19126"/>
                    <a:pt x="28390" y="17870"/>
                    <a:pt x="26943" y="16785"/>
                  </a:cubicBezTo>
                  <a:cubicBezTo>
                    <a:pt x="25124" y="15386"/>
                    <a:pt x="22583" y="17327"/>
                    <a:pt x="21193" y="15510"/>
                  </a:cubicBezTo>
                  <a:cubicBezTo>
                    <a:pt x="20088" y="14102"/>
                    <a:pt x="20793" y="12770"/>
                    <a:pt x="20536" y="11019"/>
                  </a:cubicBezTo>
                  <a:lnTo>
                    <a:pt x="25753" y="7698"/>
                  </a:lnTo>
                  <a:lnTo>
                    <a:pt x="24382" y="6537"/>
                  </a:lnTo>
                  <a:cubicBezTo>
                    <a:pt x="21878" y="4539"/>
                    <a:pt x="20898" y="2722"/>
                    <a:pt x="17975" y="1409"/>
                  </a:cubicBezTo>
                  <a:cubicBezTo>
                    <a:pt x="16319" y="666"/>
                    <a:pt x="15300" y="191"/>
                    <a:pt x="13482" y="134"/>
                  </a:cubicBezTo>
                  <a:cubicBezTo>
                    <a:pt x="11416" y="67"/>
                    <a:pt x="9083" y="-514"/>
                    <a:pt x="8369" y="1409"/>
                  </a:cubicBezTo>
                  <a:cubicBezTo>
                    <a:pt x="7808" y="2893"/>
                    <a:pt x="10035" y="3721"/>
                    <a:pt x="9645" y="5253"/>
                  </a:cubicBezTo>
                  <a:cubicBezTo>
                    <a:pt x="9102" y="7422"/>
                    <a:pt x="6370" y="6575"/>
                    <a:pt x="4514" y="7812"/>
                  </a:cubicBezTo>
                  <a:cubicBezTo>
                    <a:pt x="2895" y="8897"/>
                    <a:pt x="1458" y="9240"/>
                    <a:pt x="668" y="11019"/>
                  </a:cubicBezTo>
                  <a:cubicBezTo>
                    <a:pt x="-27" y="12627"/>
                    <a:pt x="-399" y="14121"/>
                    <a:pt x="668" y="15510"/>
                  </a:cubicBezTo>
                  <a:cubicBezTo>
                    <a:pt x="1658" y="16747"/>
                    <a:pt x="2981" y="16443"/>
                    <a:pt x="4514" y="16785"/>
                  </a:cubicBezTo>
                  <a:cubicBezTo>
                    <a:pt x="7693" y="17480"/>
                    <a:pt x="10549" y="14492"/>
                    <a:pt x="12863" y="16785"/>
                  </a:cubicBezTo>
                  <a:cubicBezTo>
                    <a:pt x="14643" y="18583"/>
                    <a:pt x="12948" y="20934"/>
                    <a:pt x="14138" y="2318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0" name="任意形状 385"/>
            <p:cNvSpPr/>
            <p:nvPr/>
          </p:nvSpPr>
          <p:spPr>
            <a:xfrm>
              <a:off x="14039278" y="3686635"/>
              <a:ext cx="133608" cy="50839"/>
            </a:xfrm>
            <a:custGeom>
              <a:avLst/>
              <a:gdLst>
                <a:gd name="connsiteX0" fmla="*/ 129536 w 133608"/>
                <a:gd name="connsiteY0" fmla="*/ 15601 h 50839"/>
                <a:gd name="connsiteX1" fmla="*/ 124405 w 133608"/>
                <a:gd name="connsiteY1" fmla="*/ 15601 h 50839"/>
                <a:gd name="connsiteX2" fmla="*/ 121206 w 133608"/>
                <a:gd name="connsiteY2" fmla="*/ 8560 h 50839"/>
                <a:gd name="connsiteX3" fmla="*/ 116722 w 133608"/>
                <a:gd name="connsiteY3" fmla="*/ 4716 h 50839"/>
                <a:gd name="connsiteX4" fmla="*/ 109030 w 133608"/>
                <a:gd name="connsiteY4" fmla="*/ 5991 h 50839"/>
                <a:gd name="connsiteX5" fmla="*/ 104537 w 133608"/>
                <a:gd name="connsiteY5" fmla="*/ 871 h 50839"/>
                <a:gd name="connsiteX6" fmla="*/ 100700 w 133608"/>
                <a:gd name="connsiteY6" fmla="*/ 234 h 50839"/>
                <a:gd name="connsiteX7" fmla="*/ 98777 w 133608"/>
                <a:gd name="connsiteY7" fmla="*/ 5363 h 50839"/>
                <a:gd name="connsiteX8" fmla="*/ 91723 w 133608"/>
                <a:gd name="connsiteY8" fmla="*/ 6638 h 50839"/>
                <a:gd name="connsiteX9" fmla="*/ 85963 w 133608"/>
                <a:gd name="connsiteY9" fmla="*/ 8560 h 50839"/>
                <a:gd name="connsiteX10" fmla="*/ 82108 w 133608"/>
                <a:gd name="connsiteY10" fmla="*/ 6638 h 50839"/>
                <a:gd name="connsiteX11" fmla="*/ 76339 w 133608"/>
                <a:gd name="connsiteY11" fmla="*/ 6638 h 50839"/>
                <a:gd name="connsiteX12" fmla="*/ 69284 w 133608"/>
                <a:gd name="connsiteY12" fmla="*/ 4716 h 50839"/>
                <a:gd name="connsiteX13" fmla="*/ 62887 w 133608"/>
                <a:gd name="connsiteY13" fmla="*/ 5991 h 50839"/>
                <a:gd name="connsiteX14" fmla="*/ 62887 w 133608"/>
                <a:gd name="connsiteY14" fmla="*/ 11129 h 50839"/>
                <a:gd name="connsiteX15" fmla="*/ 60317 w 133608"/>
                <a:gd name="connsiteY15" fmla="*/ 14326 h 50839"/>
                <a:gd name="connsiteX16" fmla="*/ 55185 w 133608"/>
                <a:gd name="connsiteY16" fmla="*/ 10482 h 50839"/>
                <a:gd name="connsiteX17" fmla="*/ 50064 w 133608"/>
                <a:gd name="connsiteY17" fmla="*/ 8560 h 50839"/>
                <a:gd name="connsiteX18" fmla="*/ 47512 w 133608"/>
                <a:gd name="connsiteY18" fmla="*/ 8560 h 50839"/>
                <a:gd name="connsiteX19" fmla="*/ 45580 w 133608"/>
                <a:gd name="connsiteY19" fmla="*/ 14963 h 50839"/>
                <a:gd name="connsiteX20" fmla="*/ 41096 w 133608"/>
                <a:gd name="connsiteY20" fmla="*/ 16886 h 50839"/>
                <a:gd name="connsiteX21" fmla="*/ 37250 w 133608"/>
                <a:gd name="connsiteY21" fmla="*/ 18808 h 50839"/>
                <a:gd name="connsiteX22" fmla="*/ 36602 w 133608"/>
                <a:gd name="connsiteY22" fmla="*/ 13041 h 50839"/>
                <a:gd name="connsiteX23" fmla="*/ 34041 w 133608"/>
                <a:gd name="connsiteY23" fmla="*/ 7275 h 50839"/>
                <a:gd name="connsiteX24" fmla="*/ 27634 w 133608"/>
                <a:gd name="connsiteY24" fmla="*/ 4716 h 50839"/>
                <a:gd name="connsiteX25" fmla="*/ 23151 w 133608"/>
                <a:gd name="connsiteY25" fmla="*/ 3431 h 50839"/>
                <a:gd name="connsiteX26" fmla="*/ 19304 w 133608"/>
                <a:gd name="connsiteY26" fmla="*/ 6638 h 50839"/>
                <a:gd name="connsiteX27" fmla="*/ 16106 w 133608"/>
                <a:gd name="connsiteY27" fmla="*/ 7275 h 50839"/>
                <a:gd name="connsiteX28" fmla="*/ 10965 w 133608"/>
                <a:gd name="connsiteY28" fmla="*/ 7922 h 50839"/>
                <a:gd name="connsiteX29" fmla="*/ 5205 w 133608"/>
                <a:gd name="connsiteY29" fmla="*/ 12404 h 50839"/>
                <a:gd name="connsiteX30" fmla="*/ 84 w 133608"/>
                <a:gd name="connsiteY30" fmla="*/ 17523 h 50839"/>
                <a:gd name="connsiteX31" fmla="*/ 3920 w 133608"/>
                <a:gd name="connsiteY31" fmla="*/ 20730 h 50839"/>
                <a:gd name="connsiteX32" fmla="*/ 12898 w 133608"/>
                <a:gd name="connsiteY32" fmla="*/ 16248 h 50839"/>
                <a:gd name="connsiteX33" fmla="*/ 17391 w 133608"/>
                <a:gd name="connsiteY33" fmla="*/ 15601 h 50839"/>
                <a:gd name="connsiteX34" fmla="*/ 24436 w 133608"/>
                <a:gd name="connsiteY34" fmla="*/ 16248 h 50839"/>
                <a:gd name="connsiteX35" fmla="*/ 25711 w 133608"/>
                <a:gd name="connsiteY35" fmla="*/ 21377 h 50839"/>
                <a:gd name="connsiteX36" fmla="*/ 20590 w 133608"/>
                <a:gd name="connsiteY36" fmla="*/ 25221 h 50839"/>
                <a:gd name="connsiteX37" fmla="*/ 13535 w 133608"/>
                <a:gd name="connsiteY37" fmla="*/ 24574 h 50839"/>
                <a:gd name="connsiteX38" fmla="*/ 3920 w 133608"/>
                <a:gd name="connsiteY38" fmla="*/ 25221 h 50839"/>
                <a:gd name="connsiteX39" fmla="*/ 3292 w 133608"/>
                <a:gd name="connsiteY39" fmla="*/ 30340 h 50839"/>
                <a:gd name="connsiteX40" fmla="*/ 9689 w 133608"/>
                <a:gd name="connsiteY40" fmla="*/ 32262 h 50839"/>
                <a:gd name="connsiteX41" fmla="*/ 16744 w 133608"/>
                <a:gd name="connsiteY41" fmla="*/ 37381 h 50839"/>
                <a:gd name="connsiteX42" fmla="*/ 17391 w 133608"/>
                <a:gd name="connsiteY42" fmla="*/ 46354 h 50839"/>
                <a:gd name="connsiteX43" fmla="*/ 26997 w 133608"/>
                <a:gd name="connsiteY43" fmla="*/ 48914 h 50839"/>
                <a:gd name="connsiteX44" fmla="*/ 38535 w 133608"/>
                <a:gd name="connsiteY44" fmla="*/ 46354 h 50839"/>
                <a:gd name="connsiteX45" fmla="*/ 50711 w 133608"/>
                <a:gd name="connsiteY45" fmla="*/ 50836 h 50839"/>
                <a:gd name="connsiteX46" fmla="*/ 60317 w 133608"/>
                <a:gd name="connsiteY46" fmla="*/ 47629 h 50839"/>
                <a:gd name="connsiteX47" fmla="*/ 78262 w 133608"/>
                <a:gd name="connsiteY47" fmla="*/ 46354 h 50839"/>
                <a:gd name="connsiteX48" fmla="*/ 96854 w 133608"/>
                <a:gd name="connsiteY48" fmla="*/ 46992 h 50839"/>
                <a:gd name="connsiteX49" fmla="*/ 101338 w 133608"/>
                <a:gd name="connsiteY49" fmla="*/ 46354 h 50839"/>
                <a:gd name="connsiteX50" fmla="*/ 107098 w 133608"/>
                <a:gd name="connsiteY50" fmla="*/ 46354 h 50839"/>
                <a:gd name="connsiteX51" fmla="*/ 114152 w 133608"/>
                <a:gd name="connsiteY51" fmla="*/ 46992 h 50839"/>
                <a:gd name="connsiteX52" fmla="*/ 120559 w 133608"/>
                <a:gd name="connsiteY52" fmla="*/ 40588 h 50839"/>
                <a:gd name="connsiteX53" fmla="*/ 121206 w 133608"/>
                <a:gd name="connsiteY53" fmla="*/ 33537 h 50839"/>
                <a:gd name="connsiteX54" fmla="*/ 126975 w 133608"/>
                <a:gd name="connsiteY54" fmla="*/ 27143 h 50839"/>
                <a:gd name="connsiteX55" fmla="*/ 132735 w 133608"/>
                <a:gd name="connsiteY55" fmla="*/ 24574 h 50839"/>
                <a:gd name="connsiteX56" fmla="*/ 129536 w 133608"/>
                <a:gd name="connsiteY56" fmla="*/ 15601 h 5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33608" h="50839">
                  <a:moveTo>
                    <a:pt x="129536" y="15601"/>
                  </a:moveTo>
                  <a:cubicBezTo>
                    <a:pt x="127699" y="14821"/>
                    <a:pt x="126214" y="16457"/>
                    <a:pt x="124405" y="15601"/>
                  </a:cubicBezTo>
                  <a:cubicBezTo>
                    <a:pt x="121673" y="14316"/>
                    <a:pt x="123091" y="10920"/>
                    <a:pt x="121206" y="8560"/>
                  </a:cubicBezTo>
                  <a:cubicBezTo>
                    <a:pt x="119769" y="6761"/>
                    <a:pt x="118893" y="5477"/>
                    <a:pt x="116722" y="4716"/>
                  </a:cubicBezTo>
                  <a:cubicBezTo>
                    <a:pt x="113847" y="3717"/>
                    <a:pt x="111848" y="7123"/>
                    <a:pt x="109030" y="5991"/>
                  </a:cubicBezTo>
                  <a:cubicBezTo>
                    <a:pt x="106565" y="5011"/>
                    <a:pt x="106974" y="1937"/>
                    <a:pt x="104537" y="871"/>
                  </a:cubicBezTo>
                  <a:cubicBezTo>
                    <a:pt x="103156" y="263"/>
                    <a:pt x="102100" y="-346"/>
                    <a:pt x="100700" y="234"/>
                  </a:cubicBezTo>
                  <a:cubicBezTo>
                    <a:pt x="98720" y="1033"/>
                    <a:pt x="100310" y="3869"/>
                    <a:pt x="98777" y="5363"/>
                  </a:cubicBezTo>
                  <a:cubicBezTo>
                    <a:pt x="96769" y="7304"/>
                    <a:pt x="94427" y="5934"/>
                    <a:pt x="91723" y="6638"/>
                  </a:cubicBezTo>
                  <a:cubicBezTo>
                    <a:pt x="89429" y="7237"/>
                    <a:pt x="88296" y="8893"/>
                    <a:pt x="85963" y="8560"/>
                  </a:cubicBezTo>
                  <a:cubicBezTo>
                    <a:pt x="84298" y="8322"/>
                    <a:pt x="83726" y="7075"/>
                    <a:pt x="82108" y="6638"/>
                  </a:cubicBezTo>
                  <a:cubicBezTo>
                    <a:pt x="79937" y="6048"/>
                    <a:pt x="78576" y="6895"/>
                    <a:pt x="76339" y="6638"/>
                  </a:cubicBezTo>
                  <a:cubicBezTo>
                    <a:pt x="73511" y="6305"/>
                    <a:pt x="72140" y="4773"/>
                    <a:pt x="69284" y="4716"/>
                  </a:cubicBezTo>
                  <a:cubicBezTo>
                    <a:pt x="66742" y="4659"/>
                    <a:pt x="64296" y="3878"/>
                    <a:pt x="62887" y="5991"/>
                  </a:cubicBezTo>
                  <a:cubicBezTo>
                    <a:pt x="61773" y="7656"/>
                    <a:pt x="63620" y="9264"/>
                    <a:pt x="62887" y="11129"/>
                  </a:cubicBezTo>
                  <a:cubicBezTo>
                    <a:pt x="62297" y="12604"/>
                    <a:pt x="61830" y="13793"/>
                    <a:pt x="60317" y="14326"/>
                  </a:cubicBezTo>
                  <a:cubicBezTo>
                    <a:pt x="57965" y="15144"/>
                    <a:pt x="57403" y="11652"/>
                    <a:pt x="55185" y="10482"/>
                  </a:cubicBezTo>
                  <a:cubicBezTo>
                    <a:pt x="53310" y="9473"/>
                    <a:pt x="52187" y="8798"/>
                    <a:pt x="50064" y="8560"/>
                  </a:cubicBezTo>
                  <a:cubicBezTo>
                    <a:pt x="49074" y="8446"/>
                    <a:pt x="48445" y="8246"/>
                    <a:pt x="47512" y="8560"/>
                  </a:cubicBezTo>
                  <a:cubicBezTo>
                    <a:pt x="45028" y="9378"/>
                    <a:pt x="47465" y="13156"/>
                    <a:pt x="45580" y="14963"/>
                  </a:cubicBezTo>
                  <a:cubicBezTo>
                    <a:pt x="44199" y="16296"/>
                    <a:pt x="42809" y="16086"/>
                    <a:pt x="41096" y="16886"/>
                  </a:cubicBezTo>
                  <a:cubicBezTo>
                    <a:pt x="39563" y="17590"/>
                    <a:pt x="38859" y="19283"/>
                    <a:pt x="37250" y="18808"/>
                  </a:cubicBezTo>
                  <a:cubicBezTo>
                    <a:pt x="35079" y="18170"/>
                    <a:pt x="37183" y="15230"/>
                    <a:pt x="36602" y="13041"/>
                  </a:cubicBezTo>
                  <a:cubicBezTo>
                    <a:pt x="35984" y="10663"/>
                    <a:pt x="35793" y="9016"/>
                    <a:pt x="34041" y="7275"/>
                  </a:cubicBezTo>
                  <a:cubicBezTo>
                    <a:pt x="32138" y="5372"/>
                    <a:pt x="30195" y="5562"/>
                    <a:pt x="27634" y="4716"/>
                  </a:cubicBezTo>
                  <a:cubicBezTo>
                    <a:pt x="25911" y="4145"/>
                    <a:pt x="24940" y="3089"/>
                    <a:pt x="23151" y="3431"/>
                  </a:cubicBezTo>
                  <a:cubicBezTo>
                    <a:pt x="21228" y="3802"/>
                    <a:pt x="21104" y="5895"/>
                    <a:pt x="19304" y="6638"/>
                  </a:cubicBezTo>
                  <a:cubicBezTo>
                    <a:pt x="18124" y="7123"/>
                    <a:pt x="17353" y="7066"/>
                    <a:pt x="16106" y="7275"/>
                  </a:cubicBezTo>
                  <a:cubicBezTo>
                    <a:pt x="14116" y="7618"/>
                    <a:pt x="12859" y="7237"/>
                    <a:pt x="10965" y="7922"/>
                  </a:cubicBezTo>
                  <a:cubicBezTo>
                    <a:pt x="8290" y="8883"/>
                    <a:pt x="7338" y="10520"/>
                    <a:pt x="5205" y="12404"/>
                  </a:cubicBezTo>
                  <a:cubicBezTo>
                    <a:pt x="3083" y="14269"/>
                    <a:pt x="-602" y="14783"/>
                    <a:pt x="84" y="17523"/>
                  </a:cubicBezTo>
                  <a:cubicBezTo>
                    <a:pt x="560" y="19426"/>
                    <a:pt x="2083" y="20092"/>
                    <a:pt x="3920" y="20730"/>
                  </a:cubicBezTo>
                  <a:cubicBezTo>
                    <a:pt x="7614" y="22005"/>
                    <a:pt x="9090" y="17180"/>
                    <a:pt x="12898" y="16248"/>
                  </a:cubicBezTo>
                  <a:cubicBezTo>
                    <a:pt x="14611" y="15820"/>
                    <a:pt x="15620" y="15696"/>
                    <a:pt x="17391" y="15601"/>
                  </a:cubicBezTo>
                  <a:cubicBezTo>
                    <a:pt x="20142" y="15468"/>
                    <a:pt x="22532" y="14240"/>
                    <a:pt x="24436" y="16248"/>
                  </a:cubicBezTo>
                  <a:cubicBezTo>
                    <a:pt x="25845" y="17742"/>
                    <a:pt x="26283" y="19388"/>
                    <a:pt x="25711" y="21377"/>
                  </a:cubicBezTo>
                  <a:cubicBezTo>
                    <a:pt x="25026" y="23775"/>
                    <a:pt x="22979" y="24488"/>
                    <a:pt x="20590" y="25221"/>
                  </a:cubicBezTo>
                  <a:cubicBezTo>
                    <a:pt x="17943" y="26020"/>
                    <a:pt x="16306" y="24640"/>
                    <a:pt x="13535" y="24574"/>
                  </a:cubicBezTo>
                  <a:cubicBezTo>
                    <a:pt x="9784" y="24479"/>
                    <a:pt x="5948" y="22052"/>
                    <a:pt x="3920" y="25221"/>
                  </a:cubicBezTo>
                  <a:cubicBezTo>
                    <a:pt x="2825" y="26905"/>
                    <a:pt x="2368" y="28542"/>
                    <a:pt x="3292" y="30340"/>
                  </a:cubicBezTo>
                  <a:cubicBezTo>
                    <a:pt x="4463" y="32671"/>
                    <a:pt x="7319" y="31158"/>
                    <a:pt x="9689" y="32262"/>
                  </a:cubicBezTo>
                  <a:cubicBezTo>
                    <a:pt x="12774" y="33699"/>
                    <a:pt x="15068" y="34422"/>
                    <a:pt x="16744" y="37381"/>
                  </a:cubicBezTo>
                  <a:cubicBezTo>
                    <a:pt x="18457" y="40436"/>
                    <a:pt x="15239" y="43566"/>
                    <a:pt x="17391" y="46354"/>
                  </a:cubicBezTo>
                  <a:cubicBezTo>
                    <a:pt x="19752" y="49427"/>
                    <a:pt x="23113" y="48752"/>
                    <a:pt x="26997" y="48914"/>
                  </a:cubicBezTo>
                  <a:cubicBezTo>
                    <a:pt x="31604" y="49113"/>
                    <a:pt x="33927" y="46107"/>
                    <a:pt x="38535" y="46354"/>
                  </a:cubicBezTo>
                  <a:cubicBezTo>
                    <a:pt x="43581" y="46620"/>
                    <a:pt x="45646" y="50978"/>
                    <a:pt x="50711" y="50836"/>
                  </a:cubicBezTo>
                  <a:cubicBezTo>
                    <a:pt x="54652" y="50731"/>
                    <a:pt x="56480" y="48542"/>
                    <a:pt x="60317" y="47629"/>
                  </a:cubicBezTo>
                  <a:cubicBezTo>
                    <a:pt x="67143" y="46021"/>
                    <a:pt x="71246" y="46487"/>
                    <a:pt x="78262" y="46354"/>
                  </a:cubicBezTo>
                  <a:cubicBezTo>
                    <a:pt x="85516" y="46211"/>
                    <a:pt x="89638" y="47772"/>
                    <a:pt x="96854" y="46992"/>
                  </a:cubicBezTo>
                  <a:cubicBezTo>
                    <a:pt x="98606" y="46801"/>
                    <a:pt x="99577" y="46487"/>
                    <a:pt x="101338" y="46354"/>
                  </a:cubicBezTo>
                  <a:cubicBezTo>
                    <a:pt x="103585" y="46173"/>
                    <a:pt x="104860" y="46259"/>
                    <a:pt x="107098" y="46354"/>
                  </a:cubicBezTo>
                  <a:cubicBezTo>
                    <a:pt x="109868" y="46459"/>
                    <a:pt x="111505" y="47781"/>
                    <a:pt x="114152" y="46992"/>
                  </a:cubicBezTo>
                  <a:cubicBezTo>
                    <a:pt x="117541" y="45983"/>
                    <a:pt x="119207" y="43851"/>
                    <a:pt x="120559" y="40588"/>
                  </a:cubicBezTo>
                  <a:cubicBezTo>
                    <a:pt x="121616" y="38038"/>
                    <a:pt x="120188" y="36106"/>
                    <a:pt x="121206" y="33537"/>
                  </a:cubicBezTo>
                  <a:cubicBezTo>
                    <a:pt x="122444" y="30416"/>
                    <a:pt x="124196" y="29017"/>
                    <a:pt x="126975" y="27143"/>
                  </a:cubicBezTo>
                  <a:cubicBezTo>
                    <a:pt x="129013" y="25754"/>
                    <a:pt x="131364" y="26620"/>
                    <a:pt x="132735" y="24574"/>
                  </a:cubicBezTo>
                  <a:cubicBezTo>
                    <a:pt x="134820" y="21491"/>
                    <a:pt x="132944" y="17076"/>
                    <a:pt x="129536" y="1560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1" name="任意形状 386"/>
            <p:cNvSpPr/>
            <p:nvPr/>
          </p:nvSpPr>
          <p:spPr>
            <a:xfrm>
              <a:off x="14246729" y="3754841"/>
              <a:ext cx="11809" cy="9229"/>
            </a:xfrm>
            <a:custGeom>
              <a:avLst/>
              <a:gdLst>
                <a:gd name="connsiteX0" fmla="*/ 9193 w 11809"/>
                <a:gd name="connsiteY0" fmla="*/ 1841 h 9229"/>
                <a:gd name="connsiteX1" fmla="*/ 4700 w 11809"/>
                <a:gd name="connsiteY1" fmla="*/ 1213 h 9229"/>
                <a:gd name="connsiteX2" fmla="*/ 216 w 11809"/>
                <a:gd name="connsiteY2" fmla="*/ 566 h 9229"/>
                <a:gd name="connsiteX3" fmla="*/ 2129 w 11809"/>
                <a:gd name="connsiteY3" fmla="*/ 4401 h 9229"/>
                <a:gd name="connsiteX4" fmla="*/ 3424 w 11809"/>
                <a:gd name="connsiteY4" fmla="*/ 8254 h 9229"/>
                <a:gd name="connsiteX5" fmla="*/ 9193 w 11809"/>
                <a:gd name="connsiteY5" fmla="*/ 8254 h 9229"/>
                <a:gd name="connsiteX6" fmla="*/ 11754 w 11809"/>
                <a:gd name="connsiteY6" fmla="*/ 5695 h 9229"/>
                <a:gd name="connsiteX7" fmla="*/ 9193 w 11809"/>
                <a:gd name="connsiteY7" fmla="*/ 1841 h 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09" h="9229">
                  <a:moveTo>
                    <a:pt x="9193" y="1841"/>
                  </a:moveTo>
                  <a:cubicBezTo>
                    <a:pt x="7689" y="909"/>
                    <a:pt x="6451" y="1461"/>
                    <a:pt x="4700" y="1213"/>
                  </a:cubicBezTo>
                  <a:cubicBezTo>
                    <a:pt x="2948" y="956"/>
                    <a:pt x="1187" y="-918"/>
                    <a:pt x="216" y="566"/>
                  </a:cubicBezTo>
                  <a:cubicBezTo>
                    <a:pt x="-688" y="1974"/>
                    <a:pt x="1501" y="2859"/>
                    <a:pt x="2129" y="4401"/>
                  </a:cubicBezTo>
                  <a:cubicBezTo>
                    <a:pt x="2729" y="5866"/>
                    <a:pt x="2263" y="7170"/>
                    <a:pt x="3424" y="8254"/>
                  </a:cubicBezTo>
                  <a:cubicBezTo>
                    <a:pt x="5062" y="9786"/>
                    <a:pt x="7204" y="9301"/>
                    <a:pt x="9193" y="8254"/>
                  </a:cubicBezTo>
                  <a:cubicBezTo>
                    <a:pt x="10440" y="7588"/>
                    <a:pt x="11469" y="7075"/>
                    <a:pt x="11754" y="5695"/>
                  </a:cubicBezTo>
                  <a:cubicBezTo>
                    <a:pt x="12106" y="3925"/>
                    <a:pt x="10716" y="2802"/>
                    <a:pt x="9193" y="184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2" name="任意形状 387"/>
            <p:cNvSpPr/>
            <p:nvPr/>
          </p:nvSpPr>
          <p:spPr>
            <a:xfrm>
              <a:off x="14548185" y="4055116"/>
              <a:ext cx="114" cy="713"/>
            </a:xfrm>
            <a:custGeom>
              <a:avLst/>
              <a:gdLst>
                <a:gd name="connsiteX0" fmla="*/ 0 w 114"/>
                <a:gd name="connsiteY0" fmla="*/ 714 h 713"/>
                <a:gd name="connsiteX1" fmla="*/ 114 w 114"/>
                <a:gd name="connsiteY1" fmla="*/ 0 h 713"/>
                <a:gd name="connsiteX2" fmla="*/ 0 w 114"/>
                <a:gd name="connsiteY2" fmla="*/ 76 h 713"/>
                <a:gd name="connsiteX3" fmla="*/ 0 w 114"/>
                <a:gd name="connsiteY3" fmla="*/ 714 h 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" h="713">
                  <a:moveTo>
                    <a:pt x="0" y="714"/>
                  </a:moveTo>
                  <a:cubicBezTo>
                    <a:pt x="38" y="466"/>
                    <a:pt x="76" y="247"/>
                    <a:pt x="114" y="0"/>
                  </a:cubicBezTo>
                  <a:cubicBezTo>
                    <a:pt x="76" y="29"/>
                    <a:pt x="57" y="48"/>
                    <a:pt x="0" y="76"/>
                  </a:cubicBezTo>
                  <a:lnTo>
                    <a:pt x="0" y="714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3" name="任意形状 388"/>
            <p:cNvSpPr/>
            <p:nvPr/>
          </p:nvSpPr>
          <p:spPr>
            <a:xfrm>
              <a:off x="14543035" y="4032764"/>
              <a:ext cx="46762" cy="22351"/>
            </a:xfrm>
            <a:custGeom>
              <a:avLst/>
              <a:gdLst>
                <a:gd name="connsiteX0" fmla="*/ 42945 w 46762"/>
                <a:gd name="connsiteY0" fmla="*/ 4491 h 22351"/>
                <a:gd name="connsiteX1" fmla="*/ 41650 w 46762"/>
                <a:gd name="connsiteY1" fmla="*/ 0 h 22351"/>
                <a:gd name="connsiteX2" fmla="*/ 39099 w 46762"/>
                <a:gd name="connsiteY2" fmla="*/ 1922 h 22351"/>
                <a:gd name="connsiteX3" fmla="*/ 35243 w 46762"/>
                <a:gd name="connsiteY3" fmla="*/ 5766 h 22351"/>
                <a:gd name="connsiteX4" fmla="*/ 32054 w 46762"/>
                <a:gd name="connsiteY4" fmla="*/ 3207 h 22351"/>
                <a:gd name="connsiteX5" fmla="*/ 27551 w 46762"/>
                <a:gd name="connsiteY5" fmla="*/ 3844 h 22351"/>
                <a:gd name="connsiteX6" fmla="*/ 23057 w 46762"/>
                <a:gd name="connsiteY6" fmla="*/ 7051 h 22351"/>
                <a:gd name="connsiteX7" fmla="*/ 17308 w 46762"/>
                <a:gd name="connsiteY7" fmla="*/ 7051 h 22351"/>
                <a:gd name="connsiteX8" fmla="*/ 11529 w 46762"/>
                <a:gd name="connsiteY8" fmla="*/ 8973 h 22351"/>
                <a:gd name="connsiteX9" fmla="*/ 7692 w 46762"/>
                <a:gd name="connsiteY9" fmla="*/ 6404 h 22351"/>
                <a:gd name="connsiteX10" fmla="*/ 1276 w 46762"/>
                <a:gd name="connsiteY10" fmla="*/ 7051 h 22351"/>
                <a:gd name="connsiteX11" fmla="*/ 0 w 46762"/>
                <a:gd name="connsiteY11" fmla="*/ 8335 h 22351"/>
                <a:gd name="connsiteX12" fmla="*/ 5769 w 46762"/>
                <a:gd name="connsiteY12" fmla="*/ 14102 h 22351"/>
                <a:gd name="connsiteX13" fmla="*/ 5217 w 46762"/>
                <a:gd name="connsiteY13" fmla="*/ 22351 h 22351"/>
                <a:gd name="connsiteX14" fmla="*/ 10881 w 46762"/>
                <a:gd name="connsiteY14" fmla="*/ 19221 h 22351"/>
                <a:gd name="connsiteX15" fmla="*/ 16013 w 46762"/>
                <a:gd name="connsiteY15" fmla="*/ 18583 h 22351"/>
                <a:gd name="connsiteX16" fmla="*/ 23048 w 46762"/>
                <a:gd name="connsiteY16" fmla="*/ 15376 h 22351"/>
                <a:gd name="connsiteX17" fmla="*/ 28817 w 46762"/>
                <a:gd name="connsiteY17" fmla="*/ 13464 h 22351"/>
                <a:gd name="connsiteX18" fmla="*/ 32035 w 46762"/>
                <a:gd name="connsiteY18" fmla="*/ 17299 h 22351"/>
                <a:gd name="connsiteX19" fmla="*/ 37147 w 46762"/>
                <a:gd name="connsiteY19" fmla="*/ 17299 h 22351"/>
                <a:gd name="connsiteX20" fmla="*/ 41003 w 46762"/>
                <a:gd name="connsiteY20" fmla="*/ 14739 h 22351"/>
                <a:gd name="connsiteX21" fmla="*/ 44830 w 46762"/>
                <a:gd name="connsiteY21" fmla="*/ 10257 h 22351"/>
                <a:gd name="connsiteX22" fmla="*/ 46762 w 46762"/>
                <a:gd name="connsiteY22" fmla="*/ 8973 h 22351"/>
                <a:gd name="connsiteX23" fmla="*/ 42945 w 46762"/>
                <a:gd name="connsiteY23" fmla="*/ 4491 h 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762" h="22351">
                  <a:moveTo>
                    <a:pt x="42945" y="4491"/>
                  </a:moveTo>
                  <a:cubicBezTo>
                    <a:pt x="42126" y="2864"/>
                    <a:pt x="41317" y="1798"/>
                    <a:pt x="41650" y="0"/>
                  </a:cubicBezTo>
                  <a:lnTo>
                    <a:pt x="39099" y="1922"/>
                  </a:lnTo>
                  <a:cubicBezTo>
                    <a:pt x="37594" y="3425"/>
                    <a:pt x="37356" y="5918"/>
                    <a:pt x="35243" y="5766"/>
                  </a:cubicBezTo>
                  <a:cubicBezTo>
                    <a:pt x="33644" y="5652"/>
                    <a:pt x="33577" y="3663"/>
                    <a:pt x="32054" y="3207"/>
                  </a:cubicBezTo>
                  <a:cubicBezTo>
                    <a:pt x="30359" y="2712"/>
                    <a:pt x="29217" y="3235"/>
                    <a:pt x="27551" y="3844"/>
                  </a:cubicBezTo>
                  <a:cubicBezTo>
                    <a:pt x="25542" y="4596"/>
                    <a:pt x="25114" y="6385"/>
                    <a:pt x="23057" y="7051"/>
                  </a:cubicBezTo>
                  <a:cubicBezTo>
                    <a:pt x="20934" y="7755"/>
                    <a:pt x="19516" y="6708"/>
                    <a:pt x="17308" y="7051"/>
                  </a:cubicBezTo>
                  <a:cubicBezTo>
                    <a:pt x="14966" y="7422"/>
                    <a:pt x="13852" y="9439"/>
                    <a:pt x="11529" y="8973"/>
                  </a:cubicBezTo>
                  <a:cubicBezTo>
                    <a:pt x="9767" y="8611"/>
                    <a:pt x="9406" y="6946"/>
                    <a:pt x="7692" y="6404"/>
                  </a:cubicBezTo>
                  <a:cubicBezTo>
                    <a:pt x="5303" y="5662"/>
                    <a:pt x="3789" y="6803"/>
                    <a:pt x="1276" y="7051"/>
                  </a:cubicBezTo>
                  <a:lnTo>
                    <a:pt x="0" y="8335"/>
                  </a:lnTo>
                  <a:cubicBezTo>
                    <a:pt x="2142" y="10686"/>
                    <a:pt x="4579" y="11142"/>
                    <a:pt x="5769" y="14102"/>
                  </a:cubicBezTo>
                  <a:cubicBezTo>
                    <a:pt x="6969" y="17118"/>
                    <a:pt x="5626" y="19278"/>
                    <a:pt x="5217" y="22351"/>
                  </a:cubicBezTo>
                  <a:cubicBezTo>
                    <a:pt x="7397" y="21133"/>
                    <a:pt x="8463" y="19953"/>
                    <a:pt x="10881" y="19221"/>
                  </a:cubicBezTo>
                  <a:cubicBezTo>
                    <a:pt x="12814" y="18640"/>
                    <a:pt x="14061" y="19068"/>
                    <a:pt x="16013" y="18583"/>
                  </a:cubicBezTo>
                  <a:cubicBezTo>
                    <a:pt x="18945" y="17850"/>
                    <a:pt x="20249" y="16461"/>
                    <a:pt x="23048" y="15376"/>
                  </a:cubicBezTo>
                  <a:cubicBezTo>
                    <a:pt x="25276" y="14530"/>
                    <a:pt x="26580" y="12665"/>
                    <a:pt x="28817" y="13464"/>
                  </a:cubicBezTo>
                  <a:cubicBezTo>
                    <a:pt x="30664" y="14111"/>
                    <a:pt x="30264" y="16461"/>
                    <a:pt x="32035" y="17299"/>
                  </a:cubicBezTo>
                  <a:cubicBezTo>
                    <a:pt x="33844" y="18164"/>
                    <a:pt x="35243" y="17908"/>
                    <a:pt x="37147" y="17299"/>
                  </a:cubicBezTo>
                  <a:cubicBezTo>
                    <a:pt x="38870" y="16756"/>
                    <a:pt x="39632" y="15909"/>
                    <a:pt x="41003" y="14739"/>
                  </a:cubicBezTo>
                  <a:cubicBezTo>
                    <a:pt x="42754" y="13236"/>
                    <a:pt x="43335" y="12008"/>
                    <a:pt x="44830" y="10257"/>
                  </a:cubicBezTo>
                  <a:lnTo>
                    <a:pt x="46762" y="8973"/>
                  </a:lnTo>
                  <a:cubicBezTo>
                    <a:pt x="45287" y="7222"/>
                    <a:pt x="43973" y="6556"/>
                    <a:pt x="42945" y="449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4" name="任意形状 389"/>
            <p:cNvSpPr/>
            <p:nvPr/>
          </p:nvSpPr>
          <p:spPr>
            <a:xfrm>
              <a:off x="14499417" y="3864793"/>
              <a:ext cx="20133" cy="18810"/>
            </a:xfrm>
            <a:custGeom>
              <a:avLst/>
              <a:gdLst>
                <a:gd name="connsiteX0" fmla="*/ 7071 w 20133"/>
                <a:gd name="connsiteY0" fmla="*/ 14882 h 18810"/>
                <a:gd name="connsiteX1" fmla="*/ 10279 w 20133"/>
                <a:gd name="connsiteY1" fmla="*/ 16804 h 18810"/>
                <a:gd name="connsiteX2" fmla="*/ 14144 w 20133"/>
                <a:gd name="connsiteY2" fmla="*/ 18726 h 18810"/>
                <a:gd name="connsiteX3" fmla="*/ 16048 w 20133"/>
                <a:gd name="connsiteY3" fmla="*/ 14244 h 18810"/>
                <a:gd name="connsiteX4" fmla="*/ 17333 w 20133"/>
                <a:gd name="connsiteY4" fmla="*/ 10400 h 18810"/>
                <a:gd name="connsiteX5" fmla="*/ 19266 w 20133"/>
                <a:gd name="connsiteY5" fmla="*/ 7194 h 18810"/>
                <a:gd name="connsiteX6" fmla="*/ 19266 w 20133"/>
                <a:gd name="connsiteY6" fmla="*/ 1427 h 18810"/>
                <a:gd name="connsiteX7" fmla="*/ 15401 w 20133"/>
                <a:gd name="connsiteY7" fmla="*/ 152 h 18810"/>
                <a:gd name="connsiteX8" fmla="*/ 12859 w 20133"/>
                <a:gd name="connsiteY8" fmla="*/ 3349 h 18810"/>
                <a:gd name="connsiteX9" fmla="*/ 7718 w 20133"/>
                <a:gd name="connsiteY9" fmla="*/ 4634 h 18810"/>
                <a:gd name="connsiteX10" fmla="*/ 1302 w 20133"/>
                <a:gd name="connsiteY10" fmla="*/ 4634 h 18810"/>
                <a:gd name="connsiteX11" fmla="*/ 1302 w 20133"/>
                <a:gd name="connsiteY11" fmla="*/ 11685 h 18810"/>
                <a:gd name="connsiteX12" fmla="*/ 7071 w 20133"/>
                <a:gd name="connsiteY12" fmla="*/ 14882 h 1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33" h="18810">
                  <a:moveTo>
                    <a:pt x="7071" y="14882"/>
                  </a:moveTo>
                  <a:cubicBezTo>
                    <a:pt x="8337" y="15614"/>
                    <a:pt x="9022" y="16100"/>
                    <a:pt x="10279" y="16804"/>
                  </a:cubicBezTo>
                  <a:cubicBezTo>
                    <a:pt x="11755" y="17613"/>
                    <a:pt x="12535" y="19192"/>
                    <a:pt x="14144" y="18726"/>
                  </a:cubicBezTo>
                  <a:cubicBezTo>
                    <a:pt x="15943" y="18184"/>
                    <a:pt x="15382" y="16024"/>
                    <a:pt x="16048" y="14244"/>
                  </a:cubicBezTo>
                  <a:cubicBezTo>
                    <a:pt x="16600" y="12769"/>
                    <a:pt x="16657" y="11827"/>
                    <a:pt x="17333" y="10400"/>
                  </a:cubicBezTo>
                  <a:cubicBezTo>
                    <a:pt x="17943" y="9078"/>
                    <a:pt x="18780" y="8583"/>
                    <a:pt x="19266" y="7194"/>
                  </a:cubicBezTo>
                  <a:cubicBezTo>
                    <a:pt x="19989" y="5072"/>
                    <a:pt x="20789" y="3073"/>
                    <a:pt x="19266" y="1427"/>
                  </a:cubicBezTo>
                  <a:cubicBezTo>
                    <a:pt x="18162" y="276"/>
                    <a:pt x="16924" y="-295"/>
                    <a:pt x="15401" y="152"/>
                  </a:cubicBezTo>
                  <a:cubicBezTo>
                    <a:pt x="13868" y="600"/>
                    <a:pt x="14154" y="2436"/>
                    <a:pt x="12859" y="3349"/>
                  </a:cubicBezTo>
                  <a:cubicBezTo>
                    <a:pt x="11145" y="4539"/>
                    <a:pt x="9765" y="4358"/>
                    <a:pt x="7718" y="4634"/>
                  </a:cubicBezTo>
                  <a:cubicBezTo>
                    <a:pt x="5233" y="4967"/>
                    <a:pt x="3158" y="2950"/>
                    <a:pt x="1302" y="4634"/>
                  </a:cubicBezTo>
                  <a:cubicBezTo>
                    <a:pt x="-717" y="6480"/>
                    <a:pt x="-126" y="9344"/>
                    <a:pt x="1302" y="11685"/>
                  </a:cubicBezTo>
                  <a:cubicBezTo>
                    <a:pt x="2654" y="13873"/>
                    <a:pt x="4872" y="13578"/>
                    <a:pt x="7071" y="1488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5" name="任意形状 390"/>
            <p:cNvSpPr/>
            <p:nvPr/>
          </p:nvSpPr>
          <p:spPr>
            <a:xfrm>
              <a:off x="14498374" y="3884053"/>
              <a:ext cx="11725" cy="6731"/>
            </a:xfrm>
            <a:custGeom>
              <a:avLst/>
              <a:gdLst>
                <a:gd name="connsiteX0" fmla="*/ 4306 w 11725"/>
                <a:gd name="connsiteY0" fmla="*/ 5223 h 6731"/>
                <a:gd name="connsiteX1" fmla="*/ 8143 w 11725"/>
                <a:gd name="connsiteY1" fmla="*/ 6508 h 6731"/>
                <a:gd name="connsiteX2" fmla="*/ 10713 w 11725"/>
                <a:gd name="connsiteY2" fmla="*/ 6508 h 6731"/>
                <a:gd name="connsiteX3" fmla="*/ 9418 w 11725"/>
                <a:gd name="connsiteY3" fmla="*/ 741 h 6731"/>
                <a:gd name="connsiteX4" fmla="*/ 4954 w 11725"/>
                <a:gd name="connsiteY4" fmla="*/ 104 h 6731"/>
                <a:gd name="connsiteX5" fmla="*/ 1098 w 11725"/>
                <a:gd name="connsiteY5" fmla="*/ 741 h 6731"/>
                <a:gd name="connsiteX6" fmla="*/ 460 w 11725"/>
                <a:gd name="connsiteY6" fmla="*/ 4595 h 6731"/>
                <a:gd name="connsiteX7" fmla="*/ 4306 w 11725"/>
                <a:gd name="connsiteY7" fmla="*/ 5223 h 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" h="6731">
                  <a:moveTo>
                    <a:pt x="4306" y="5223"/>
                  </a:moveTo>
                  <a:cubicBezTo>
                    <a:pt x="5839" y="5613"/>
                    <a:pt x="6572" y="6317"/>
                    <a:pt x="8143" y="6508"/>
                  </a:cubicBezTo>
                  <a:cubicBezTo>
                    <a:pt x="9142" y="6641"/>
                    <a:pt x="9809" y="6936"/>
                    <a:pt x="10713" y="6508"/>
                  </a:cubicBezTo>
                  <a:cubicBezTo>
                    <a:pt x="12817" y="5537"/>
                    <a:pt x="11275" y="2150"/>
                    <a:pt x="9418" y="741"/>
                  </a:cubicBezTo>
                  <a:cubicBezTo>
                    <a:pt x="8038" y="-334"/>
                    <a:pt x="6705" y="66"/>
                    <a:pt x="4954" y="104"/>
                  </a:cubicBezTo>
                  <a:cubicBezTo>
                    <a:pt x="3411" y="142"/>
                    <a:pt x="2164" y="-334"/>
                    <a:pt x="1098" y="741"/>
                  </a:cubicBezTo>
                  <a:cubicBezTo>
                    <a:pt x="32" y="1826"/>
                    <a:pt x="-406" y="3348"/>
                    <a:pt x="460" y="4595"/>
                  </a:cubicBezTo>
                  <a:cubicBezTo>
                    <a:pt x="1355" y="5822"/>
                    <a:pt x="2821" y="4871"/>
                    <a:pt x="4306" y="52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6" name="任意形状 391"/>
            <p:cNvSpPr/>
            <p:nvPr/>
          </p:nvSpPr>
          <p:spPr>
            <a:xfrm>
              <a:off x="14632847" y="3831633"/>
              <a:ext cx="78091" cy="47404"/>
            </a:xfrm>
            <a:custGeom>
              <a:avLst/>
              <a:gdLst>
                <a:gd name="connsiteX0" fmla="*/ 3779 w 78091"/>
                <a:gd name="connsiteY0" fmla="*/ 31391 h 47404"/>
                <a:gd name="connsiteX1" fmla="*/ 4417 w 78091"/>
                <a:gd name="connsiteY1" fmla="*/ 33408 h 47404"/>
                <a:gd name="connsiteX2" fmla="*/ 4417 w 78091"/>
                <a:gd name="connsiteY2" fmla="*/ 33313 h 47404"/>
                <a:gd name="connsiteX3" fmla="*/ 14660 w 78091"/>
                <a:gd name="connsiteY3" fmla="*/ 32028 h 47404"/>
                <a:gd name="connsiteX4" fmla="*/ 22362 w 78091"/>
                <a:gd name="connsiteY4" fmla="*/ 32666 h 47404"/>
                <a:gd name="connsiteX5" fmla="*/ 26855 w 78091"/>
                <a:gd name="connsiteY5" fmla="*/ 32666 h 47404"/>
                <a:gd name="connsiteX6" fmla="*/ 33900 w 78091"/>
                <a:gd name="connsiteY6" fmla="*/ 32028 h 47404"/>
                <a:gd name="connsiteX7" fmla="*/ 43505 w 78091"/>
                <a:gd name="connsiteY7" fmla="*/ 36510 h 47404"/>
                <a:gd name="connsiteX8" fmla="*/ 52492 w 78091"/>
                <a:gd name="connsiteY8" fmla="*/ 44198 h 47404"/>
                <a:gd name="connsiteX9" fmla="*/ 63393 w 78091"/>
                <a:gd name="connsiteY9" fmla="*/ 47405 h 47404"/>
                <a:gd name="connsiteX10" fmla="*/ 66496 w 78091"/>
                <a:gd name="connsiteY10" fmla="*/ 46681 h 47404"/>
                <a:gd name="connsiteX11" fmla="*/ 71704 w 78091"/>
                <a:gd name="connsiteY11" fmla="*/ 46758 h 47404"/>
                <a:gd name="connsiteX12" fmla="*/ 77473 w 78091"/>
                <a:gd name="connsiteY12" fmla="*/ 46758 h 47404"/>
                <a:gd name="connsiteX13" fmla="*/ 78092 w 78091"/>
                <a:gd name="connsiteY13" fmla="*/ 45540 h 47404"/>
                <a:gd name="connsiteX14" fmla="*/ 76197 w 78091"/>
                <a:gd name="connsiteY14" fmla="*/ 40354 h 47404"/>
                <a:gd name="connsiteX15" fmla="*/ 75559 w 78091"/>
                <a:gd name="connsiteY15" fmla="*/ 32666 h 47404"/>
                <a:gd name="connsiteX16" fmla="*/ 72361 w 78091"/>
                <a:gd name="connsiteY16" fmla="*/ 25624 h 47404"/>
                <a:gd name="connsiteX17" fmla="*/ 76835 w 78091"/>
                <a:gd name="connsiteY17" fmla="*/ 12170 h 47404"/>
                <a:gd name="connsiteX18" fmla="*/ 71704 w 78091"/>
                <a:gd name="connsiteY18" fmla="*/ 8326 h 47404"/>
                <a:gd name="connsiteX19" fmla="*/ 61470 w 78091"/>
                <a:gd name="connsiteY19" fmla="*/ 10257 h 47404"/>
                <a:gd name="connsiteX20" fmla="*/ 58890 w 78091"/>
                <a:gd name="connsiteY20" fmla="*/ 6404 h 47404"/>
                <a:gd name="connsiteX21" fmla="*/ 49932 w 78091"/>
                <a:gd name="connsiteY21" fmla="*/ 1285 h 47404"/>
                <a:gd name="connsiteX22" fmla="*/ 45429 w 78091"/>
                <a:gd name="connsiteY22" fmla="*/ 0 h 47404"/>
                <a:gd name="connsiteX23" fmla="*/ 45086 w 78091"/>
                <a:gd name="connsiteY23" fmla="*/ 295 h 47404"/>
                <a:gd name="connsiteX24" fmla="*/ 44800 w 78091"/>
                <a:gd name="connsiteY24" fmla="*/ 3844 h 47404"/>
                <a:gd name="connsiteX25" fmla="*/ 46095 w 78091"/>
                <a:gd name="connsiteY25" fmla="*/ 10257 h 47404"/>
                <a:gd name="connsiteX26" fmla="*/ 41582 w 78091"/>
                <a:gd name="connsiteY26" fmla="*/ 13454 h 47404"/>
                <a:gd name="connsiteX27" fmla="*/ 35185 w 78091"/>
                <a:gd name="connsiteY27" fmla="*/ 16014 h 47404"/>
                <a:gd name="connsiteX28" fmla="*/ 28140 w 78091"/>
                <a:gd name="connsiteY28" fmla="*/ 10885 h 47404"/>
                <a:gd name="connsiteX29" fmla="*/ 23638 w 78091"/>
                <a:gd name="connsiteY29" fmla="*/ 5766 h 47404"/>
                <a:gd name="connsiteX30" fmla="*/ 17887 w 78091"/>
                <a:gd name="connsiteY30" fmla="*/ 3207 h 47404"/>
                <a:gd name="connsiteX31" fmla="*/ 12118 w 78091"/>
                <a:gd name="connsiteY31" fmla="*/ 6404 h 47404"/>
                <a:gd name="connsiteX32" fmla="*/ 6987 w 78091"/>
                <a:gd name="connsiteY32" fmla="*/ 9610 h 47404"/>
                <a:gd name="connsiteX33" fmla="*/ 571 w 78091"/>
                <a:gd name="connsiteY33" fmla="*/ 20496 h 47404"/>
                <a:gd name="connsiteX34" fmla="*/ 1227 w 78091"/>
                <a:gd name="connsiteY34" fmla="*/ 26262 h 47404"/>
                <a:gd name="connsiteX35" fmla="*/ 3779 w 78091"/>
                <a:gd name="connsiteY35" fmla="*/ 31391 h 4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091" h="47404">
                  <a:moveTo>
                    <a:pt x="3779" y="31391"/>
                  </a:moveTo>
                  <a:cubicBezTo>
                    <a:pt x="4026" y="32123"/>
                    <a:pt x="4245" y="32780"/>
                    <a:pt x="4417" y="33408"/>
                  </a:cubicBezTo>
                  <a:lnTo>
                    <a:pt x="4417" y="33313"/>
                  </a:lnTo>
                  <a:cubicBezTo>
                    <a:pt x="8424" y="32818"/>
                    <a:pt x="10643" y="32057"/>
                    <a:pt x="14660" y="32028"/>
                  </a:cubicBezTo>
                  <a:cubicBezTo>
                    <a:pt x="17678" y="32009"/>
                    <a:pt x="19334" y="32580"/>
                    <a:pt x="22362" y="32666"/>
                  </a:cubicBezTo>
                  <a:cubicBezTo>
                    <a:pt x="24104" y="32723"/>
                    <a:pt x="25113" y="32732"/>
                    <a:pt x="26855" y="32666"/>
                  </a:cubicBezTo>
                  <a:cubicBezTo>
                    <a:pt x="29597" y="32580"/>
                    <a:pt x="31149" y="31705"/>
                    <a:pt x="33900" y="32028"/>
                  </a:cubicBezTo>
                  <a:cubicBezTo>
                    <a:pt x="38012" y="32523"/>
                    <a:pt x="40021" y="34293"/>
                    <a:pt x="43505" y="36510"/>
                  </a:cubicBezTo>
                  <a:cubicBezTo>
                    <a:pt x="47399" y="38984"/>
                    <a:pt x="48437" y="42019"/>
                    <a:pt x="52492" y="44198"/>
                  </a:cubicBezTo>
                  <a:cubicBezTo>
                    <a:pt x="56386" y="46291"/>
                    <a:pt x="59137" y="46149"/>
                    <a:pt x="63393" y="47405"/>
                  </a:cubicBezTo>
                  <a:lnTo>
                    <a:pt x="66496" y="46681"/>
                  </a:lnTo>
                  <a:cubicBezTo>
                    <a:pt x="72113" y="45835"/>
                    <a:pt x="67896" y="47043"/>
                    <a:pt x="71704" y="46758"/>
                  </a:cubicBezTo>
                  <a:cubicBezTo>
                    <a:pt x="73950" y="46596"/>
                    <a:pt x="75226" y="46596"/>
                    <a:pt x="77473" y="46758"/>
                  </a:cubicBezTo>
                  <a:lnTo>
                    <a:pt x="78092" y="45540"/>
                  </a:lnTo>
                  <a:cubicBezTo>
                    <a:pt x="77273" y="44055"/>
                    <a:pt x="76787" y="42238"/>
                    <a:pt x="76197" y="40354"/>
                  </a:cubicBezTo>
                  <a:cubicBezTo>
                    <a:pt x="75283" y="37490"/>
                    <a:pt x="76321" y="35577"/>
                    <a:pt x="75559" y="32666"/>
                  </a:cubicBezTo>
                  <a:cubicBezTo>
                    <a:pt x="74798" y="29744"/>
                    <a:pt x="72856" y="28603"/>
                    <a:pt x="72361" y="25624"/>
                  </a:cubicBezTo>
                  <a:cubicBezTo>
                    <a:pt x="71437" y="20172"/>
                    <a:pt x="75093" y="17413"/>
                    <a:pt x="76835" y="12170"/>
                  </a:cubicBezTo>
                  <a:cubicBezTo>
                    <a:pt x="74826" y="10667"/>
                    <a:pt x="74074" y="9144"/>
                    <a:pt x="71704" y="8326"/>
                  </a:cubicBezTo>
                  <a:cubicBezTo>
                    <a:pt x="67877" y="6994"/>
                    <a:pt x="64716" y="12703"/>
                    <a:pt x="61470" y="10257"/>
                  </a:cubicBezTo>
                  <a:cubicBezTo>
                    <a:pt x="60023" y="9163"/>
                    <a:pt x="60080" y="7745"/>
                    <a:pt x="58890" y="6404"/>
                  </a:cubicBezTo>
                  <a:cubicBezTo>
                    <a:pt x="56196" y="3406"/>
                    <a:pt x="53702" y="2674"/>
                    <a:pt x="49932" y="1285"/>
                  </a:cubicBezTo>
                  <a:cubicBezTo>
                    <a:pt x="48218" y="657"/>
                    <a:pt x="47190" y="504"/>
                    <a:pt x="45429" y="0"/>
                  </a:cubicBezTo>
                  <a:lnTo>
                    <a:pt x="45086" y="295"/>
                  </a:lnTo>
                  <a:cubicBezTo>
                    <a:pt x="44972" y="1389"/>
                    <a:pt x="44667" y="2483"/>
                    <a:pt x="44800" y="3844"/>
                  </a:cubicBezTo>
                  <a:cubicBezTo>
                    <a:pt x="45038" y="6385"/>
                    <a:pt x="47142" y="7936"/>
                    <a:pt x="46095" y="10257"/>
                  </a:cubicBezTo>
                  <a:cubicBezTo>
                    <a:pt x="45200" y="12208"/>
                    <a:pt x="43467" y="12398"/>
                    <a:pt x="41582" y="13454"/>
                  </a:cubicBezTo>
                  <a:cubicBezTo>
                    <a:pt x="39250" y="14777"/>
                    <a:pt x="37860" y="16176"/>
                    <a:pt x="35185" y="16014"/>
                  </a:cubicBezTo>
                  <a:cubicBezTo>
                    <a:pt x="31815" y="15805"/>
                    <a:pt x="30625" y="13217"/>
                    <a:pt x="28140" y="10885"/>
                  </a:cubicBezTo>
                  <a:cubicBezTo>
                    <a:pt x="26217" y="9068"/>
                    <a:pt x="25808" y="7327"/>
                    <a:pt x="23638" y="5766"/>
                  </a:cubicBezTo>
                  <a:cubicBezTo>
                    <a:pt x="21648" y="4320"/>
                    <a:pt x="20344" y="3121"/>
                    <a:pt x="17887" y="3207"/>
                  </a:cubicBezTo>
                  <a:cubicBezTo>
                    <a:pt x="15308" y="3292"/>
                    <a:pt x="14336" y="5100"/>
                    <a:pt x="12118" y="6404"/>
                  </a:cubicBezTo>
                  <a:cubicBezTo>
                    <a:pt x="10091" y="7603"/>
                    <a:pt x="8348" y="8059"/>
                    <a:pt x="6987" y="9610"/>
                  </a:cubicBezTo>
                  <a:cubicBezTo>
                    <a:pt x="2512" y="14729"/>
                    <a:pt x="4426" y="15377"/>
                    <a:pt x="571" y="20496"/>
                  </a:cubicBezTo>
                  <a:cubicBezTo>
                    <a:pt x="-762" y="22313"/>
                    <a:pt x="571" y="24092"/>
                    <a:pt x="1227" y="26262"/>
                  </a:cubicBezTo>
                  <a:cubicBezTo>
                    <a:pt x="1846" y="28403"/>
                    <a:pt x="3036" y="29278"/>
                    <a:pt x="3779" y="3139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7" name="任意形状 392"/>
            <p:cNvSpPr/>
            <p:nvPr/>
          </p:nvSpPr>
          <p:spPr>
            <a:xfrm>
              <a:off x="14544968" y="3888411"/>
              <a:ext cx="144885" cy="105284"/>
            </a:xfrm>
            <a:custGeom>
              <a:avLst/>
              <a:gdLst>
                <a:gd name="connsiteX0" fmla="*/ 130119 w 144885"/>
                <a:gd name="connsiteY0" fmla="*/ 103362 h 105284"/>
                <a:gd name="connsiteX1" fmla="*/ 132690 w 144885"/>
                <a:gd name="connsiteY1" fmla="*/ 97596 h 105284"/>
                <a:gd name="connsiteX2" fmla="*/ 129472 w 144885"/>
                <a:gd name="connsiteY2" fmla="*/ 89908 h 105284"/>
                <a:gd name="connsiteX3" fmla="*/ 134603 w 144885"/>
                <a:gd name="connsiteY3" fmla="*/ 84788 h 105284"/>
                <a:gd name="connsiteX4" fmla="*/ 141648 w 144885"/>
                <a:gd name="connsiteY4" fmla="*/ 79660 h 105284"/>
                <a:gd name="connsiteX5" fmla="*/ 144865 w 144885"/>
                <a:gd name="connsiteY5" fmla="*/ 73894 h 105284"/>
                <a:gd name="connsiteX6" fmla="*/ 141648 w 144885"/>
                <a:gd name="connsiteY6" fmla="*/ 66852 h 105284"/>
                <a:gd name="connsiteX7" fmla="*/ 135897 w 144885"/>
                <a:gd name="connsiteY7" fmla="*/ 59802 h 105284"/>
                <a:gd name="connsiteX8" fmla="*/ 136516 w 144885"/>
                <a:gd name="connsiteY8" fmla="*/ 50201 h 105284"/>
                <a:gd name="connsiteX9" fmla="*/ 130767 w 144885"/>
                <a:gd name="connsiteY9" fmla="*/ 45072 h 105284"/>
                <a:gd name="connsiteX10" fmla="*/ 132690 w 144885"/>
                <a:gd name="connsiteY10" fmla="*/ 39943 h 105284"/>
                <a:gd name="connsiteX11" fmla="*/ 138458 w 144885"/>
                <a:gd name="connsiteY11" fmla="*/ 38668 h 105284"/>
                <a:gd name="connsiteX12" fmla="*/ 137173 w 144885"/>
                <a:gd name="connsiteY12" fmla="*/ 32265 h 105284"/>
                <a:gd name="connsiteX13" fmla="*/ 134593 w 144885"/>
                <a:gd name="connsiteY13" fmla="*/ 25214 h 105284"/>
                <a:gd name="connsiteX14" fmla="*/ 130757 w 144885"/>
                <a:gd name="connsiteY14" fmla="*/ 19448 h 105284"/>
                <a:gd name="connsiteX15" fmla="*/ 131385 w 144885"/>
                <a:gd name="connsiteY15" fmla="*/ 18173 h 105284"/>
                <a:gd name="connsiteX16" fmla="*/ 126901 w 144885"/>
                <a:gd name="connsiteY16" fmla="*/ 14329 h 105284"/>
                <a:gd name="connsiteX17" fmla="*/ 117933 w 144885"/>
                <a:gd name="connsiteY17" fmla="*/ 13044 h 105284"/>
                <a:gd name="connsiteX18" fmla="*/ 110898 w 144885"/>
                <a:gd name="connsiteY18" fmla="*/ 16241 h 105284"/>
                <a:gd name="connsiteX19" fmla="*/ 99988 w 144885"/>
                <a:gd name="connsiteY19" fmla="*/ 16241 h 105284"/>
                <a:gd name="connsiteX20" fmla="*/ 96790 w 144885"/>
                <a:gd name="connsiteY20" fmla="*/ 11132 h 105284"/>
                <a:gd name="connsiteX21" fmla="*/ 93591 w 144885"/>
                <a:gd name="connsiteY21" fmla="*/ 6631 h 105284"/>
                <a:gd name="connsiteX22" fmla="*/ 87165 w 144885"/>
                <a:gd name="connsiteY22" fmla="*/ 6003 h 105284"/>
                <a:gd name="connsiteX23" fmla="*/ 81396 w 144885"/>
                <a:gd name="connsiteY23" fmla="*/ 6003 h 105284"/>
                <a:gd name="connsiteX24" fmla="*/ 76284 w 144885"/>
                <a:gd name="connsiteY24" fmla="*/ 5356 h 105284"/>
                <a:gd name="connsiteX25" fmla="*/ 76931 w 144885"/>
                <a:gd name="connsiteY25" fmla="*/ 4718 h 105284"/>
                <a:gd name="connsiteX26" fmla="*/ 69229 w 144885"/>
                <a:gd name="connsiteY26" fmla="*/ 7278 h 105284"/>
                <a:gd name="connsiteX27" fmla="*/ 62813 w 144885"/>
                <a:gd name="connsiteY27" fmla="*/ 9200 h 105284"/>
                <a:gd name="connsiteX28" fmla="*/ 58976 w 144885"/>
                <a:gd name="connsiteY28" fmla="*/ 6631 h 105284"/>
                <a:gd name="connsiteX29" fmla="*/ 58976 w 144885"/>
                <a:gd name="connsiteY29" fmla="*/ 3434 h 105284"/>
                <a:gd name="connsiteX30" fmla="*/ 53855 w 144885"/>
                <a:gd name="connsiteY30" fmla="*/ 237 h 105284"/>
                <a:gd name="connsiteX31" fmla="*/ 45515 w 144885"/>
                <a:gd name="connsiteY31" fmla="*/ 1512 h 105284"/>
                <a:gd name="connsiteX32" fmla="*/ 37813 w 144885"/>
                <a:gd name="connsiteY32" fmla="*/ 2149 h 105284"/>
                <a:gd name="connsiteX33" fmla="*/ 33320 w 144885"/>
                <a:gd name="connsiteY33" fmla="*/ 2149 h 105284"/>
                <a:gd name="connsiteX34" fmla="*/ 28845 w 144885"/>
                <a:gd name="connsiteY34" fmla="*/ 8562 h 105284"/>
                <a:gd name="connsiteX35" fmla="*/ 19859 w 144885"/>
                <a:gd name="connsiteY35" fmla="*/ 9200 h 105284"/>
                <a:gd name="connsiteX36" fmla="*/ 10910 w 144885"/>
                <a:gd name="connsiteY36" fmla="*/ 10485 h 105284"/>
                <a:gd name="connsiteX37" fmla="*/ 7064 w 144885"/>
                <a:gd name="connsiteY37" fmla="*/ 13682 h 105284"/>
                <a:gd name="connsiteX38" fmla="*/ 0 w 144885"/>
                <a:gd name="connsiteY38" fmla="*/ 15604 h 105284"/>
                <a:gd name="connsiteX39" fmla="*/ 0 w 144885"/>
                <a:gd name="connsiteY39" fmla="*/ 16888 h 105284"/>
                <a:gd name="connsiteX40" fmla="*/ 3208 w 144885"/>
                <a:gd name="connsiteY40" fmla="*/ 23292 h 105284"/>
                <a:gd name="connsiteX41" fmla="*/ 5788 w 144885"/>
                <a:gd name="connsiteY41" fmla="*/ 29696 h 105284"/>
                <a:gd name="connsiteX42" fmla="*/ 1285 w 144885"/>
                <a:gd name="connsiteY42" fmla="*/ 32902 h 105284"/>
                <a:gd name="connsiteX43" fmla="*/ 6426 w 144885"/>
                <a:gd name="connsiteY43" fmla="*/ 38668 h 105284"/>
                <a:gd name="connsiteX44" fmla="*/ 8330 w 144885"/>
                <a:gd name="connsiteY44" fmla="*/ 46994 h 105284"/>
                <a:gd name="connsiteX45" fmla="*/ 9625 w 144885"/>
                <a:gd name="connsiteY45" fmla="*/ 53398 h 105284"/>
                <a:gd name="connsiteX46" fmla="*/ 12824 w 144885"/>
                <a:gd name="connsiteY46" fmla="*/ 62371 h 105284"/>
                <a:gd name="connsiteX47" fmla="*/ 15403 w 144885"/>
                <a:gd name="connsiteY47" fmla="*/ 66205 h 105284"/>
                <a:gd name="connsiteX48" fmla="*/ 14747 w 144885"/>
                <a:gd name="connsiteY48" fmla="*/ 69421 h 105284"/>
                <a:gd name="connsiteX49" fmla="*/ 17317 w 144885"/>
                <a:gd name="connsiteY49" fmla="*/ 68774 h 105284"/>
                <a:gd name="connsiteX50" fmla="*/ 20535 w 144885"/>
                <a:gd name="connsiteY50" fmla="*/ 69421 h 105284"/>
                <a:gd name="connsiteX51" fmla="*/ 28865 w 144885"/>
                <a:gd name="connsiteY51" fmla="*/ 77100 h 105284"/>
                <a:gd name="connsiteX52" fmla="*/ 34615 w 144885"/>
                <a:gd name="connsiteY52" fmla="*/ 80944 h 105284"/>
                <a:gd name="connsiteX53" fmla="*/ 42945 w 144885"/>
                <a:gd name="connsiteY53" fmla="*/ 80297 h 105284"/>
                <a:gd name="connsiteX54" fmla="*/ 50656 w 144885"/>
                <a:gd name="connsiteY54" fmla="*/ 84141 h 105284"/>
                <a:gd name="connsiteX55" fmla="*/ 58348 w 144885"/>
                <a:gd name="connsiteY55" fmla="*/ 90555 h 105284"/>
                <a:gd name="connsiteX56" fmla="*/ 65383 w 144885"/>
                <a:gd name="connsiteY56" fmla="*/ 93114 h 105284"/>
                <a:gd name="connsiteX57" fmla="*/ 127558 w 144885"/>
                <a:gd name="connsiteY57" fmla="*/ 105284 h 105284"/>
                <a:gd name="connsiteX58" fmla="*/ 130119 w 144885"/>
                <a:gd name="connsiteY58" fmla="*/ 103362 h 10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44885" h="105284">
                  <a:moveTo>
                    <a:pt x="130119" y="103362"/>
                  </a:moveTo>
                  <a:cubicBezTo>
                    <a:pt x="131814" y="101573"/>
                    <a:pt x="132499" y="100051"/>
                    <a:pt x="132690" y="97596"/>
                  </a:cubicBezTo>
                  <a:cubicBezTo>
                    <a:pt x="132908" y="94361"/>
                    <a:pt x="128691" y="93057"/>
                    <a:pt x="129472" y="89908"/>
                  </a:cubicBezTo>
                  <a:cubicBezTo>
                    <a:pt x="130157" y="87167"/>
                    <a:pt x="132470" y="86644"/>
                    <a:pt x="134603" y="84788"/>
                  </a:cubicBezTo>
                  <a:cubicBezTo>
                    <a:pt x="137192" y="82552"/>
                    <a:pt x="139487" y="82267"/>
                    <a:pt x="141648" y="79660"/>
                  </a:cubicBezTo>
                  <a:cubicBezTo>
                    <a:pt x="143304" y="77690"/>
                    <a:pt x="144666" y="76463"/>
                    <a:pt x="144865" y="73894"/>
                  </a:cubicBezTo>
                  <a:cubicBezTo>
                    <a:pt x="145103" y="70887"/>
                    <a:pt x="143218" y="69431"/>
                    <a:pt x="141648" y="66852"/>
                  </a:cubicBezTo>
                  <a:cubicBezTo>
                    <a:pt x="139810" y="63817"/>
                    <a:pt x="137002" y="63180"/>
                    <a:pt x="135897" y="59802"/>
                  </a:cubicBezTo>
                  <a:cubicBezTo>
                    <a:pt x="134708" y="56243"/>
                    <a:pt x="138135" y="53588"/>
                    <a:pt x="136516" y="50201"/>
                  </a:cubicBezTo>
                  <a:cubicBezTo>
                    <a:pt x="135241" y="47479"/>
                    <a:pt x="131157" y="48050"/>
                    <a:pt x="130767" y="45072"/>
                  </a:cubicBezTo>
                  <a:cubicBezTo>
                    <a:pt x="130500" y="42960"/>
                    <a:pt x="131109" y="41380"/>
                    <a:pt x="132690" y="39943"/>
                  </a:cubicBezTo>
                  <a:cubicBezTo>
                    <a:pt x="134393" y="38402"/>
                    <a:pt x="137116" y="40533"/>
                    <a:pt x="138458" y="38668"/>
                  </a:cubicBezTo>
                  <a:cubicBezTo>
                    <a:pt x="139953" y="36594"/>
                    <a:pt x="137859" y="34720"/>
                    <a:pt x="137173" y="32265"/>
                  </a:cubicBezTo>
                  <a:cubicBezTo>
                    <a:pt x="136393" y="29439"/>
                    <a:pt x="135936" y="27821"/>
                    <a:pt x="134593" y="25214"/>
                  </a:cubicBezTo>
                  <a:cubicBezTo>
                    <a:pt x="133365" y="22807"/>
                    <a:pt x="132242" y="21693"/>
                    <a:pt x="130757" y="19448"/>
                  </a:cubicBezTo>
                  <a:lnTo>
                    <a:pt x="131385" y="18173"/>
                  </a:lnTo>
                  <a:cubicBezTo>
                    <a:pt x="129653" y="16669"/>
                    <a:pt x="128939" y="15394"/>
                    <a:pt x="126901" y="14329"/>
                  </a:cubicBezTo>
                  <a:cubicBezTo>
                    <a:pt x="123788" y="12673"/>
                    <a:pt x="121408" y="12464"/>
                    <a:pt x="117933" y="13044"/>
                  </a:cubicBezTo>
                  <a:cubicBezTo>
                    <a:pt x="114954" y="13539"/>
                    <a:pt x="113821" y="15499"/>
                    <a:pt x="110898" y="16241"/>
                  </a:cubicBezTo>
                  <a:cubicBezTo>
                    <a:pt x="106757" y="17297"/>
                    <a:pt x="103349" y="18867"/>
                    <a:pt x="99988" y="16241"/>
                  </a:cubicBezTo>
                  <a:cubicBezTo>
                    <a:pt x="98132" y="14795"/>
                    <a:pt x="98094" y="13082"/>
                    <a:pt x="96790" y="11132"/>
                  </a:cubicBezTo>
                  <a:cubicBezTo>
                    <a:pt x="95581" y="9343"/>
                    <a:pt x="95400" y="7782"/>
                    <a:pt x="93591" y="6631"/>
                  </a:cubicBezTo>
                  <a:cubicBezTo>
                    <a:pt x="91458" y="5308"/>
                    <a:pt x="89678" y="6117"/>
                    <a:pt x="87165" y="6003"/>
                  </a:cubicBezTo>
                  <a:cubicBezTo>
                    <a:pt x="84918" y="5889"/>
                    <a:pt x="83661" y="6146"/>
                    <a:pt x="81396" y="6003"/>
                  </a:cubicBezTo>
                  <a:cubicBezTo>
                    <a:pt x="79387" y="5860"/>
                    <a:pt x="78273" y="5603"/>
                    <a:pt x="76284" y="5356"/>
                  </a:cubicBezTo>
                  <a:lnTo>
                    <a:pt x="76931" y="4718"/>
                  </a:lnTo>
                  <a:cubicBezTo>
                    <a:pt x="74779" y="7050"/>
                    <a:pt x="72247" y="6336"/>
                    <a:pt x="69229" y="7278"/>
                  </a:cubicBezTo>
                  <a:cubicBezTo>
                    <a:pt x="66716" y="8058"/>
                    <a:pt x="65355" y="9799"/>
                    <a:pt x="62813" y="9200"/>
                  </a:cubicBezTo>
                  <a:cubicBezTo>
                    <a:pt x="61071" y="8781"/>
                    <a:pt x="59652" y="8296"/>
                    <a:pt x="58976" y="6631"/>
                  </a:cubicBezTo>
                  <a:cubicBezTo>
                    <a:pt x="58500" y="5489"/>
                    <a:pt x="59386" y="4614"/>
                    <a:pt x="58976" y="3434"/>
                  </a:cubicBezTo>
                  <a:cubicBezTo>
                    <a:pt x="58196" y="1207"/>
                    <a:pt x="56130" y="846"/>
                    <a:pt x="53855" y="237"/>
                  </a:cubicBezTo>
                  <a:cubicBezTo>
                    <a:pt x="50684" y="-629"/>
                    <a:pt x="48780" y="1131"/>
                    <a:pt x="45515" y="1512"/>
                  </a:cubicBezTo>
                  <a:cubicBezTo>
                    <a:pt x="42535" y="1864"/>
                    <a:pt x="40831" y="2054"/>
                    <a:pt x="37813" y="2149"/>
                  </a:cubicBezTo>
                  <a:cubicBezTo>
                    <a:pt x="36062" y="2206"/>
                    <a:pt x="34967" y="1569"/>
                    <a:pt x="33320" y="2149"/>
                  </a:cubicBezTo>
                  <a:cubicBezTo>
                    <a:pt x="30454" y="3177"/>
                    <a:pt x="31445" y="6973"/>
                    <a:pt x="28845" y="8562"/>
                  </a:cubicBezTo>
                  <a:cubicBezTo>
                    <a:pt x="25828" y="10389"/>
                    <a:pt x="23362" y="8829"/>
                    <a:pt x="19859" y="9200"/>
                  </a:cubicBezTo>
                  <a:cubicBezTo>
                    <a:pt x="16346" y="9581"/>
                    <a:pt x="14004" y="8791"/>
                    <a:pt x="10910" y="10485"/>
                  </a:cubicBezTo>
                  <a:cubicBezTo>
                    <a:pt x="9177" y="11417"/>
                    <a:pt x="8730" y="12711"/>
                    <a:pt x="7064" y="13682"/>
                  </a:cubicBezTo>
                  <a:cubicBezTo>
                    <a:pt x="4589" y="15099"/>
                    <a:pt x="2865" y="15727"/>
                    <a:pt x="0" y="15604"/>
                  </a:cubicBezTo>
                  <a:lnTo>
                    <a:pt x="0" y="16888"/>
                  </a:lnTo>
                  <a:cubicBezTo>
                    <a:pt x="1257" y="19391"/>
                    <a:pt x="2076" y="20742"/>
                    <a:pt x="3208" y="23292"/>
                  </a:cubicBezTo>
                  <a:cubicBezTo>
                    <a:pt x="4322" y="25747"/>
                    <a:pt x="6750" y="27193"/>
                    <a:pt x="5788" y="29696"/>
                  </a:cubicBezTo>
                  <a:cubicBezTo>
                    <a:pt x="5008" y="31703"/>
                    <a:pt x="1933" y="30847"/>
                    <a:pt x="1285" y="32902"/>
                  </a:cubicBezTo>
                  <a:cubicBezTo>
                    <a:pt x="419" y="35776"/>
                    <a:pt x="5008" y="36014"/>
                    <a:pt x="6426" y="38668"/>
                  </a:cubicBezTo>
                  <a:cubicBezTo>
                    <a:pt x="7987" y="41609"/>
                    <a:pt x="7654" y="43731"/>
                    <a:pt x="8330" y="46994"/>
                  </a:cubicBezTo>
                  <a:cubicBezTo>
                    <a:pt x="8873" y="49487"/>
                    <a:pt x="8977" y="50933"/>
                    <a:pt x="9625" y="53398"/>
                  </a:cubicBezTo>
                  <a:cubicBezTo>
                    <a:pt x="10567" y="56995"/>
                    <a:pt x="11024" y="59126"/>
                    <a:pt x="12824" y="62371"/>
                  </a:cubicBezTo>
                  <a:cubicBezTo>
                    <a:pt x="13718" y="63941"/>
                    <a:pt x="15165" y="64426"/>
                    <a:pt x="15403" y="66205"/>
                  </a:cubicBezTo>
                  <a:cubicBezTo>
                    <a:pt x="15556" y="67471"/>
                    <a:pt x="15004" y="68165"/>
                    <a:pt x="14747" y="69421"/>
                  </a:cubicBezTo>
                  <a:lnTo>
                    <a:pt x="17317" y="68774"/>
                  </a:lnTo>
                  <a:cubicBezTo>
                    <a:pt x="18574" y="69031"/>
                    <a:pt x="19316" y="69022"/>
                    <a:pt x="20535" y="69421"/>
                  </a:cubicBezTo>
                  <a:cubicBezTo>
                    <a:pt x="24724" y="70792"/>
                    <a:pt x="25333" y="74436"/>
                    <a:pt x="28865" y="77100"/>
                  </a:cubicBezTo>
                  <a:cubicBezTo>
                    <a:pt x="31016" y="78727"/>
                    <a:pt x="32044" y="80174"/>
                    <a:pt x="34615" y="80944"/>
                  </a:cubicBezTo>
                  <a:cubicBezTo>
                    <a:pt x="37737" y="81867"/>
                    <a:pt x="39746" y="79688"/>
                    <a:pt x="42945" y="80297"/>
                  </a:cubicBezTo>
                  <a:cubicBezTo>
                    <a:pt x="46248" y="80935"/>
                    <a:pt x="47828" y="82334"/>
                    <a:pt x="50656" y="84141"/>
                  </a:cubicBezTo>
                  <a:cubicBezTo>
                    <a:pt x="53950" y="86244"/>
                    <a:pt x="54892" y="88690"/>
                    <a:pt x="58348" y="90555"/>
                  </a:cubicBezTo>
                  <a:cubicBezTo>
                    <a:pt x="60918" y="91944"/>
                    <a:pt x="62632" y="92115"/>
                    <a:pt x="65383" y="93114"/>
                  </a:cubicBezTo>
                  <a:lnTo>
                    <a:pt x="127558" y="105284"/>
                  </a:lnTo>
                  <a:cubicBezTo>
                    <a:pt x="128548" y="104532"/>
                    <a:pt x="129272" y="104276"/>
                    <a:pt x="130119" y="10336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8" name="任意形状 393"/>
            <p:cNvSpPr/>
            <p:nvPr/>
          </p:nvSpPr>
          <p:spPr>
            <a:xfrm>
              <a:off x="14380862" y="3948101"/>
              <a:ext cx="51893" cy="21254"/>
            </a:xfrm>
            <a:custGeom>
              <a:avLst/>
              <a:gdLst>
                <a:gd name="connsiteX0" fmla="*/ 51275 w 51893"/>
                <a:gd name="connsiteY0" fmla="*/ 17411 h 21254"/>
                <a:gd name="connsiteX1" fmla="*/ 51275 w 51893"/>
                <a:gd name="connsiteY1" fmla="*/ 7163 h 21254"/>
                <a:gd name="connsiteX2" fmla="*/ 51322 w 51893"/>
                <a:gd name="connsiteY2" fmla="*/ 6335 h 21254"/>
                <a:gd name="connsiteX3" fmla="*/ 51094 w 51893"/>
                <a:gd name="connsiteY3" fmla="*/ 6363 h 21254"/>
                <a:gd name="connsiteX4" fmla="*/ 43573 w 51893"/>
                <a:gd name="connsiteY4" fmla="*/ 3319 h 21254"/>
                <a:gd name="connsiteX5" fmla="*/ 35881 w 51893"/>
                <a:gd name="connsiteY5" fmla="*/ 2681 h 21254"/>
                <a:gd name="connsiteX6" fmla="*/ 30759 w 51893"/>
                <a:gd name="connsiteY6" fmla="*/ 112 h 21254"/>
                <a:gd name="connsiteX7" fmla="*/ 23705 w 51893"/>
                <a:gd name="connsiteY7" fmla="*/ 1397 h 21254"/>
                <a:gd name="connsiteX8" fmla="*/ 22429 w 51893"/>
                <a:gd name="connsiteY8" fmla="*/ 1397 h 21254"/>
                <a:gd name="connsiteX9" fmla="*/ 12167 w 51893"/>
                <a:gd name="connsiteY9" fmla="*/ 2044 h 21254"/>
                <a:gd name="connsiteX10" fmla="*/ 7035 w 51893"/>
                <a:gd name="connsiteY10" fmla="*/ 2044 h 21254"/>
                <a:gd name="connsiteX11" fmla="*/ 0 w 51893"/>
                <a:gd name="connsiteY11" fmla="*/ 7163 h 21254"/>
                <a:gd name="connsiteX12" fmla="*/ 0 w 51893"/>
                <a:gd name="connsiteY12" fmla="*/ 8438 h 21254"/>
                <a:gd name="connsiteX13" fmla="*/ 1285 w 51893"/>
                <a:gd name="connsiteY13" fmla="*/ 13566 h 21254"/>
                <a:gd name="connsiteX14" fmla="*/ 8958 w 51893"/>
                <a:gd name="connsiteY14" fmla="*/ 14841 h 21254"/>
                <a:gd name="connsiteX15" fmla="*/ 14099 w 51893"/>
                <a:gd name="connsiteY15" fmla="*/ 18695 h 21254"/>
                <a:gd name="connsiteX16" fmla="*/ 26266 w 51893"/>
                <a:gd name="connsiteY16" fmla="*/ 19333 h 21254"/>
                <a:gd name="connsiteX17" fmla="*/ 40355 w 51893"/>
                <a:gd name="connsiteY17" fmla="*/ 21255 h 21254"/>
                <a:gd name="connsiteX18" fmla="*/ 51894 w 51893"/>
                <a:gd name="connsiteY18" fmla="*/ 19970 h 21254"/>
                <a:gd name="connsiteX19" fmla="*/ 50894 w 51893"/>
                <a:gd name="connsiteY19" fmla="*/ 20075 h 21254"/>
                <a:gd name="connsiteX20" fmla="*/ 51275 w 51893"/>
                <a:gd name="connsiteY20" fmla="*/ 17411 h 2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93" h="21254">
                  <a:moveTo>
                    <a:pt x="51275" y="17411"/>
                  </a:moveTo>
                  <a:cubicBezTo>
                    <a:pt x="51275" y="13414"/>
                    <a:pt x="51065" y="11150"/>
                    <a:pt x="51275" y="7163"/>
                  </a:cubicBezTo>
                  <a:cubicBezTo>
                    <a:pt x="51275" y="6868"/>
                    <a:pt x="51313" y="6592"/>
                    <a:pt x="51322" y="6335"/>
                  </a:cubicBezTo>
                  <a:lnTo>
                    <a:pt x="51094" y="6363"/>
                  </a:lnTo>
                  <a:cubicBezTo>
                    <a:pt x="47847" y="4860"/>
                    <a:pt x="47048" y="4175"/>
                    <a:pt x="43573" y="3319"/>
                  </a:cubicBezTo>
                  <a:cubicBezTo>
                    <a:pt x="40660" y="2595"/>
                    <a:pt x="38756" y="3576"/>
                    <a:pt x="35881" y="2681"/>
                  </a:cubicBezTo>
                  <a:cubicBezTo>
                    <a:pt x="33739" y="2015"/>
                    <a:pt x="32958" y="512"/>
                    <a:pt x="30759" y="112"/>
                  </a:cubicBezTo>
                  <a:cubicBezTo>
                    <a:pt x="28008" y="-383"/>
                    <a:pt x="26456" y="892"/>
                    <a:pt x="23705" y="1397"/>
                  </a:cubicBezTo>
                  <a:lnTo>
                    <a:pt x="22429" y="1397"/>
                  </a:lnTo>
                  <a:cubicBezTo>
                    <a:pt x="21582" y="5307"/>
                    <a:pt x="16165" y="1958"/>
                    <a:pt x="12167" y="2044"/>
                  </a:cubicBezTo>
                  <a:cubicBezTo>
                    <a:pt x="10177" y="2082"/>
                    <a:pt x="8987" y="1577"/>
                    <a:pt x="7035" y="2044"/>
                  </a:cubicBezTo>
                  <a:cubicBezTo>
                    <a:pt x="3732" y="2814"/>
                    <a:pt x="3246" y="6135"/>
                    <a:pt x="0" y="7163"/>
                  </a:cubicBezTo>
                  <a:lnTo>
                    <a:pt x="0" y="8438"/>
                  </a:lnTo>
                  <a:cubicBezTo>
                    <a:pt x="495" y="10445"/>
                    <a:pt x="-67" y="11996"/>
                    <a:pt x="1285" y="13566"/>
                  </a:cubicBezTo>
                  <a:cubicBezTo>
                    <a:pt x="3246" y="15898"/>
                    <a:pt x="6198" y="13585"/>
                    <a:pt x="8958" y="14841"/>
                  </a:cubicBezTo>
                  <a:cubicBezTo>
                    <a:pt x="11243" y="15888"/>
                    <a:pt x="11833" y="17629"/>
                    <a:pt x="14099" y="18695"/>
                  </a:cubicBezTo>
                  <a:cubicBezTo>
                    <a:pt x="18402" y="20731"/>
                    <a:pt x="21525" y="18904"/>
                    <a:pt x="26266" y="19333"/>
                  </a:cubicBezTo>
                  <a:cubicBezTo>
                    <a:pt x="31806" y="19837"/>
                    <a:pt x="34805" y="21255"/>
                    <a:pt x="40355" y="21255"/>
                  </a:cubicBezTo>
                  <a:cubicBezTo>
                    <a:pt x="44906" y="21255"/>
                    <a:pt x="47400" y="20465"/>
                    <a:pt x="51894" y="19970"/>
                  </a:cubicBezTo>
                  <a:lnTo>
                    <a:pt x="50894" y="20075"/>
                  </a:lnTo>
                  <a:cubicBezTo>
                    <a:pt x="51008" y="19266"/>
                    <a:pt x="51275" y="18410"/>
                    <a:pt x="51275" y="1741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09" name="任意形状 394"/>
            <p:cNvSpPr/>
            <p:nvPr/>
          </p:nvSpPr>
          <p:spPr>
            <a:xfrm>
              <a:off x="14454981" y="3836681"/>
              <a:ext cx="39005" cy="52442"/>
            </a:xfrm>
            <a:custGeom>
              <a:avLst/>
              <a:gdLst>
                <a:gd name="connsiteX0" fmla="*/ 10476 w 39005"/>
                <a:gd name="connsiteY0" fmla="*/ 51966 h 52442"/>
                <a:gd name="connsiteX1" fmla="*/ 10942 w 39005"/>
                <a:gd name="connsiteY1" fmla="*/ 51643 h 52442"/>
                <a:gd name="connsiteX2" fmla="*/ 16550 w 39005"/>
                <a:gd name="connsiteY2" fmla="*/ 52442 h 52442"/>
                <a:gd name="connsiteX3" fmla="*/ 20567 w 39005"/>
                <a:gd name="connsiteY3" fmla="*/ 51643 h 52442"/>
                <a:gd name="connsiteX4" fmla="*/ 23756 w 39005"/>
                <a:gd name="connsiteY4" fmla="*/ 48436 h 52442"/>
                <a:gd name="connsiteX5" fmla="*/ 25222 w 39005"/>
                <a:gd name="connsiteY5" fmla="*/ 48760 h 52442"/>
                <a:gd name="connsiteX6" fmla="*/ 24565 w 39005"/>
                <a:gd name="connsiteY6" fmla="*/ 42994 h 52442"/>
                <a:gd name="connsiteX7" fmla="*/ 22633 w 39005"/>
                <a:gd name="connsiteY7" fmla="*/ 38512 h 52442"/>
                <a:gd name="connsiteX8" fmla="*/ 25850 w 39005"/>
                <a:gd name="connsiteY8" fmla="*/ 35943 h 52442"/>
                <a:gd name="connsiteX9" fmla="*/ 28421 w 39005"/>
                <a:gd name="connsiteY9" fmla="*/ 31461 h 52442"/>
                <a:gd name="connsiteX10" fmla="*/ 30344 w 39005"/>
                <a:gd name="connsiteY10" fmla="*/ 28902 h 52442"/>
                <a:gd name="connsiteX11" fmla="*/ 37389 w 39005"/>
                <a:gd name="connsiteY11" fmla="*/ 26980 h 52442"/>
                <a:gd name="connsiteX12" fmla="*/ 38674 w 39005"/>
                <a:gd name="connsiteY12" fmla="*/ 21860 h 52442"/>
                <a:gd name="connsiteX13" fmla="*/ 34180 w 39005"/>
                <a:gd name="connsiteY13" fmla="*/ 19291 h 52442"/>
                <a:gd name="connsiteX14" fmla="*/ 32895 w 39005"/>
                <a:gd name="connsiteY14" fmla="*/ 16732 h 52442"/>
                <a:gd name="connsiteX15" fmla="*/ 34180 w 39005"/>
                <a:gd name="connsiteY15" fmla="*/ 9043 h 52442"/>
                <a:gd name="connsiteX16" fmla="*/ 32895 w 39005"/>
                <a:gd name="connsiteY16" fmla="*/ 3277 h 52442"/>
                <a:gd name="connsiteX17" fmla="*/ 29678 w 39005"/>
                <a:gd name="connsiteY17" fmla="*/ 71 h 52442"/>
                <a:gd name="connsiteX18" fmla="*/ 24565 w 39005"/>
                <a:gd name="connsiteY18" fmla="*/ 4562 h 52442"/>
                <a:gd name="connsiteX19" fmla="*/ 22004 w 39005"/>
                <a:gd name="connsiteY19" fmla="*/ 8406 h 52442"/>
                <a:gd name="connsiteX20" fmla="*/ 13674 w 39005"/>
                <a:gd name="connsiteY20" fmla="*/ 8406 h 52442"/>
                <a:gd name="connsiteX21" fmla="*/ 5963 w 39005"/>
                <a:gd name="connsiteY21" fmla="*/ 10965 h 52442"/>
                <a:gd name="connsiteX22" fmla="*/ 1499 w 39005"/>
                <a:gd name="connsiteY22" fmla="*/ 18654 h 52442"/>
                <a:gd name="connsiteX23" fmla="*/ 223 w 39005"/>
                <a:gd name="connsiteY23" fmla="*/ 28264 h 52442"/>
                <a:gd name="connsiteX24" fmla="*/ 2136 w 39005"/>
                <a:gd name="connsiteY24" fmla="*/ 34030 h 52442"/>
                <a:gd name="connsiteX25" fmla="*/ 5954 w 39005"/>
                <a:gd name="connsiteY25" fmla="*/ 39149 h 52442"/>
                <a:gd name="connsiteX26" fmla="*/ 7886 w 39005"/>
                <a:gd name="connsiteY26" fmla="*/ 46838 h 52442"/>
                <a:gd name="connsiteX27" fmla="*/ 10476 w 39005"/>
                <a:gd name="connsiteY27" fmla="*/ 51966 h 5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005" h="52442">
                  <a:moveTo>
                    <a:pt x="10476" y="51966"/>
                  </a:moveTo>
                  <a:lnTo>
                    <a:pt x="10942" y="51643"/>
                  </a:lnTo>
                  <a:lnTo>
                    <a:pt x="16550" y="52442"/>
                  </a:lnTo>
                  <a:cubicBezTo>
                    <a:pt x="16550" y="52442"/>
                    <a:pt x="18168" y="51643"/>
                    <a:pt x="20567" y="51643"/>
                  </a:cubicBezTo>
                  <a:cubicBezTo>
                    <a:pt x="22966" y="51643"/>
                    <a:pt x="23756" y="48436"/>
                    <a:pt x="23756" y="48436"/>
                  </a:cubicBezTo>
                  <a:lnTo>
                    <a:pt x="25222" y="48760"/>
                  </a:lnTo>
                  <a:cubicBezTo>
                    <a:pt x="23832" y="46961"/>
                    <a:pt x="25165" y="45173"/>
                    <a:pt x="24565" y="42994"/>
                  </a:cubicBezTo>
                  <a:cubicBezTo>
                    <a:pt x="24070" y="41167"/>
                    <a:pt x="22071" y="40320"/>
                    <a:pt x="22633" y="38512"/>
                  </a:cubicBezTo>
                  <a:cubicBezTo>
                    <a:pt x="23137" y="36989"/>
                    <a:pt x="24803" y="37132"/>
                    <a:pt x="25850" y="35943"/>
                  </a:cubicBezTo>
                  <a:cubicBezTo>
                    <a:pt x="27202" y="34449"/>
                    <a:pt x="27278" y="33136"/>
                    <a:pt x="28421" y="31461"/>
                  </a:cubicBezTo>
                  <a:cubicBezTo>
                    <a:pt x="29135" y="30424"/>
                    <a:pt x="29411" y="29739"/>
                    <a:pt x="30344" y="28902"/>
                  </a:cubicBezTo>
                  <a:cubicBezTo>
                    <a:pt x="32457" y="27008"/>
                    <a:pt x="35599" y="29197"/>
                    <a:pt x="37389" y="26980"/>
                  </a:cubicBezTo>
                  <a:cubicBezTo>
                    <a:pt x="38693" y="25381"/>
                    <a:pt x="39493" y="23744"/>
                    <a:pt x="38674" y="21860"/>
                  </a:cubicBezTo>
                  <a:cubicBezTo>
                    <a:pt x="37874" y="20014"/>
                    <a:pt x="35456" y="20871"/>
                    <a:pt x="34180" y="19291"/>
                  </a:cubicBezTo>
                  <a:cubicBezTo>
                    <a:pt x="33505" y="18416"/>
                    <a:pt x="33228" y="17797"/>
                    <a:pt x="32895" y="16732"/>
                  </a:cubicBezTo>
                  <a:cubicBezTo>
                    <a:pt x="32010" y="13830"/>
                    <a:pt x="34352" y="12079"/>
                    <a:pt x="34180" y="9043"/>
                  </a:cubicBezTo>
                  <a:cubicBezTo>
                    <a:pt x="34066" y="6750"/>
                    <a:pt x="34085" y="5256"/>
                    <a:pt x="32895" y="3277"/>
                  </a:cubicBezTo>
                  <a:cubicBezTo>
                    <a:pt x="31991" y="1764"/>
                    <a:pt x="31439" y="461"/>
                    <a:pt x="29678" y="71"/>
                  </a:cubicBezTo>
                  <a:cubicBezTo>
                    <a:pt x="27117" y="-500"/>
                    <a:pt x="26289" y="2516"/>
                    <a:pt x="24565" y="4562"/>
                  </a:cubicBezTo>
                  <a:cubicBezTo>
                    <a:pt x="23413" y="5941"/>
                    <a:pt x="23442" y="7321"/>
                    <a:pt x="22004" y="8406"/>
                  </a:cubicBezTo>
                  <a:cubicBezTo>
                    <a:pt x="19415" y="10357"/>
                    <a:pt x="16892" y="7873"/>
                    <a:pt x="13674" y="8406"/>
                  </a:cubicBezTo>
                  <a:cubicBezTo>
                    <a:pt x="10552" y="8920"/>
                    <a:pt x="8486" y="9015"/>
                    <a:pt x="5963" y="10965"/>
                  </a:cubicBezTo>
                  <a:cubicBezTo>
                    <a:pt x="3231" y="13106"/>
                    <a:pt x="2641" y="15381"/>
                    <a:pt x="1499" y="18654"/>
                  </a:cubicBezTo>
                  <a:cubicBezTo>
                    <a:pt x="242" y="22222"/>
                    <a:pt x="-358" y="24525"/>
                    <a:pt x="223" y="28264"/>
                  </a:cubicBezTo>
                  <a:cubicBezTo>
                    <a:pt x="556" y="30605"/>
                    <a:pt x="1042" y="31927"/>
                    <a:pt x="2136" y="34030"/>
                  </a:cubicBezTo>
                  <a:cubicBezTo>
                    <a:pt x="3288" y="36247"/>
                    <a:pt x="4849" y="36923"/>
                    <a:pt x="5954" y="39149"/>
                  </a:cubicBezTo>
                  <a:cubicBezTo>
                    <a:pt x="7353" y="41909"/>
                    <a:pt x="6772" y="43955"/>
                    <a:pt x="7886" y="46838"/>
                  </a:cubicBezTo>
                  <a:cubicBezTo>
                    <a:pt x="8715" y="48922"/>
                    <a:pt x="9467" y="49968"/>
                    <a:pt x="10476" y="519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0" name="任意形状 395"/>
            <p:cNvSpPr/>
            <p:nvPr/>
          </p:nvSpPr>
          <p:spPr>
            <a:xfrm>
              <a:off x="14614216" y="4096183"/>
              <a:ext cx="28807" cy="30591"/>
            </a:xfrm>
            <a:custGeom>
              <a:avLst/>
              <a:gdLst>
                <a:gd name="connsiteX0" fmla="*/ 28027 w 28807"/>
                <a:gd name="connsiteY0" fmla="*/ 8335 h 30591"/>
                <a:gd name="connsiteX1" fmla="*/ 25618 w 28807"/>
                <a:gd name="connsiteY1" fmla="*/ 2322 h 30591"/>
                <a:gd name="connsiteX2" fmla="*/ 23609 w 28807"/>
                <a:gd name="connsiteY2" fmla="*/ 323 h 30591"/>
                <a:gd name="connsiteX3" fmla="*/ 23695 w 28807"/>
                <a:gd name="connsiteY3" fmla="*/ 0 h 30591"/>
                <a:gd name="connsiteX4" fmla="*/ 16022 w 28807"/>
                <a:gd name="connsiteY4" fmla="*/ 3207 h 30591"/>
                <a:gd name="connsiteX5" fmla="*/ 12157 w 28807"/>
                <a:gd name="connsiteY5" fmla="*/ 6404 h 30591"/>
                <a:gd name="connsiteX6" fmla="*/ 6407 w 28807"/>
                <a:gd name="connsiteY6" fmla="*/ 10248 h 30591"/>
                <a:gd name="connsiteX7" fmla="*/ 971 w 28807"/>
                <a:gd name="connsiteY7" fmla="*/ 19221 h 30591"/>
                <a:gd name="connsiteX8" fmla="*/ 0 w 28807"/>
                <a:gd name="connsiteY8" fmla="*/ 20505 h 30591"/>
                <a:gd name="connsiteX9" fmla="*/ 7045 w 28807"/>
                <a:gd name="connsiteY9" fmla="*/ 22427 h 30591"/>
                <a:gd name="connsiteX10" fmla="*/ 15365 w 28807"/>
                <a:gd name="connsiteY10" fmla="*/ 26909 h 30591"/>
                <a:gd name="connsiteX11" fmla="*/ 20487 w 28807"/>
                <a:gd name="connsiteY11" fmla="*/ 28831 h 30591"/>
                <a:gd name="connsiteX12" fmla="*/ 23876 w 28807"/>
                <a:gd name="connsiteY12" fmla="*/ 30591 h 30591"/>
                <a:gd name="connsiteX13" fmla="*/ 23057 w 28807"/>
                <a:gd name="connsiteY13" fmla="*/ 28831 h 30591"/>
                <a:gd name="connsiteX14" fmla="*/ 23685 w 28807"/>
                <a:gd name="connsiteY14" fmla="*/ 22427 h 30591"/>
                <a:gd name="connsiteX15" fmla="*/ 26894 w 28807"/>
                <a:gd name="connsiteY15" fmla="*/ 19221 h 30591"/>
                <a:gd name="connsiteX16" fmla="*/ 28046 w 28807"/>
                <a:gd name="connsiteY16" fmla="*/ 18916 h 30591"/>
                <a:gd name="connsiteX17" fmla="*/ 28417 w 28807"/>
                <a:gd name="connsiteY17" fmla="*/ 18745 h 30591"/>
                <a:gd name="connsiteX18" fmla="*/ 28807 w 28807"/>
                <a:gd name="connsiteY18" fmla="*/ 13930 h 30591"/>
                <a:gd name="connsiteX19" fmla="*/ 28027 w 28807"/>
                <a:gd name="connsiteY19" fmla="*/ 8335 h 3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807" h="30591">
                  <a:moveTo>
                    <a:pt x="28027" y="8335"/>
                  </a:moveTo>
                  <a:cubicBezTo>
                    <a:pt x="28427" y="6727"/>
                    <a:pt x="27627" y="5129"/>
                    <a:pt x="25618" y="2322"/>
                  </a:cubicBezTo>
                  <a:cubicBezTo>
                    <a:pt x="23609" y="-476"/>
                    <a:pt x="23609" y="323"/>
                    <a:pt x="23609" y="323"/>
                  </a:cubicBezTo>
                  <a:lnTo>
                    <a:pt x="23695" y="0"/>
                  </a:lnTo>
                  <a:cubicBezTo>
                    <a:pt x="21686" y="2560"/>
                    <a:pt x="18735" y="1427"/>
                    <a:pt x="16022" y="3207"/>
                  </a:cubicBezTo>
                  <a:cubicBezTo>
                    <a:pt x="14394" y="4272"/>
                    <a:pt x="13699" y="5224"/>
                    <a:pt x="12157" y="6404"/>
                  </a:cubicBezTo>
                  <a:cubicBezTo>
                    <a:pt x="10015" y="8050"/>
                    <a:pt x="8320" y="8345"/>
                    <a:pt x="6407" y="10248"/>
                  </a:cubicBezTo>
                  <a:cubicBezTo>
                    <a:pt x="4493" y="12160"/>
                    <a:pt x="2466" y="16966"/>
                    <a:pt x="971" y="19221"/>
                  </a:cubicBezTo>
                  <a:lnTo>
                    <a:pt x="0" y="20505"/>
                  </a:lnTo>
                  <a:cubicBezTo>
                    <a:pt x="2418" y="22009"/>
                    <a:pt x="4379" y="21409"/>
                    <a:pt x="7045" y="22427"/>
                  </a:cubicBezTo>
                  <a:cubicBezTo>
                    <a:pt x="10481" y="23740"/>
                    <a:pt x="12005" y="25444"/>
                    <a:pt x="15365" y="26909"/>
                  </a:cubicBezTo>
                  <a:cubicBezTo>
                    <a:pt x="17326" y="27756"/>
                    <a:pt x="18621" y="27822"/>
                    <a:pt x="20487" y="28831"/>
                  </a:cubicBezTo>
                  <a:cubicBezTo>
                    <a:pt x="21753" y="29488"/>
                    <a:pt x="22905" y="29973"/>
                    <a:pt x="23876" y="30591"/>
                  </a:cubicBezTo>
                  <a:lnTo>
                    <a:pt x="23057" y="28831"/>
                  </a:lnTo>
                  <a:cubicBezTo>
                    <a:pt x="23286" y="26328"/>
                    <a:pt x="22467" y="24625"/>
                    <a:pt x="23685" y="22427"/>
                  </a:cubicBezTo>
                  <a:cubicBezTo>
                    <a:pt x="24552" y="20876"/>
                    <a:pt x="25237" y="19849"/>
                    <a:pt x="26894" y="19221"/>
                  </a:cubicBezTo>
                  <a:cubicBezTo>
                    <a:pt x="27284" y="19068"/>
                    <a:pt x="27674" y="18973"/>
                    <a:pt x="28046" y="18916"/>
                  </a:cubicBezTo>
                  <a:lnTo>
                    <a:pt x="28417" y="18745"/>
                  </a:lnTo>
                  <a:cubicBezTo>
                    <a:pt x="28417" y="18745"/>
                    <a:pt x="28807" y="15529"/>
                    <a:pt x="28807" y="13930"/>
                  </a:cubicBezTo>
                  <a:cubicBezTo>
                    <a:pt x="28817" y="12341"/>
                    <a:pt x="27627" y="9924"/>
                    <a:pt x="28027" y="833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1" name="任意形状 396"/>
            <p:cNvSpPr/>
            <p:nvPr/>
          </p:nvSpPr>
          <p:spPr>
            <a:xfrm>
              <a:off x="14896807" y="4298276"/>
              <a:ext cx="761" cy="970"/>
            </a:xfrm>
            <a:custGeom>
              <a:avLst/>
              <a:gdLst>
                <a:gd name="connsiteX0" fmla="*/ 0 w 761"/>
                <a:gd name="connsiteY0" fmla="*/ 971 h 970"/>
                <a:gd name="connsiteX1" fmla="*/ 761 w 761"/>
                <a:gd name="connsiteY1" fmla="*/ 0 h 970"/>
                <a:gd name="connsiteX2" fmla="*/ 409 w 761"/>
                <a:gd name="connsiteY2" fmla="*/ 0 h 970"/>
                <a:gd name="connsiteX3" fmla="*/ 0 w 761"/>
                <a:gd name="connsiteY3" fmla="*/ 971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970">
                  <a:moveTo>
                    <a:pt x="0" y="971"/>
                  </a:moveTo>
                  <a:cubicBezTo>
                    <a:pt x="276" y="638"/>
                    <a:pt x="505" y="324"/>
                    <a:pt x="761" y="0"/>
                  </a:cubicBezTo>
                  <a:lnTo>
                    <a:pt x="409" y="0"/>
                  </a:lnTo>
                  <a:lnTo>
                    <a:pt x="0" y="971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2" name="任意形状 397"/>
            <p:cNvSpPr/>
            <p:nvPr/>
          </p:nvSpPr>
          <p:spPr>
            <a:xfrm>
              <a:off x="14897625" y="4251567"/>
              <a:ext cx="12538" cy="46708"/>
            </a:xfrm>
            <a:custGeom>
              <a:avLst/>
              <a:gdLst>
                <a:gd name="connsiteX0" fmla="*/ 9272 w 12538"/>
                <a:gd name="connsiteY0" fmla="*/ 22692 h 46708"/>
                <a:gd name="connsiteX1" fmla="*/ 9272 w 12538"/>
                <a:gd name="connsiteY1" fmla="*/ 15223 h 46708"/>
                <a:gd name="connsiteX2" fmla="*/ 11414 w 12538"/>
                <a:gd name="connsiteY2" fmla="*/ 9352 h 46708"/>
                <a:gd name="connsiteX3" fmla="*/ 9825 w 12538"/>
                <a:gd name="connsiteY3" fmla="*/ 1340 h 46708"/>
                <a:gd name="connsiteX4" fmla="*/ 5541 w 12538"/>
                <a:gd name="connsiteY4" fmla="*/ 807 h 46708"/>
                <a:gd name="connsiteX5" fmla="*/ 5636 w 12538"/>
                <a:gd name="connsiteY5" fmla="*/ 5393 h 46708"/>
                <a:gd name="connsiteX6" fmla="*/ 6921 w 12538"/>
                <a:gd name="connsiteY6" fmla="*/ 14366 h 46708"/>
                <a:gd name="connsiteX7" fmla="*/ 3722 w 12538"/>
                <a:gd name="connsiteY7" fmla="*/ 23977 h 46708"/>
                <a:gd name="connsiteX8" fmla="*/ 4360 w 12538"/>
                <a:gd name="connsiteY8" fmla="*/ 32302 h 46708"/>
                <a:gd name="connsiteX9" fmla="*/ 4360 w 12538"/>
                <a:gd name="connsiteY9" fmla="*/ 37422 h 46708"/>
                <a:gd name="connsiteX10" fmla="*/ 0 w 12538"/>
                <a:gd name="connsiteY10" fmla="*/ 46708 h 46708"/>
                <a:gd name="connsiteX11" fmla="*/ 7664 w 12538"/>
                <a:gd name="connsiteY11" fmla="*/ 46185 h 46708"/>
                <a:gd name="connsiteX12" fmla="*/ 10358 w 12538"/>
                <a:gd name="connsiteY12" fmla="*/ 42446 h 46708"/>
                <a:gd name="connsiteX13" fmla="*/ 11948 w 12538"/>
                <a:gd name="connsiteY13" fmla="*/ 34967 h 46708"/>
                <a:gd name="connsiteX14" fmla="*/ 11414 w 12538"/>
                <a:gd name="connsiteY14" fmla="*/ 29096 h 46708"/>
                <a:gd name="connsiteX15" fmla="*/ 9272 w 12538"/>
                <a:gd name="connsiteY15" fmla="*/ 22692 h 4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38" h="46708">
                  <a:moveTo>
                    <a:pt x="9272" y="22692"/>
                  </a:moveTo>
                  <a:cubicBezTo>
                    <a:pt x="8730" y="20561"/>
                    <a:pt x="9825" y="17354"/>
                    <a:pt x="9272" y="15223"/>
                  </a:cubicBezTo>
                  <a:cubicBezTo>
                    <a:pt x="8730" y="13091"/>
                    <a:pt x="10872" y="11483"/>
                    <a:pt x="11414" y="9352"/>
                  </a:cubicBezTo>
                  <a:cubicBezTo>
                    <a:pt x="11948" y="7211"/>
                    <a:pt x="11948" y="4014"/>
                    <a:pt x="9825" y="1340"/>
                  </a:cubicBezTo>
                  <a:cubicBezTo>
                    <a:pt x="7654" y="-1324"/>
                    <a:pt x="7140" y="807"/>
                    <a:pt x="5541" y="807"/>
                  </a:cubicBezTo>
                  <a:lnTo>
                    <a:pt x="5636" y="5393"/>
                  </a:lnTo>
                  <a:cubicBezTo>
                    <a:pt x="5864" y="8924"/>
                    <a:pt x="7197" y="10846"/>
                    <a:pt x="6921" y="14366"/>
                  </a:cubicBezTo>
                  <a:lnTo>
                    <a:pt x="3722" y="23977"/>
                  </a:lnTo>
                  <a:cubicBezTo>
                    <a:pt x="3399" y="27212"/>
                    <a:pt x="4284" y="29048"/>
                    <a:pt x="4360" y="32302"/>
                  </a:cubicBezTo>
                  <a:cubicBezTo>
                    <a:pt x="4427" y="34301"/>
                    <a:pt x="4655" y="35452"/>
                    <a:pt x="4360" y="37422"/>
                  </a:cubicBezTo>
                  <a:cubicBezTo>
                    <a:pt x="3798" y="41389"/>
                    <a:pt x="2218" y="43987"/>
                    <a:pt x="0" y="46708"/>
                  </a:cubicBezTo>
                  <a:cubicBezTo>
                    <a:pt x="1323" y="46708"/>
                    <a:pt x="6293" y="46642"/>
                    <a:pt x="7664" y="46185"/>
                  </a:cubicBezTo>
                  <a:cubicBezTo>
                    <a:pt x="9282" y="45652"/>
                    <a:pt x="10358" y="42446"/>
                    <a:pt x="10358" y="42446"/>
                  </a:cubicBezTo>
                  <a:cubicBezTo>
                    <a:pt x="10358" y="42446"/>
                    <a:pt x="10358" y="37640"/>
                    <a:pt x="11948" y="34967"/>
                  </a:cubicBezTo>
                  <a:cubicBezTo>
                    <a:pt x="13537" y="32302"/>
                    <a:pt x="11414" y="30704"/>
                    <a:pt x="11414" y="29096"/>
                  </a:cubicBezTo>
                  <a:cubicBezTo>
                    <a:pt x="11405" y="27497"/>
                    <a:pt x="9815" y="24833"/>
                    <a:pt x="9272" y="2269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3" name="任意形状 398"/>
            <p:cNvSpPr/>
            <p:nvPr/>
          </p:nvSpPr>
          <p:spPr>
            <a:xfrm>
              <a:off x="16787566" y="4956389"/>
              <a:ext cx="19111" cy="13578"/>
            </a:xfrm>
            <a:custGeom>
              <a:avLst/>
              <a:gdLst>
                <a:gd name="connsiteX0" fmla="*/ 6856 w 19111"/>
                <a:gd name="connsiteY0" fmla="*/ 13543 h 13578"/>
                <a:gd name="connsiteX1" fmla="*/ 15186 w 19111"/>
                <a:gd name="connsiteY1" fmla="*/ 10965 h 13578"/>
                <a:gd name="connsiteX2" fmla="*/ 19041 w 19111"/>
                <a:gd name="connsiteY2" fmla="*/ 7139 h 13578"/>
                <a:gd name="connsiteX3" fmla="*/ 13910 w 19111"/>
                <a:gd name="connsiteY3" fmla="*/ 1383 h 13578"/>
                <a:gd name="connsiteX4" fmla="*/ 5580 w 19111"/>
                <a:gd name="connsiteY4" fmla="*/ 736 h 13578"/>
                <a:gd name="connsiteX5" fmla="*/ 458 w 19111"/>
                <a:gd name="connsiteY5" fmla="*/ 5864 h 13578"/>
                <a:gd name="connsiteX6" fmla="*/ 1087 w 19111"/>
                <a:gd name="connsiteY6" fmla="*/ 11621 h 13578"/>
                <a:gd name="connsiteX7" fmla="*/ 6856 w 19111"/>
                <a:gd name="connsiteY7" fmla="*/ 13543 h 1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11" h="13578">
                  <a:moveTo>
                    <a:pt x="6856" y="13543"/>
                  </a:moveTo>
                  <a:cubicBezTo>
                    <a:pt x="10254" y="13771"/>
                    <a:pt x="12377" y="12906"/>
                    <a:pt x="15186" y="10965"/>
                  </a:cubicBezTo>
                  <a:cubicBezTo>
                    <a:pt x="16937" y="9785"/>
                    <a:pt x="18632" y="9204"/>
                    <a:pt x="19041" y="7139"/>
                  </a:cubicBezTo>
                  <a:cubicBezTo>
                    <a:pt x="19612" y="4180"/>
                    <a:pt x="16585" y="2743"/>
                    <a:pt x="13910" y="1383"/>
                  </a:cubicBezTo>
                  <a:cubicBezTo>
                    <a:pt x="11006" y="-121"/>
                    <a:pt x="8579" y="-492"/>
                    <a:pt x="5580" y="736"/>
                  </a:cubicBezTo>
                  <a:cubicBezTo>
                    <a:pt x="2952" y="1801"/>
                    <a:pt x="1249" y="3153"/>
                    <a:pt x="458" y="5864"/>
                  </a:cubicBezTo>
                  <a:cubicBezTo>
                    <a:pt x="-180" y="8034"/>
                    <a:pt x="-303" y="9842"/>
                    <a:pt x="1087" y="11621"/>
                  </a:cubicBezTo>
                  <a:cubicBezTo>
                    <a:pt x="2553" y="13486"/>
                    <a:pt x="4494" y="13372"/>
                    <a:pt x="6856" y="1354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4" name="任意形状 399"/>
            <p:cNvSpPr/>
            <p:nvPr/>
          </p:nvSpPr>
          <p:spPr>
            <a:xfrm>
              <a:off x="16843285" y="4969282"/>
              <a:ext cx="11736" cy="8548"/>
            </a:xfrm>
            <a:custGeom>
              <a:avLst/>
              <a:gdLst>
                <a:gd name="connsiteX0" fmla="*/ 6353 w 11736"/>
                <a:gd name="connsiteY0" fmla="*/ 8358 h 8548"/>
                <a:gd name="connsiteX1" fmla="*/ 10827 w 11736"/>
                <a:gd name="connsiteY1" fmla="*/ 7711 h 8548"/>
                <a:gd name="connsiteX2" fmla="*/ 10827 w 11736"/>
                <a:gd name="connsiteY2" fmla="*/ 2601 h 8548"/>
                <a:gd name="connsiteX3" fmla="*/ 5715 w 11736"/>
                <a:gd name="connsiteY3" fmla="*/ 32 h 8548"/>
                <a:gd name="connsiteX4" fmla="*/ 1212 w 11736"/>
                <a:gd name="connsiteY4" fmla="*/ 1316 h 8548"/>
                <a:gd name="connsiteX5" fmla="*/ 584 w 11736"/>
                <a:gd name="connsiteY5" fmla="*/ 6445 h 8548"/>
                <a:gd name="connsiteX6" fmla="*/ 6353 w 11736"/>
                <a:gd name="connsiteY6" fmla="*/ 8358 h 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6" h="8548">
                  <a:moveTo>
                    <a:pt x="6353" y="8358"/>
                  </a:moveTo>
                  <a:cubicBezTo>
                    <a:pt x="8114" y="8453"/>
                    <a:pt x="9618" y="8986"/>
                    <a:pt x="10827" y="7711"/>
                  </a:cubicBezTo>
                  <a:cubicBezTo>
                    <a:pt x="12227" y="6283"/>
                    <a:pt x="11836" y="4333"/>
                    <a:pt x="10827" y="2601"/>
                  </a:cubicBezTo>
                  <a:cubicBezTo>
                    <a:pt x="9732" y="650"/>
                    <a:pt x="7933" y="146"/>
                    <a:pt x="5715" y="32"/>
                  </a:cubicBezTo>
                  <a:cubicBezTo>
                    <a:pt x="3906" y="-63"/>
                    <a:pt x="2449" y="-25"/>
                    <a:pt x="1212" y="1316"/>
                  </a:cubicBezTo>
                  <a:cubicBezTo>
                    <a:pt x="-140" y="2801"/>
                    <a:pt x="-378" y="4666"/>
                    <a:pt x="584" y="6445"/>
                  </a:cubicBezTo>
                  <a:cubicBezTo>
                    <a:pt x="1717" y="8519"/>
                    <a:pt x="3982" y="8234"/>
                    <a:pt x="6353" y="83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5" name="任意形状 400"/>
            <p:cNvSpPr/>
            <p:nvPr/>
          </p:nvSpPr>
          <p:spPr>
            <a:xfrm>
              <a:off x="16862080" y="4976435"/>
              <a:ext cx="20088" cy="19747"/>
            </a:xfrm>
            <a:custGeom>
              <a:avLst/>
              <a:gdLst>
                <a:gd name="connsiteX0" fmla="*/ 1648 w 20088"/>
                <a:gd name="connsiteY0" fmla="*/ 9483 h 19747"/>
                <a:gd name="connsiteX1" fmla="*/ 8045 w 20088"/>
                <a:gd name="connsiteY1" fmla="*/ 12052 h 19747"/>
                <a:gd name="connsiteX2" fmla="*/ 13176 w 20088"/>
                <a:gd name="connsiteY2" fmla="*/ 19093 h 19747"/>
                <a:gd name="connsiteX3" fmla="*/ 18308 w 20088"/>
                <a:gd name="connsiteY3" fmla="*/ 19093 h 19747"/>
                <a:gd name="connsiteX4" fmla="*/ 18926 w 20088"/>
                <a:gd name="connsiteY4" fmla="*/ 11415 h 19747"/>
                <a:gd name="connsiteX5" fmla="*/ 13795 w 20088"/>
                <a:gd name="connsiteY5" fmla="*/ 7571 h 19747"/>
                <a:gd name="connsiteX6" fmla="*/ 8045 w 20088"/>
                <a:gd name="connsiteY6" fmla="*/ 2442 h 19747"/>
                <a:gd name="connsiteX7" fmla="*/ 353 w 20088"/>
                <a:gd name="connsiteY7" fmla="*/ 1157 h 19747"/>
                <a:gd name="connsiteX8" fmla="*/ 353 w 20088"/>
                <a:gd name="connsiteY8" fmla="*/ 5002 h 19747"/>
                <a:gd name="connsiteX9" fmla="*/ 1648 w 20088"/>
                <a:gd name="connsiteY9" fmla="*/ 9483 h 1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88" h="19747">
                  <a:moveTo>
                    <a:pt x="1648" y="9483"/>
                  </a:moveTo>
                  <a:cubicBezTo>
                    <a:pt x="3237" y="11653"/>
                    <a:pt x="5856" y="10473"/>
                    <a:pt x="8045" y="12052"/>
                  </a:cubicBezTo>
                  <a:cubicBezTo>
                    <a:pt x="10796" y="14050"/>
                    <a:pt x="9978" y="17971"/>
                    <a:pt x="13176" y="19093"/>
                  </a:cubicBezTo>
                  <a:cubicBezTo>
                    <a:pt x="15052" y="19760"/>
                    <a:pt x="16604" y="20150"/>
                    <a:pt x="18308" y="19093"/>
                  </a:cubicBezTo>
                  <a:cubicBezTo>
                    <a:pt x="20850" y="17495"/>
                    <a:pt x="20307" y="14079"/>
                    <a:pt x="18926" y="11415"/>
                  </a:cubicBezTo>
                  <a:cubicBezTo>
                    <a:pt x="17784" y="9188"/>
                    <a:pt x="15747" y="9131"/>
                    <a:pt x="13795" y="7571"/>
                  </a:cubicBezTo>
                  <a:cubicBezTo>
                    <a:pt x="11473" y="5677"/>
                    <a:pt x="10759" y="3755"/>
                    <a:pt x="8045" y="2442"/>
                  </a:cubicBezTo>
                  <a:cubicBezTo>
                    <a:pt x="5313" y="1119"/>
                    <a:pt x="1771" y="-1526"/>
                    <a:pt x="353" y="1157"/>
                  </a:cubicBezTo>
                  <a:cubicBezTo>
                    <a:pt x="-342" y="2490"/>
                    <a:pt x="172" y="3517"/>
                    <a:pt x="353" y="5002"/>
                  </a:cubicBezTo>
                  <a:cubicBezTo>
                    <a:pt x="591" y="6809"/>
                    <a:pt x="553" y="8037"/>
                    <a:pt x="1648" y="94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6" name="任意形状 401"/>
            <p:cNvSpPr/>
            <p:nvPr/>
          </p:nvSpPr>
          <p:spPr>
            <a:xfrm>
              <a:off x="16792817" y="5022957"/>
              <a:ext cx="8295" cy="7958"/>
            </a:xfrm>
            <a:custGeom>
              <a:avLst/>
              <a:gdLst>
                <a:gd name="connsiteX0" fmla="*/ 367 w 8295"/>
                <a:gd name="connsiteY0" fmla="*/ 5875 h 7958"/>
                <a:gd name="connsiteX1" fmla="*/ 8059 w 8295"/>
                <a:gd name="connsiteY1" fmla="*/ 5875 h 7958"/>
                <a:gd name="connsiteX2" fmla="*/ 6774 w 8295"/>
                <a:gd name="connsiteY2" fmla="*/ 1393 h 7958"/>
                <a:gd name="connsiteX3" fmla="*/ 2919 w 8295"/>
                <a:gd name="connsiteY3" fmla="*/ 99 h 7958"/>
                <a:gd name="connsiteX4" fmla="*/ 367 w 8295"/>
                <a:gd name="connsiteY4" fmla="*/ 5875 h 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5" h="7958">
                  <a:moveTo>
                    <a:pt x="367" y="5875"/>
                  </a:moveTo>
                  <a:cubicBezTo>
                    <a:pt x="1586" y="8606"/>
                    <a:pt x="7079" y="8701"/>
                    <a:pt x="8059" y="5875"/>
                  </a:cubicBezTo>
                  <a:cubicBezTo>
                    <a:pt x="8659" y="4153"/>
                    <a:pt x="8078" y="2649"/>
                    <a:pt x="6774" y="1393"/>
                  </a:cubicBezTo>
                  <a:cubicBezTo>
                    <a:pt x="5641" y="289"/>
                    <a:pt x="4470" y="-234"/>
                    <a:pt x="2919" y="99"/>
                  </a:cubicBezTo>
                  <a:cubicBezTo>
                    <a:pt x="529" y="642"/>
                    <a:pt x="-651" y="3639"/>
                    <a:pt x="367" y="587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7" name="任意形状 402"/>
            <p:cNvSpPr/>
            <p:nvPr/>
          </p:nvSpPr>
          <p:spPr>
            <a:xfrm>
              <a:off x="16804232" y="5030590"/>
              <a:ext cx="5495" cy="5587"/>
            </a:xfrm>
            <a:custGeom>
              <a:avLst/>
              <a:gdLst>
                <a:gd name="connsiteX0" fmla="*/ 1137 w 5495"/>
                <a:gd name="connsiteY0" fmla="*/ 5283 h 5587"/>
                <a:gd name="connsiteX1" fmla="*/ 4346 w 5495"/>
                <a:gd name="connsiteY1" fmla="*/ 4645 h 5587"/>
                <a:gd name="connsiteX2" fmla="*/ 4983 w 5495"/>
                <a:gd name="connsiteY2" fmla="*/ 801 h 5587"/>
                <a:gd name="connsiteX3" fmla="*/ 500 w 5495"/>
                <a:gd name="connsiteY3" fmla="*/ 1448 h 5587"/>
                <a:gd name="connsiteX4" fmla="*/ 1137 w 5495"/>
                <a:gd name="connsiteY4" fmla="*/ 5283 h 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5" h="5587">
                  <a:moveTo>
                    <a:pt x="1137" y="5283"/>
                  </a:moveTo>
                  <a:cubicBezTo>
                    <a:pt x="2251" y="5911"/>
                    <a:pt x="3403" y="5502"/>
                    <a:pt x="4346" y="4645"/>
                  </a:cubicBezTo>
                  <a:cubicBezTo>
                    <a:pt x="5450" y="3627"/>
                    <a:pt x="5945" y="1991"/>
                    <a:pt x="4983" y="801"/>
                  </a:cubicBezTo>
                  <a:cubicBezTo>
                    <a:pt x="3870" y="-578"/>
                    <a:pt x="1423" y="-55"/>
                    <a:pt x="500" y="1448"/>
                  </a:cubicBezTo>
                  <a:cubicBezTo>
                    <a:pt x="-300" y="2752"/>
                    <a:pt x="-176" y="4541"/>
                    <a:pt x="1137" y="52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8" name="任意形状 403"/>
            <p:cNvSpPr/>
            <p:nvPr/>
          </p:nvSpPr>
          <p:spPr>
            <a:xfrm>
              <a:off x="16849556" y="5086883"/>
              <a:ext cx="7661" cy="9347"/>
            </a:xfrm>
            <a:custGeom>
              <a:avLst/>
              <a:gdLst>
                <a:gd name="connsiteX0" fmla="*/ 3890 w 7661"/>
                <a:gd name="connsiteY0" fmla="*/ 9221 h 9347"/>
                <a:gd name="connsiteX1" fmla="*/ 7107 w 7661"/>
                <a:gd name="connsiteY1" fmla="*/ 8574 h 9347"/>
                <a:gd name="connsiteX2" fmla="*/ 7107 w 7661"/>
                <a:gd name="connsiteY2" fmla="*/ 4730 h 9347"/>
                <a:gd name="connsiteX3" fmla="*/ 1976 w 7661"/>
                <a:gd name="connsiteY3" fmla="*/ 248 h 9347"/>
                <a:gd name="connsiteX4" fmla="*/ 43 w 7661"/>
                <a:gd name="connsiteY4" fmla="*/ 4730 h 9347"/>
                <a:gd name="connsiteX5" fmla="*/ 3890 w 7661"/>
                <a:gd name="connsiteY5" fmla="*/ 9221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61" h="9347">
                  <a:moveTo>
                    <a:pt x="3890" y="9221"/>
                  </a:moveTo>
                  <a:cubicBezTo>
                    <a:pt x="5137" y="9421"/>
                    <a:pt x="6231" y="9497"/>
                    <a:pt x="7107" y="8574"/>
                  </a:cubicBezTo>
                  <a:cubicBezTo>
                    <a:pt x="8097" y="7479"/>
                    <a:pt x="7545" y="6157"/>
                    <a:pt x="7107" y="4730"/>
                  </a:cubicBezTo>
                  <a:cubicBezTo>
                    <a:pt x="6308" y="2189"/>
                    <a:pt x="4366" y="-903"/>
                    <a:pt x="1976" y="248"/>
                  </a:cubicBezTo>
                  <a:cubicBezTo>
                    <a:pt x="253" y="1066"/>
                    <a:pt x="-147" y="2826"/>
                    <a:pt x="43" y="4730"/>
                  </a:cubicBezTo>
                  <a:cubicBezTo>
                    <a:pt x="253" y="7023"/>
                    <a:pt x="1624" y="8840"/>
                    <a:pt x="3890" y="922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19" name="任意形状 404"/>
            <p:cNvSpPr/>
            <p:nvPr/>
          </p:nvSpPr>
          <p:spPr>
            <a:xfrm>
              <a:off x="16841181" y="5103108"/>
              <a:ext cx="12436" cy="9973"/>
            </a:xfrm>
            <a:custGeom>
              <a:avLst/>
              <a:gdLst>
                <a:gd name="connsiteX0" fmla="*/ 12265 w 12436"/>
                <a:gd name="connsiteY0" fmla="*/ 7078 h 9973"/>
                <a:gd name="connsiteX1" fmla="*/ 9056 w 12436"/>
                <a:gd name="connsiteY1" fmla="*/ 1949 h 9973"/>
                <a:gd name="connsiteX2" fmla="*/ 5220 w 12436"/>
                <a:gd name="connsiteY2" fmla="*/ 1321 h 9973"/>
                <a:gd name="connsiteX3" fmla="*/ 2012 w 12436"/>
                <a:gd name="connsiteY3" fmla="*/ 36 h 9973"/>
                <a:gd name="connsiteX4" fmla="*/ 79 w 12436"/>
                <a:gd name="connsiteY4" fmla="*/ 5146 h 9973"/>
                <a:gd name="connsiteX5" fmla="*/ 1374 w 12436"/>
                <a:gd name="connsiteY5" fmla="*/ 8362 h 9973"/>
                <a:gd name="connsiteX6" fmla="*/ 7781 w 12436"/>
                <a:gd name="connsiteY6" fmla="*/ 9647 h 9973"/>
                <a:gd name="connsiteX7" fmla="*/ 12265 w 12436"/>
                <a:gd name="connsiteY7" fmla="*/ 7078 h 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36" h="9973">
                  <a:moveTo>
                    <a:pt x="12265" y="7078"/>
                  </a:moveTo>
                  <a:cubicBezTo>
                    <a:pt x="13026" y="4851"/>
                    <a:pt x="11132" y="3062"/>
                    <a:pt x="9056" y="1949"/>
                  </a:cubicBezTo>
                  <a:cubicBezTo>
                    <a:pt x="7695" y="1235"/>
                    <a:pt x="6667" y="1730"/>
                    <a:pt x="5220" y="1321"/>
                  </a:cubicBezTo>
                  <a:cubicBezTo>
                    <a:pt x="3916" y="950"/>
                    <a:pt x="3335" y="-220"/>
                    <a:pt x="2012" y="36"/>
                  </a:cubicBezTo>
                  <a:cubicBezTo>
                    <a:pt x="-92" y="427"/>
                    <a:pt x="-121" y="3024"/>
                    <a:pt x="79" y="5146"/>
                  </a:cubicBezTo>
                  <a:cubicBezTo>
                    <a:pt x="222" y="6497"/>
                    <a:pt x="489" y="7335"/>
                    <a:pt x="1374" y="8362"/>
                  </a:cubicBezTo>
                  <a:cubicBezTo>
                    <a:pt x="3040" y="10284"/>
                    <a:pt x="5277" y="10161"/>
                    <a:pt x="7781" y="9647"/>
                  </a:cubicBezTo>
                  <a:cubicBezTo>
                    <a:pt x="9751" y="9228"/>
                    <a:pt x="11608" y="8971"/>
                    <a:pt x="12265" y="707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0" name="任意形状 405"/>
            <p:cNvSpPr/>
            <p:nvPr/>
          </p:nvSpPr>
          <p:spPr>
            <a:xfrm>
              <a:off x="16850284" y="5114690"/>
              <a:ext cx="9713" cy="6748"/>
            </a:xfrm>
            <a:custGeom>
              <a:avLst/>
              <a:gdLst>
                <a:gd name="connsiteX0" fmla="*/ 5732 w 9713"/>
                <a:gd name="connsiteY0" fmla="*/ 6439 h 6748"/>
                <a:gd name="connsiteX1" fmla="*/ 9588 w 9713"/>
                <a:gd name="connsiteY1" fmla="*/ 1948 h 6748"/>
                <a:gd name="connsiteX2" fmla="*/ 4447 w 9713"/>
                <a:gd name="connsiteY2" fmla="*/ 26 h 6748"/>
                <a:gd name="connsiteX3" fmla="*/ 611 w 9713"/>
                <a:gd name="connsiteY3" fmla="*/ 1310 h 6748"/>
                <a:gd name="connsiteX4" fmla="*/ 611 w 9713"/>
                <a:gd name="connsiteY4" fmla="*/ 5154 h 6748"/>
                <a:gd name="connsiteX5" fmla="*/ 5732 w 9713"/>
                <a:gd name="connsiteY5" fmla="*/ 6439 h 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13" h="6748">
                  <a:moveTo>
                    <a:pt x="5732" y="6439"/>
                  </a:moveTo>
                  <a:cubicBezTo>
                    <a:pt x="7951" y="5820"/>
                    <a:pt x="10283" y="4155"/>
                    <a:pt x="9588" y="1948"/>
                  </a:cubicBezTo>
                  <a:cubicBezTo>
                    <a:pt x="8931" y="-89"/>
                    <a:pt x="6589" y="-51"/>
                    <a:pt x="4447" y="26"/>
                  </a:cubicBezTo>
                  <a:cubicBezTo>
                    <a:pt x="2867" y="83"/>
                    <a:pt x="1515" y="16"/>
                    <a:pt x="611" y="1310"/>
                  </a:cubicBezTo>
                  <a:cubicBezTo>
                    <a:pt x="-246" y="2547"/>
                    <a:pt x="-160" y="3879"/>
                    <a:pt x="611" y="5154"/>
                  </a:cubicBezTo>
                  <a:cubicBezTo>
                    <a:pt x="1667" y="6924"/>
                    <a:pt x="3752" y="7000"/>
                    <a:pt x="5732" y="643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1" name="任意形状 406"/>
            <p:cNvSpPr/>
            <p:nvPr/>
          </p:nvSpPr>
          <p:spPr>
            <a:xfrm>
              <a:off x="16878301" y="5095082"/>
              <a:ext cx="9332" cy="7535"/>
            </a:xfrm>
            <a:custGeom>
              <a:avLst/>
              <a:gdLst>
                <a:gd name="connsiteX0" fmla="*/ 5894 w 9332"/>
                <a:gd name="connsiteY0" fmla="*/ 6826 h 7535"/>
                <a:gd name="connsiteX1" fmla="*/ 8474 w 9332"/>
                <a:gd name="connsiteY1" fmla="*/ 6179 h 7535"/>
                <a:gd name="connsiteX2" fmla="*/ 8474 w 9332"/>
                <a:gd name="connsiteY2" fmla="*/ 1697 h 7535"/>
                <a:gd name="connsiteX3" fmla="*/ 2077 w 9332"/>
                <a:gd name="connsiteY3" fmla="*/ 1069 h 7535"/>
                <a:gd name="connsiteX4" fmla="*/ 782 w 9332"/>
                <a:gd name="connsiteY4" fmla="*/ 6826 h 7535"/>
                <a:gd name="connsiteX5" fmla="*/ 5894 w 9332"/>
                <a:gd name="connsiteY5" fmla="*/ 6826 h 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32" h="7535">
                  <a:moveTo>
                    <a:pt x="5894" y="6826"/>
                  </a:moveTo>
                  <a:cubicBezTo>
                    <a:pt x="6932" y="6645"/>
                    <a:pt x="7684" y="6864"/>
                    <a:pt x="8474" y="6179"/>
                  </a:cubicBezTo>
                  <a:cubicBezTo>
                    <a:pt x="9788" y="5046"/>
                    <a:pt x="9436" y="3172"/>
                    <a:pt x="8474" y="1697"/>
                  </a:cubicBezTo>
                  <a:cubicBezTo>
                    <a:pt x="7103" y="-406"/>
                    <a:pt x="4047" y="-482"/>
                    <a:pt x="2077" y="1069"/>
                  </a:cubicBezTo>
                  <a:cubicBezTo>
                    <a:pt x="249" y="2477"/>
                    <a:pt x="-818" y="5161"/>
                    <a:pt x="782" y="6826"/>
                  </a:cubicBezTo>
                  <a:cubicBezTo>
                    <a:pt x="2162" y="8253"/>
                    <a:pt x="3923" y="7140"/>
                    <a:pt x="5894" y="682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2" name="任意形状 407"/>
            <p:cNvSpPr/>
            <p:nvPr/>
          </p:nvSpPr>
          <p:spPr>
            <a:xfrm>
              <a:off x="16816799" y="5002387"/>
              <a:ext cx="70634" cy="41794"/>
            </a:xfrm>
            <a:custGeom>
              <a:avLst/>
              <a:gdLst>
                <a:gd name="connsiteX0" fmla="*/ 68062 w 70634"/>
                <a:gd name="connsiteY0" fmla="*/ 18737 h 41794"/>
                <a:gd name="connsiteX1" fmla="*/ 70623 w 70634"/>
                <a:gd name="connsiteY1" fmla="*/ 11696 h 41794"/>
                <a:gd name="connsiteX2" fmla="*/ 68691 w 70634"/>
                <a:gd name="connsiteY2" fmla="*/ 5292 h 41794"/>
                <a:gd name="connsiteX3" fmla="*/ 63588 w 70634"/>
                <a:gd name="connsiteY3" fmla="*/ 3998 h 41794"/>
                <a:gd name="connsiteX4" fmla="*/ 55877 w 70634"/>
                <a:gd name="connsiteY4" fmla="*/ 154 h 41794"/>
                <a:gd name="connsiteX5" fmla="*/ 52031 w 70634"/>
                <a:gd name="connsiteY5" fmla="*/ 3361 h 41794"/>
                <a:gd name="connsiteX6" fmla="*/ 53963 w 70634"/>
                <a:gd name="connsiteY6" fmla="*/ 10402 h 41794"/>
                <a:gd name="connsiteX7" fmla="*/ 52678 w 70634"/>
                <a:gd name="connsiteY7" fmla="*/ 15540 h 41794"/>
                <a:gd name="connsiteX8" fmla="*/ 47547 w 70634"/>
                <a:gd name="connsiteY8" fmla="*/ 16168 h 41794"/>
                <a:gd name="connsiteX9" fmla="*/ 43072 w 70634"/>
                <a:gd name="connsiteY9" fmla="*/ 21934 h 41794"/>
                <a:gd name="connsiteX10" fmla="*/ 37931 w 70634"/>
                <a:gd name="connsiteY10" fmla="*/ 25131 h 41794"/>
                <a:gd name="connsiteX11" fmla="*/ 32172 w 70634"/>
                <a:gd name="connsiteY11" fmla="*/ 25131 h 41794"/>
                <a:gd name="connsiteX12" fmla="*/ 28335 w 70634"/>
                <a:gd name="connsiteY12" fmla="*/ 22562 h 41794"/>
                <a:gd name="connsiteX13" fmla="*/ 22567 w 70634"/>
                <a:gd name="connsiteY13" fmla="*/ 25769 h 41794"/>
                <a:gd name="connsiteX14" fmla="*/ 14217 w 70634"/>
                <a:gd name="connsiteY14" fmla="*/ 25769 h 41794"/>
                <a:gd name="connsiteX15" fmla="*/ 6544 w 70634"/>
                <a:gd name="connsiteY15" fmla="*/ 24484 h 41794"/>
                <a:gd name="connsiteX16" fmla="*/ 1423 w 70634"/>
                <a:gd name="connsiteY16" fmla="*/ 25769 h 41794"/>
                <a:gd name="connsiteX17" fmla="*/ 127 w 70634"/>
                <a:gd name="connsiteY17" fmla="*/ 30897 h 41794"/>
                <a:gd name="connsiteX18" fmla="*/ 3964 w 70634"/>
                <a:gd name="connsiteY18" fmla="*/ 36026 h 41794"/>
                <a:gd name="connsiteX19" fmla="*/ 14208 w 70634"/>
                <a:gd name="connsiteY19" fmla="*/ 37939 h 41794"/>
                <a:gd name="connsiteX20" fmla="*/ 19996 w 70634"/>
                <a:gd name="connsiteY20" fmla="*/ 40498 h 41794"/>
                <a:gd name="connsiteX21" fmla="*/ 28326 w 70634"/>
                <a:gd name="connsiteY21" fmla="*/ 41783 h 41794"/>
                <a:gd name="connsiteX22" fmla="*/ 39874 w 70634"/>
                <a:gd name="connsiteY22" fmla="*/ 38586 h 41794"/>
                <a:gd name="connsiteX23" fmla="*/ 46918 w 70634"/>
                <a:gd name="connsiteY23" fmla="*/ 35379 h 41794"/>
                <a:gd name="connsiteX24" fmla="*/ 53316 w 70634"/>
                <a:gd name="connsiteY24" fmla="*/ 30260 h 41794"/>
                <a:gd name="connsiteX25" fmla="*/ 59732 w 70634"/>
                <a:gd name="connsiteY25" fmla="*/ 28338 h 41794"/>
                <a:gd name="connsiteX26" fmla="*/ 63578 w 70634"/>
                <a:gd name="connsiteY26" fmla="*/ 25131 h 41794"/>
                <a:gd name="connsiteX27" fmla="*/ 68062 w 70634"/>
                <a:gd name="connsiteY27" fmla="*/ 18737 h 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634" h="41794">
                  <a:moveTo>
                    <a:pt x="68062" y="18737"/>
                  </a:moveTo>
                  <a:cubicBezTo>
                    <a:pt x="69395" y="16139"/>
                    <a:pt x="70585" y="14607"/>
                    <a:pt x="70623" y="11696"/>
                  </a:cubicBezTo>
                  <a:cubicBezTo>
                    <a:pt x="70661" y="9079"/>
                    <a:pt x="70709" y="6957"/>
                    <a:pt x="68691" y="5292"/>
                  </a:cubicBezTo>
                  <a:cubicBezTo>
                    <a:pt x="67120" y="3960"/>
                    <a:pt x="65511" y="4674"/>
                    <a:pt x="63588" y="3998"/>
                  </a:cubicBezTo>
                  <a:cubicBezTo>
                    <a:pt x="60408" y="2932"/>
                    <a:pt x="59094" y="-798"/>
                    <a:pt x="55877" y="154"/>
                  </a:cubicBezTo>
                  <a:cubicBezTo>
                    <a:pt x="54020" y="715"/>
                    <a:pt x="52849" y="1581"/>
                    <a:pt x="52031" y="3361"/>
                  </a:cubicBezTo>
                  <a:cubicBezTo>
                    <a:pt x="50869" y="5968"/>
                    <a:pt x="54049" y="7557"/>
                    <a:pt x="53963" y="10402"/>
                  </a:cubicBezTo>
                  <a:cubicBezTo>
                    <a:pt x="53896" y="12467"/>
                    <a:pt x="54220" y="14179"/>
                    <a:pt x="52678" y="15540"/>
                  </a:cubicBezTo>
                  <a:cubicBezTo>
                    <a:pt x="51164" y="16862"/>
                    <a:pt x="49365" y="15302"/>
                    <a:pt x="47547" y="16168"/>
                  </a:cubicBezTo>
                  <a:cubicBezTo>
                    <a:pt x="44967" y="17395"/>
                    <a:pt x="45205" y="20069"/>
                    <a:pt x="43072" y="21934"/>
                  </a:cubicBezTo>
                  <a:cubicBezTo>
                    <a:pt x="41283" y="23485"/>
                    <a:pt x="40207" y="24503"/>
                    <a:pt x="37931" y="25131"/>
                  </a:cubicBezTo>
                  <a:cubicBezTo>
                    <a:pt x="35770" y="25731"/>
                    <a:pt x="34304" y="25864"/>
                    <a:pt x="32172" y="25131"/>
                  </a:cubicBezTo>
                  <a:cubicBezTo>
                    <a:pt x="30458" y="24541"/>
                    <a:pt x="30106" y="22838"/>
                    <a:pt x="28335" y="22562"/>
                  </a:cubicBezTo>
                  <a:cubicBezTo>
                    <a:pt x="25775" y="22191"/>
                    <a:pt x="25023" y="25046"/>
                    <a:pt x="22567" y="25769"/>
                  </a:cubicBezTo>
                  <a:cubicBezTo>
                    <a:pt x="19434" y="26692"/>
                    <a:pt x="17454" y="26045"/>
                    <a:pt x="14217" y="25769"/>
                  </a:cubicBezTo>
                  <a:cubicBezTo>
                    <a:pt x="11219" y="25512"/>
                    <a:pt x="9571" y="24246"/>
                    <a:pt x="6544" y="24484"/>
                  </a:cubicBezTo>
                  <a:cubicBezTo>
                    <a:pt x="4488" y="24655"/>
                    <a:pt x="2879" y="24303"/>
                    <a:pt x="1423" y="25769"/>
                  </a:cubicBezTo>
                  <a:cubicBezTo>
                    <a:pt x="-34" y="27215"/>
                    <a:pt x="-167" y="28852"/>
                    <a:pt x="127" y="30897"/>
                  </a:cubicBezTo>
                  <a:cubicBezTo>
                    <a:pt x="518" y="33362"/>
                    <a:pt x="1975" y="34513"/>
                    <a:pt x="3964" y="36026"/>
                  </a:cubicBezTo>
                  <a:cubicBezTo>
                    <a:pt x="7220" y="38481"/>
                    <a:pt x="10381" y="36616"/>
                    <a:pt x="14208" y="37939"/>
                  </a:cubicBezTo>
                  <a:cubicBezTo>
                    <a:pt x="16550" y="38738"/>
                    <a:pt x="17644" y="39756"/>
                    <a:pt x="19996" y="40498"/>
                  </a:cubicBezTo>
                  <a:cubicBezTo>
                    <a:pt x="23128" y="41488"/>
                    <a:pt x="25023" y="41868"/>
                    <a:pt x="28326" y="41783"/>
                  </a:cubicBezTo>
                  <a:cubicBezTo>
                    <a:pt x="32981" y="41678"/>
                    <a:pt x="35504" y="40251"/>
                    <a:pt x="39874" y="38586"/>
                  </a:cubicBezTo>
                  <a:cubicBezTo>
                    <a:pt x="42682" y="37501"/>
                    <a:pt x="44310" y="36939"/>
                    <a:pt x="46918" y="35379"/>
                  </a:cubicBezTo>
                  <a:cubicBezTo>
                    <a:pt x="49641" y="33714"/>
                    <a:pt x="50450" y="31678"/>
                    <a:pt x="53316" y="30260"/>
                  </a:cubicBezTo>
                  <a:cubicBezTo>
                    <a:pt x="55658" y="29090"/>
                    <a:pt x="57466" y="29641"/>
                    <a:pt x="59732" y="28338"/>
                  </a:cubicBezTo>
                  <a:cubicBezTo>
                    <a:pt x="61417" y="27358"/>
                    <a:pt x="62208" y="26539"/>
                    <a:pt x="63578" y="25131"/>
                  </a:cubicBezTo>
                  <a:cubicBezTo>
                    <a:pt x="65711" y="22962"/>
                    <a:pt x="66653" y="21458"/>
                    <a:pt x="68062" y="187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3" name="任意形状 408"/>
            <p:cNvSpPr/>
            <p:nvPr/>
          </p:nvSpPr>
          <p:spPr>
            <a:xfrm>
              <a:off x="16681907" y="4974443"/>
              <a:ext cx="163900" cy="154693"/>
            </a:xfrm>
            <a:custGeom>
              <a:avLst/>
              <a:gdLst>
                <a:gd name="connsiteX0" fmla="*/ 158687 w 163900"/>
                <a:gd name="connsiteY0" fmla="*/ 144117 h 154693"/>
                <a:gd name="connsiteX1" fmla="*/ 152927 w 163900"/>
                <a:gd name="connsiteY1" fmla="*/ 142195 h 154693"/>
                <a:gd name="connsiteX2" fmla="*/ 152280 w 163900"/>
                <a:gd name="connsiteY2" fmla="*/ 136448 h 154693"/>
                <a:gd name="connsiteX3" fmla="*/ 151661 w 163900"/>
                <a:gd name="connsiteY3" fmla="*/ 131947 h 154693"/>
                <a:gd name="connsiteX4" fmla="*/ 145235 w 163900"/>
                <a:gd name="connsiteY4" fmla="*/ 130034 h 154693"/>
                <a:gd name="connsiteX5" fmla="*/ 142665 w 163900"/>
                <a:gd name="connsiteY5" fmla="*/ 125534 h 154693"/>
                <a:gd name="connsiteX6" fmla="*/ 139456 w 163900"/>
                <a:gd name="connsiteY6" fmla="*/ 121709 h 154693"/>
                <a:gd name="connsiteX7" fmla="*/ 132402 w 163900"/>
                <a:gd name="connsiteY7" fmla="*/ 121709 h 154693"/>
                <a:gd name="connsiteX8" fmla="*/ 131783 w 163900"/>
                <a:gd name="connsiteY8" fmla="*/ 115942 h 154693"/>
                <a:gd name="connsiteX9" fmla="*/ 125358 w 163900"/>
                <a:gd name="connsiteY9" fmla="*/ 105057 h 154693"/>
                <a:gd name="connsiteX10" fmla="*/ 119607 w 163900"/>
                <a:gd name="connsiteY10" fmla="*/ 101203 h 154693"/>
                <a:gd name="connsiteX11" fmla="*/ 116409 w 163900"/>
                <a:gd name="connsiteY11" fmla="*/ 96084 h 154693"/>
                <a:gd name="connsiteX12" fmla="*/ 113200 w 163900"/>
                <a:gd name="connsiteY12" fmla="*/ 89043 h 154693"/>
                <a:gd name="connsiteX13" fmla="*/ 113200 w 163900"/>
                <a:gd name="connsiteY13" fmla="*/ 82002 h 154693"/>
                <a:gd name="connsiteX14" fmla="*/ 118322 w 163900"/>
                <a:gd name="connsiteY14" fmla="*/ 78158 h 154693"/>
                <a:gd name="connsiteX15" fmla="*/ 118960 w 163900"/>
                <a:gd name="connsiteY15" fmla="*/ 70460 h 154693"/>
                <a:gd name="connsiteX16" fmla="*/ 113200 w 163900"/>
                <a:gd name="connsiteY16" fmla="*/ 65350 h 154693"/>
                <a:gd name="connsiteX17" fmla="*/ 110630 w 163900"/>
                <a:gd name="connsiteY17" fmla="*/ 64066 h 154693"/>
                <a:gd name="connsiteX18" fmla="*/ 105499 w 163900"/>
                <a:gd name="connsiteY18" fmla="*/ 61487 h 154693"/>
                <a:gd name="connsiteX19" fmla="*/ 97816 w 163900"/>
                <a:gd name="connsiteY19" fmla="*/ 56996 h 154693"/>
                <a:gd name="connsiteX20" fmla="*/ 95884 w 163900"/>
                <a:gd name="connsiteY20" fmla="*/ 52514 h 154693"/>
                <a:gd name="connsiteX21" fmla="*/ 92666 w 163900"/>
                <a:gd name="connsiteY21" fmla="*/ 43560 h 154693"/>
                <a:gd name="connsiteX22" fmla="*/ 86906 w 163900"/>
                <a:gd name="connsiteY22" fmla="*/ 36500 h 154693"/>
                <a:gd name="connsiteX23" fmla="*/ 80509 w 163900"/>
                <a:gd name="connsiteY23" fmla="*/ 32019 h 154693"/>
                <a:gd name="connsiteX24" fmla="*/ 74092 w 163900"/>
                <a:gd name="connsiteY24" fmla="*/ 30744 h 154693"/>
                <a:gd name="connsiteX25" fmla="*/ 67685 w 163900"/>
                <a:gd name="connsiteY25" fmla="*/ 24321 h 154693"/>
                <a:gd name="connsiteX26" fmla="*/ 59993 w 163900"/>
                <a:gd name="connsiteY26" fmla="*/ 15367 h 154693"/>
                <a:gd name="connsiteX27" fmla="*/ 54872 w 163900"/>
                <a:gd name="connsiteY27" fmla="*/ 11523 h 154693"/>
                <a:gd name="connsiteX28" fmla="*/ 45885 w 163900"/>
                <a:gd name="connsiteY28" fmla="*/ 12170 h 154693"/>
                <a:gd name="connsiteX29" fmla="*/ 33709 w 163900"/>
                <a:gd name="connsiteY29" fmla="*/ 10885 h 154693"/>
                <a:gd name="connsiteX30" fmla="*/ 27959 w 163900"/>
                <a:gd name="connsiteY30" fmla="*/ 7679 h 154693"/>
                <a:gd name="connsiteX31" fmla="*/ 17058 w 163900"/>
                <a:gd name="connsiteY31" fmla="*/ 2541 h 154693"/>
                <a:gd name="connsiteX32" fmla="*/ 10642 w 163900"/>
                <a:gd name="connsiteY32" fmla="*/ 0 h 154693"/>
                <a:gd name="connsiteX33" fmla="*/ 8709 w 163900"/>
                <a:gd name="connsiteY33" fmla="*/ 1903 h 154693"/>
                <a:gd name="connsiteX34" fmla="*/ 8709 w 163900"/>
                <a:gd name="connsiteY34" fmla="*/ 24968 h 154693"/>
                <a:gd name="connsiteX35" fmla="*/ 6158 w 163900"/>
                <a:gd name="connsiteY35" fmla="*/ 61478 h 154693"/>
                <a:gd name="connsiteX36" fmla="*/ 4235 w 163900"/>
                <a:gd name="connsiteY36" fmla="*/ 90946 h 154693"/>
                <a:gd name="connsiteX37" fmla="*/ 1664 w 163900"/>
                <a:gd name="connsiteY37" fmla="*/ 121699 h 154693"/>
                <a:gd name="connsiteX38" fmla="*/ 370 w 163900"/>
                <a:gd name="connsiteY38" fmla="*/ 120414 h 154693"/>
                <a:gd name="connsiteX39" fmla="*/ 370 w 163900"/>
                <a:gd name="connsiteY39" fmla="*/ 126171 h 154693"/>
                <a:gd name="connsiteX40" fmla="*/ 11917 w 163900"/>
                <a:gd name="connsiteY40" fmla="*/ 126799 h 154693"/>
                <a:gd name="connsiteX41" fmla="*/ 22808 w 163900"/>
                <a:gd name="connsiteY41" fmla="*/ 127446 h 154693"/>
                <a:gd name="connsiteX42" fmla="*/ 29863 w 163900"/>
                <a:gd name="connsiteY42" fmla="*/ 128084 h 154693"/>
                <a:gd name="connsiteX43" fmla="*/ 37545 w 163900"/>
                <a:gd name="connsiteY43" fmla="*/ 126790 h 154693"/>
                <a:gd name="connsiteX44" fmla="*/ 42048 w 163900"/>
                <a:gd name="connsiteY44" fmla="*/ 121680 h 154693"/>
                <a:gd name="connsiteX45" fmla="*/ 44619 w 163900"/>
                <a:gd name="connsiteY45" fmla="*/ 117179 h 154693"/>
                <a:gd name="connsiteX46" fmla="*/ 42686 w 163900"/>
                <a:gd name="connsiteY46" fmla="*/ 111423 h 154693"/>
                <a:gd name="connsiteX47" fmla="*/ 47170 w 163900"/>
                <a:gd name="connsiteY47" fmla="*/ 110138 h 154693"/>
                <a:gd name="connsiteX48" fmla="*/ 50388 w 163900"/>
                <a:gd name="connsiteY48" fmla="*/ 108216 h 154693"/>
                <a:gd name="connsiteX49" fmla="*/ 52311 w 163900"/>
                <a:gd name="connsiteY49" fmla="*/ 102469 h 154693"/>
                <a:gd name="connsiteX50" fmla="*/ 56157 w 163900"/>
                <a:gd name="connsiteY50" fmla="*/ 101822 h 154693"/>
                <a:gd name="connsiteX51" fmla="*/ 61907 w 163900"/>
                <a:gd name="connsiteY51" fmla="*/ 98625 h 154693"/>
                <a:gd name="connsiteX52" fmla="*/ 66410 w 163900"/>
                <a:gd name="connsiteY52" fmla="*/ 97340 h 154693"/>
                <a:gd name="connsiteX53" fmla="*/ 70875 w 163900"/>
                <a:gd name="connsiteY53" fmla="*/ 98625 h 154693"/>
                <a:gd name="connsiteX54" fmla="*/ 76025 w 163900"/>
                <a:gd name="connsiteY54" fmla="*/ 99900 h 154693"/>
                <a:gd name="connsiteX55" fmla="*/ 83070 w 163900"/>
                <a:gd name="connsiteY55" fmla="*/ 102478 h 154693"/>
                <a:gd name="connsiteX56" fmla="*/ 89486 w 163900"/>
                <a:gd name="connsiteY56" fmla="*/ 103106 h 154693"/>
                <a:gd name="connsiteX57" fmla="*/ 93951 w 163900"/>
                <a:gd name="connsiteY57" fmla="*/ 106323 h 154693"/>
                <a:gd name="connsiteX58" fmla="*/ 93332 w 163900"/>
                <a:gd name="connsiteY58" fmla="*/ 111432 h 154693"/>
                <a:gd name="connsiteX59" fmla="*/ 98454 w 163900"/>
                <a:gd name="connsiteY59" fmla="*/ 119130 h 154693"/>
                <a:gd name="connsiteX60" fmla="*/ 103586 w 163900"/>
                <a:gd name="connsiteY60" fmla="*/ 120414 h 154693"/>
                <a:gd name="connsiteX61" fmla="*/ 104214 w 163900"/>
                <a:gd name="connsiteY61" fmla="*/ 128740 h 154693"/>
                <a:gd name="connsiteX62" fmla="*/ 109983 w 163900"/>
                <a:gd name="connsiteY62" fmla="*/ 131937 h 154693"/>
                <a:gd name="connsiteX63" fmla="*/ 113810 w 163900"/>
                <a:gd name="connsiteY63" fmla="*/ 135144 h 154693"/>
                <a:gd name="connsiteX64" fmla="*/ 115733 w 163900"/>
                <a:gd name="connsiteY64" fmla="*/ 141548 h 154693"/>
                <a:gd name="connsiteX65" fmla="*/ 125995 w 163900"/>
                <a:gd name="connsiteY65" fmla="*/ 142185 h 154693"/>
                <a:gd name="connsiteX66" fmla="*/ 131764 w 163900"/>
                <a:gd name="connsiteY66" fmla="*/ 144107 h 154693"/>
                <a:gd name="connsiteX67" fmla="*/ 136886 w 163900"/>
                <a:gd name="connsiteY67" fmla="*/ 146676 h 154693"/>
                <a:gd name="connsiteX68" fmla="*/ 141998 w 163900"/>
                <a:gd name="connsiteY68" fmla="*/ 146039 h 154693"/>
                <a:gd name="connsiteX69" fmla="*/ 147130 w 163900"/>
                <a:gd name="connsiteY69" fmla="*/ 149245 h 154693"/>
                <a:gd name="connsiteX70" fmla="*/ 154174 w 163900"/>
                <a:gd name="connsiteY70" fmla="*/ 153727 h 154693"/>
                <a:gd name="connsiteX71" fmla="*/ 159953 w 163900"/>
                <a:gd name="connsiteY71" fmla="*/ 154365 h 154693"/>
                <a:gd name="connsiteX72" fmla="*/ 163780 w 163900"/>
                <a:gd name="connsiteY72" fmla="*/ 150530 h 154693"/>
                <a:gd name="connsiteX73" fmla="*/ 158687 w 163900"/>
                <a:gd name="connsiteY73" fmla="*/ 144117 h 15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63900" h="154693">
                  <a:moveTo>
                    <a:pt x="158687" y="144117"/>
                  </a:moveTo>
                  <a:cubicBezTo>
                    <a:pt x="156678" y="142842"/>
                    <a:pt x="154393" y="144060"/>
                    <a:pt x="152927" y="142195"/>
                  </a:cubicBezTo>
                  <a:cubicBezTo>
                    <a:pt x="151518" y="140415"/>
                    <a:pt x="152585" y="138684"/>
                    <a:pt x="152280" y="136448"/>
                  </a:cubicBezTo>
                  <a:cubicBezTo>
                    <a:pt x="152070" y="134678"/>
                    <a:pt x="152613" y="133422"/>
                    <a:pt x="151661" y="131947"/>
                  </a:cubicBezTo>
                  <a:cubicBezTo>
                    <a:pt x="150195" y="129777"/>
                    <a:pt x="147187" y="131747"/>
                    <a:pt x="145235" y="130034"/>
                  </a:cubicBezTo>
                  <a:cubicBezTo>
                    <a:pt x="143740" y="128693"/>
                    <a:pt x="143836" y="127189"/>
                    <a:pt x="142665" y="125534"/>
                  </a:cubicBezTo>
                  <a:cubicBezTo>
                    <a:pt x="141542" y="123945"/>
                    <a:pt x="141160" y="122660"/>
                    <a:pt x="139456" y="121709"/>
                  </a:cubicBezTo>
                  <a:cubicBezTo>
                    <a:pt x="137076" y="120338"/>
                    <a:pt x="134287" y="123716"/>
                    <a:pt x="132402" y="121709"/>
                  </a:cubicBezTo>
                  <a:cubicBezTo>
                    <a:pt x="130860" y="120053"/>
                    <a:pt x="132316" y="118140"/>
                    <a:pt x="131783" y="115942"/>
                  </a:cubicBezTo>
                  <a:cubicBezTo>
                    <a:pt x="130603" y="111156"/>
                    <a:pt x="128994" y="108387"/>
                    <a:pt x="125358" y="105057"/>
                  </a:cubicBezTo>
                  <a:cubicBezTo>
                    <a:pt x="123387" y="103221"/>
                    <a:pt x="121464" y="103183"/>
                    <a:pt x="119607" y="101203"/>
                  </a:cubicBezTo>
                  <a:cubicBezTo>
                    <a:pt x="117989" y="99491"/>
                    <a:pt x="117532" y="98149"/>
                    <a:pt x="116409" y="96084"/>
                  </a:cubicBezTo>
                  <a:cubicBezTo>
                    <a:pt x="114952" y="93429"/>
                    <a:pt x="113800" y="91993"/>
                    <a:pt x="113200" y="89043"/>
                  </a:cubicBezTo>
                  <a:cubicBezTo>
                    <a:pt x="112639" y="86350"/>
                    <a:pt x="111896" y="84419"/>
                    <a:pt x="113200" y="82002"/>
                  </a:cubicBezTo>
                  <a:cubicBezTo>
                    <a:pt x="114372" y="79794"/>
                    <a:pt x="117008" y="80279"/>
                    <a:pt x="118322" y="78158"/>
                  </a:cubicBezTo>
                  <a:cubicBezTo>
                    <a:pt x="119883" y="75579"/>
                    <a:pt x="120064" y="73248"/>
                    <a:pt x="118960" y="70460"/>
                  </a:cubicBezTo>
                  <a:cubicBezTo>
                    <a:pt x="117836" y="67672"/>
                    <a:pt x="115780" y="66873"/>
                    <a:pt x="113200" y="65350"/>
                  </a:cubicBezTo>
                  <a:cubicBezTo>
                    <a:pt x="112229" y="64770"/>
                    <a:pt x="111639" y="64560"/>
                    <a:pt x="110630" y="64066"/>
                  </a:cubicBezTo>
                  <a:cubicBezTo>
                    <a:pt x="108622" y="63067"/>
                    <a:pt x="107469" y="62543"/>
                    <a:pt x="105499" y="61487"/>
                  </a:cubicBezTo>
                  <a:cubicBezTo>
                    <a:pt x="102443" y="59860"/>
                    <a:pt x="99825" y="59812"/>
                    <a:pt x="97816" y="56996"/>
                  </a:cubicBezTo>
                  <a:cubicBezTo>
                    <a:pt x="96683" y="55473"/>
                    <a:pt x="96598" y="54284"/>
                    <a:pt x="95884" y="52514"/>
                  </a:cubicBezTo>
                  <a:cubicBezTo>
                    <a:pt x="94494" y="49079"/>
                    <a:pt x="94532" y="46767"/>
                    <a:pt x="92666" y="43560"/>
                  </a:cubicBezTo>
                  <a:cubicBezTo>
                    <a:pt x="90924" y="40468"/>
                    <a:pt x="89524" y="38898"/>
                    <a:pt x="86906" y="36500"/>
                  </a:cubicBezTo>
                  <a:cubicBezTo>
                    <a:pt x="84659" y="34454"/>
                    <a:pt x="83317" y="33160"/>
                    <a:pt x="80509" y="32019"/>
                  </a:cubicBezTo>
                  <a:cubicBezTo>
                    <a:pt x="78129" y="31058"/>
                    <a:pt x="76406" y="31828"/>
                    <a:pt x="74092" y="30744"/>
                  </a:cubicBezTo>
                  <a:cubicBezTo>
                    <a:pt x="70894" y="29231"/>
                    <a:pt x="70436" y="26823"/>
                    <a:pt x="67685" y="24321"/>
                  </a:cubicBezTo>
                  <a:cubicBezTo>
                    <a:pt x="64687" y="20829"/>
                    <a:pt x="63459" y="18402"/>
                    <a:pt x="59993" y="15367"/>
                  </a:cubicBezTo>
                  <a:cubicBezTo>
                    <a:pt x="58108" y="13711"/>
                    <a:pt x="57213" y="12379"/>
                    <a:pt x="54872" y="11523"/>
                  </a:cubicBezTo>
                  <a:cubicBezTo>
                    <a:pt x="51559" y="10314"/>
                    <a:pt x="49407" y="12189"/>
                    <a:pt x="45885" y="12170"/>
                  </a:cubicBezTo>
                  <a:cubicBezTo>
                    <a:pt x="41115" y="12151"/>
                    <a:pt x="38174" y="12598"/>
                    <a:pt x="33709" y="10885"/>
                  </a:cubicBezTo>
                  <a:cubicBezTo>
                    <a:pt x="31319" y="9953"/>
                    <a:pt x="30243" y="8878"/>
                    <a:pt x="27959" y="7679"/>
                  </a:cubicBezTo>
                  <a:cubicBezTo>
                    <a:pt x="23789" y="5500"/>
                    <a:pt x="21304" y="4548"/>
                    <a:pt x="17058" y="2541"/>
                  </a:cubicBezTo>
                  <a:lnTo>
                    <a:pt x="10642" y="0"/>
                  </a:lnTo>
                  <a:lnTo>
                    <a:pt x="8709" y="1903"/>
                  </a:lnTo>
                  <a:lnTo>
                    <a:pt x="8709" y="24968"/>
                  </a:lnTo>
                  <a:lnTo>
                    <a:pt x="6158" y="61478"/>
                  </a:lnTo>
                  <a:lnTo>
                    <a:pt x="4235" y="90946"/>
                  </a:lnTo>
                  <a:lnTo>
                    <a:pt x="1664" y="121699"/>
                  </a:lnTo>
                  <a:lnTo>
                    <a:pt x="370" y="120414"/>
                  </a:lnTo>
                  <a:cubicBezTo>
                    <a:pt x="684" y="122622"/>
                    <a:pt x="-601" y="124154"/>
                    <a:pt x="370" y="126171"/>
                  </a:cubicBezTo>
                  <a:cubicBezTo>
                    <a:pt x="2331" y="130225"/>
                    <a:pt x="7405" y="126552"/>
                    <a:pt x="11917" y="126799"/>
                  </a:cubicBezTo>
                  <a:cubicBezTo>
                    <a:pt x="16154" y="127056"/>
                    <a:pt x="18562" y="127113"/>
                    <a:pt x="22808" y="127446"/>
                  </a:cubicBezTo>
                  <a:cubicBezTo>
                    <a:pt x="25559" y="127646"/>
                    <a:pt x="27111" y="128169"/>
                    <a:pt x="29863" y="128084"/>
                  </a:cubicBezTo>
                  <a:cubicBezTo>
                    <a:pt x="32899" y="127979"/>
                    <a:pt x="34918" y="128341"/>
                    <a:pt x="37545" y="126790"/>
                  </a:cubicBezTo>
                  <a:cubicBezTo>
                    <a:pt x="39849" y="125448"/>
                    <a:pt x="40525" y="123850"/>
                    <a:pt x="42048" y="121680"/>
                  </a:cubicBezTo>
                  <a:cubicBezTo>
                    <a:pt x="43181" y="120015"/>
                    <a:pt x="44333" y="119187"/>
                    <a:pt x="44619" y="117179"/>
                  </a:cubicBezTo>
                  <a:cubicBezTo>
                    <a:pt x="44933" y="114839"/>
                    <a:pt x="41315" y="113354"/>
                    <a:pt x="42686" y="111423"/>
                  </a:cubicBezTo>
                  <a:cubicBezTo>
                    <a:pt x="43752" y="109948"/>
                    <a:pt x="45513" y="110890"/>
                    <a:pt x="47170" y="110138"/>
                  </a:cubicBezTo>
                  <a:cubicBezTo>
                    <a:pt x="48512" y="109539"/>
                    <a:pt x="49369" y="109272"/>
                    <a:pt x="50388" y="108216"/>
                  </a:cubicBezTo>
                  <a:cubicBezTo>
                    <a:pt x="52035" y="106513"/>
                    <a:pt x="50312" y="103744"/>
                    <a:pt x="52311" y="102469"/>
                  </a:cubicBezTo>
                  <a:cubicBezTo>
                    <a:pt x="53577" y="101632"/>
                    <a:pt x="54700" y="102269"/>
                    <a:pt x="56157" y="101822"/>
                  </a:cubicBezTo>
                  <a:cubicBezTo>
                    <a:pt x="58613" y="101080"/>
                    <a:pt x="59517" y="99557"/>
                    <a:pt x="61907" y="98625"/>
                  </a:cubicBezTo>
                  <a:cubicBezTo>
                    <a:pt x="63611" y="97959"/>
                    <a:pt x="64563" y="97340"/>
                    <a:pt x="66410" y="97340"/>
                  </a:cubicBezTo>
                  <a:cubicBezTo>
                    <a:pt x="68209" y="97340"/>
                    <a:pt x="69133" y="98140"/>
                    <a:pt x="70875" y="98625"/>
                  </a:cubicBezTo>
                  <a:cubicBezTo>
                    <a:pt x="72864" y="99158"/>
                    <a:pt x="74045" y="99310"/>
                    <a:pt x="76025" y="99900"/>
                  </a:cubicBezTo>
                  <a:cubicBezTo>
                    <a:pt x="78833" y="100728"/>
                    <a:pt x="80214" y="101841"/>
                    <a:pt x="83070" y="102478"/>
                  </a:cubicBezTo>
                  <a:cubicBezTo>
                    <a:pt x="85517" y="103002"/>
                    <a:pt x="87144" y="102183"/>
                    <a:pt x="89486" y="103106"/>
                  </a:cubicBezTo>
                  <a:cubicBezTo>
                    <a:pt x="91485" y="103906"/>
                    <a:pt x="93132" y="104324"/>
                    <a:pt x="93951" y="106323"/>
                  </a:cubicBezTo>
                  <a:cubicBezTo>
                    <a:pt x="94731" y="108169"/>
                    <a:pt x="93066" y="109443"/>
                    <a:pt x="93332" y="111432"/>
                  </a:cubicBezTo>
                  <a:cubicBezTo>
                    <a:pt x="93780" y="115000"/>
                    <a:pt x="95312" y="117360"/>
                    <a:pt x="98454" y="119130"/>
                  </a:cubicBezTo>
                  <a:cubicBezTo>
                    <a:pt x="100244" y="120120"/>
                    <a:pt x="102034" y="119063"/>
                    <a:pt x="103586" y="120414"/>
                  </a:cubicBezTo>
                  <a:cubicBezTo>
                    <a:pt x="106060" y="122536"/>
                    <a:pt x="102281" y="126124"/>
                    <a:pt x="104214" y="128740"/>
                  </a:cubicBezTo>
                  <a:cubicBezTo>
                    <a:pt x="105737" y="130805"/>
                    <a:pt x="107879" y="130462"/>
                    <a:pt x="109983" y="131937"/>
                  </a:cubicBezTo>
                  <a:cubicBezTo>
                    <a:pt x="111582" y="133070"/>
                    <a:pt x="112687" y="133564"/>
                    <a:pt x="113810" y="135144"/>
                  </a:cubicBezTo>
                  <a:cubicBezTo>
                    <a:pt x="115343" y="137256"/>
                    <a:pt x="113962" y="139654"/>
                    <a:pt x="115733" y="141548"/>
                  </a:cubicBezTo>
                  <a:cubicBezTo>
                    <a:pt x="118465" y="144469"/>
                    <a:pt x="122092" y="141291"/>
                    <a:pt x="125995" y="142185"/>
                  </a:cubicBezTo>
                  <a:cubicBezTo>
                    <a:pt x="128309" y="142728"/>
                    <a:pt x="129565" y="143184"/>
                    <a:pt x="131764" y="144107"/>
                  </a:cubicBezTo>
                  <a:cubicBezTo>
                    <a:pt x="133830" y="144973"/>
                    <a:pt x="134678" y="146334"/>
                    <a:pt x="136886" y="146676"/>
                  </a:cubicBezTo>
                  <a:cubicBezTo>
                    <a:pt x="138885" y="146981"/>
                    <a:pt x="140027" y="145658"/>
                    <a:pt x="141998" y="146039"/>
                  </a:cubicBezTo>
                  <a:cubicBezTo>
                    <a:pt x="144321" y="146477"/>
                    <a:pt x="145121" y="147980"/>
                    <a:pt x="147130" y="149245"/>
                  </a:cubicBezTo>
                  <a:cubicBezTo>
                    <a:pt x="149881" y="150977"/>
                    <a:pt x="151071" y="152776"/>
                    <a:pt x="154174" y="153727"/>
                  </a:cubicBezTo>
                  <a:cubicBezTo>
                    <a:pt x="156354" y="154374"/>
                    <a:pt x="157820" y="155145"/>
                    <a:pt x="159953" y="154365"/>
                  </a:cubicBezTo>
                  <a:cubicBezTo>
                    <a:pt x="161952" y="153632"/>
                    <a:pt x="163304" y="152576"/>
                    <a:pt x="163780" y="150530"/>
                  </a:cubicBezTo>
                  <a:cubicBezTo>
                    <a:pt x="164561" y="147419"/>
                    <a:pt x="161381" y="145839"/>
                    <a:pt x="158687" y="14411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4" name="任意形状 409"/>
            <p:cNvSpPr/>
            <p:nvPr/>
          </p:nvSpPr>
          <p:spPr>
            <a:xfrm>
              <a:off x="16889562" y="4997431"/>
              <a:ext cx="10738" cy="18411"/>
            </a:xfrm>
            <a:custGeom>
              <a:avLst/>
              <a:gdLst>
                <a:gd name="connsiteX0" fmla="*/ 3582 w 10738"/>
                <a:gd name="connsiteY0" fmla="*/ 0 h 18411"/>
                <a:gd name="connsiteX1" fmla="*/ 374 w 10738"/>
                <a:gd name="connsiteY1" fmla="*/ 8963 h 18411"/>
                <a:gd name="connsiteX2" fmla="*/ 2297 w 10738"/>
                <a:gd name="connsiteY2" fmla="*/ 17936 h 18411"/>
                <a:gd name="connsiteX3" fmla="*/ 8703 w 10738"/>
                <a:gd name="connsiteY3" fmla="*/ 16652 h 18411"/>
                <a:gd name="connsiteX4" fmla="*/ 9332 w 10738"/>
                <a:gd name="connsiteY4" fmla="*/ 6394 h 18411"/>
                <a:gd name="connsiteX5" fmla="*/ 3582 w 10738"/>
                <a:gd name="connsiteY5" fmla="*/ 0 h 1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38" h="18411">
                  <a:moveTo>
                    <a:pt x="3582" y="0"/>
                  </a:moveTo>
                  <a:cubicBezTo>
                    <a:pt x="3582" y="0"/>
                    <a:pt x="602" y="5262"/>
                    <a:pt x="374" y="8963"/>
                  </a:cubicBezTo>
                  <a:cubicBezTo>
                    <a:pt x="145" y="12531"/>
                    <a:pt x="-988" y="16490"/>
                    <a:pt x="2297" y="17936"/>
                  </a:cubicBezTo>
                  <a:cubicBezTo>
                    <a:pt x="4620" y="18954"/>
                    <a:pt x="6724" y="18250"/>
                    <a:pt x="8703" y="16652"/>
                  </a:cubicBezTo>
                  <a:cubicBezTo>
                    <a:pt x="11817" y="14102"/>
                    <a:pt x="10798" y="10124"/>
                    <a:pt x="9332" y="6394"/>
                  </a:cubicBezTo>
                  <a:cubicBezTo>
                    <a:pt x="8132" y="3283"/>
                    <a:pt x="6571" y="1551"/>
                    <a:pt x="3582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5" name="任意形状 410"/>
            <p:cNvSpPr/>
            <p:nvPr/>
          </p:nvSpPr>
          <p:spPr>
            <a:xfrm>
              <a:off x="16853337" y="5134974"/>
              <a:ext cx="10999" cy="6542"/>
            </a:xfrm>
            <a:custGeom>
              <a:avLst/>
              <a:gdLst>
                <a:gd name="connsiteX0" fmla="*/ 4583 w 10999"/>
                <a:gd name="connsiteY0" fmla="*/ 237 h 6542"/>
                <a:gd name="connsiteX1" fmla="*/ 99 w 10999"/>
                <a:gd name="connsiteY1" fmla="*/ 4718 h 6542"/>
                <a:gd name="connsiteX2" fmla="*/ 6516 w 10999"/>
                <a:gd name="connsiteY2" fmla="*/ 6013 h 6542"/>
                <a:gd name="connsiteX3" fmla="*/ 10990 w 10999"/>
                <a:gd name="connsiteY3" fmla="*/ 2806 h 6542"/>
                <a:gd name="connsiteX4" fmla="*/ 4583 w 10999"/>
                <a:gd name="connsiteY4" fmla="*/ 237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99" h="6542">
                  <a:moveTo>
                    <a:pt x="4583" y="237"/>
                  </a:moveTo>
                  <a:cubicBezTo>
                    <a:pt x="2175" y="798"/>
                    <a:pt x="-557" y="2340"/>
                    <a:pt x="99" y="4718"/>
                  </a:cubicBezTo>
                  <a:cubicBezTo>
                    <a:pt x="756" y="7192"/>
                    <a:pt x="4040" y="6631"/>
                    <a:pt x="6516" y="6013"/>
                  </a:cubicBezTo>
                  <a:cubicBezTo>
                    <a:pt x="8581" y="5480"/>
                    <a:pt x="10828" y="4947"/>
                    <a:pt x="10990" y="2806"/>
                  </a:cubicBezTo>
                  <a:cubicBezTo>
                    <a:pt x="11219" y="123"/>
                    <a:pt x="7211" y="-382"/>
                    <a:pt x="4583" y="2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6" name="任意形状 411"/>
            <p:cNvSpPr/>
            <p:nvPr/>
          </p:nvSpPr>
          <p:spPr>
            <a:xfrm>
              <a:off x="16867439" y="5128165"/>
              <a:ext cx="8706" cy="9027"/>
            </a:xfrm>
            <a:custGeom>
              <a:avLst/>
              <a:gdLst>
                <a:gd name="connsiteX0" fmla="*/ 4570 w 8706"/>
                <a:gd name="connsiteY0" fmla="*/ 5 h 9027"/>
                <a:gd name="connsiteX1" fmla="*/ 58 w 8706"/>
                <a:gd name="connsiteY1" fmla="*/ 3202 h 9027"/>
                <a:gd name="connsiteX2" fmla="*/ 2637 w 8706"/>
                <a:gd name="connsiteY2" fmla="*/ 7694 h 9027"/>
                <a:gd name="connsiteX3" fmla="*/ 5846 w 8706"/>
                <a:gd name="connsiteY3" fmla="*/ 8978 h 9027"/>
                <a:gd name="connsiteX4" fmla="*/ 8397 w 8706"/>
                <a:gd name="connsiteY4" fmla="*/ 6418 h 9027"/>
                <a:gd name="connsiteX5" fmla="*/ 4570 w 8706"/>
                <a:gd name="connsiteY5" fmla="*/ 5 h 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06" h="9027">
                  <a:moveTo>
                    <a:pt x="4570" y="5"/>
                  </a:moveTo>
                  <a:cubicBezTo>
                    <a:pt x="2400" y="-90"/>
                    <a:pt x="457" y="1100"/>
                    <a:pt x="58" y="3202"/>
                  </a:cubicBezTo>
                  <a:cubicBezTo>
                    <a:pt x="-295" y="5181"/>
                    <a:pt x="1019" y="6476"/>
                    <a:pt x="2637" y="7694"/>
                  </a:cubicBezTo>
                  <a:cubicBezTo>
                    <a:pt x="3704" y="8502"/>
                    <a:pt x="4532" y="9225"/>
                    <a:pt x="5846" y="8978"/>
                  </a:cubicBezTo>
                  <a:cubicBezTo>
                    <a:pt x="7226" y="8721"/>
                    <a:pt x="7864" y="7722"/>
                    <a:pt x="8397" y="6418"/>
                  </a:cubicBezTo>
                  <a:cubicBezTo>
                    <a:pt x="9511" y="3707"/>
                    <a:pt x="7474" y="119"/>
                    <a:pt x="4570" y="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7" name="任意形状 412"/>
            <p:cNvSpPr/>
            <p:nvPr/>
          </p:nvSpPr>
          <p:spPr>
            <a:xfrm>
              <a:off x="16879692" y="5141740"/>
              <a:ext cx="14676" cy="10142"/>
            </a:xfrm>
            <a:custGeom>
              <a:avLst/>
              <a:gdLst>
                <a:gd name="connsiteX0" fmla="*/ 8977 w 14676"/>
                <a:gd name="connsiteY0" fmla="*/ 512 h 10142"/>
                <a:gd name="connsiteX1" fmla="*/ 2561 w 14676"/>
                <a:gd name="connsiteY1" fmla="*/ 1160 h 10142"/>
                <a:gd name="connsiteX2" fmla="*/ 2561 w 14676"/>
                <a:gd name="connsiteY2" fmla="*/ 5641 h 10142"/>
                <a:gd name="connsiteX3" fmla="*/ 0 w 14676"/>
                <a:gd name="connsiteY3" fmla="*/ 6279 h 10142"/>
                <a:gd name="connsiteX4" fmla="*/ 6407 w 14676"/>
                <a:gd name="connsiteY4" fmla="*/ 10123 h 10142"/>
                <a:gd name="connsiteX5" fmla="*/ 10891 w 14676"/>
                <a:gd name="connsiteY5" fmla="*/ 7554 h 10142"/>
                <a:gd name="connsiteX6" fmla="*/ 14118 w 14676"/>
                <a:gd name="connsiteY6" fmla="*/ 1150 h 10142"/>
                <a:gd name="connsiteX7" fmla="*/ 8977 w 14676"/>
                <a:gd name="connsiteY7" fmla="*/ 512 h 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76" h="10142">
                  <a:moveTo>
                    <a:pt x="8977" y="512"/>
                  </a:moveTo>
                  <a:cubicBezTo>
                    <a:pt x="6455" y="455"/>
                    <a:pt x="3941" y="-953"/>
                    <a:pt x="2561" y="1160"/>
                  </a:cubicBezTo>
                  <a:cubicBezTo>
                    <a:pt x="1609" y="2625"/>
                    <a:pt x="2561" y="3890"/>
                    <a:pt x="2561" y="5641"/>
                  </a:cubicBezTo>
                  <a:lnTo>
                    <a:pt x="0" y="6279"/>
                  </a:lnTo>
                  <a:cubicBezTo>
                    <a:pt x="2504" y="7773"/>
                    <a:pt x="3504" y="10399"/>
                    <a:pt x="6407" y="10123"/>
                  </a:cubicBezTo>
                  <a:cubicBezTo>
                    <a:pt x="8416" y="9923"/>
                    <a:pt x="9444" y="8952"/>
                    <a:pt x="10891" y="7554"/>
                  </a:cubicBezTo>
                  <a:cubicBezTo>
                    <a:pt x="12900" y="5613"/>
                    <a:pt x="15937" y="3253"/>
                    <a:pt x="14118" y="1150"/>
                  </a:cubicBezTo>
                  <a:cubicBezTo>
                    <a:pt x="12785" y="-363"/>
                    <a:pt x="11005" y="569"/>
                    <a:pt x="8977" y="51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8" name="任意形状 413"/>
            <p:cNvSpPr/>
            <p:nvPr/>
          </p:nvSpPr>
          <p:spPr>
            <a:xfrm>
              <a:off x="16917782" y="5026592"/>
              <a:ext cx="25782" cy="31683"/>
            </a:xfrm>
            <a:custGeom>
              <a:avLst/>
              <a:gdLst>
                <a:gd name="connsiteX0" fmla="*/ 21534 w 25782"/>
                <a:gd name="connsiteY0" fmla="*/ 15655 h 31683"/>
                <a:gd name="connsiteX1" fmla="*/ 17050 w 25782"/>
                <a:gd name="connsiteY1" fmla="*/ 11830 h 31683"/>
                <a:gd name="connsiteX2" fmla="*/ 15136 w 25782"/>
                <a:gd name="connsiteY2" fmla="*/ 6064 h 31683"/>
                <a:gd name="connsiteX3" fmla="*/ 9367 w 25782"/>
                <a:gd name="connsiteY3" fmla="*/ 2858 h 31683"/>
                <a:gd name="connsiteX4" fmla="*/ 4236 w 25782"/>
                <a:gd name="connsiteY4" fmla="*/ 288 h 31683"/>
                <a:gd name="connsiteX5" fmla="*/ 4236 w 25782"/>
                <a:gd name="connsiteY5" fmla="*/ 6055 h 31683"/>
                <a:gd name="connsiteX6" fmla="*/ 390 w 25782"/>
                <a:gd name="connsiteY6" fmla="*/ 9889 h 31683"/>
                <a:gd name="connsiteX7" fmla="*/ 390 w 25782"/>
                <a:gd name="connsiteY7" fmla="*/ 13733 h 31683"/>
                <a:gd name="connsiteX8" fmla="*/ 4865 w 25782"/>
                <a:gd name="connsiteY8" fmla="*/ 16940 h 31683"/>
                <a:gd name="connsiteX9" fmla="*/ 7444 w 25782"/>
                <a:gd name="connsiteY9" fmla="*/ 22059 h 31683"/>
                <a:gd name="connsiteX10" fmla="*/ 8082 w 25782"/>
                <a:gd name="connsiteY10" fmla="*/ 28472 h 31683"/>
                <a:gd name="connsiteX11" fmla="*/ 16412 w 25782"/>
                <a:gd name="connsiteY11" fmla="*/ 31669 h 31683"/>
                <a:gd name="connsiteX12" fmla="*/ 24124 w 25782"/>
                <a:gd name="connsiteY12" fmla="*/ 28472 h 31683"/>
                <a:gd name="connsiteX13" fmla="*/ 24752 w 25782"/>
                <a:gd name="connsiteY13" fmla="*/ 19499 h 31683"/>
                <a:gd name="connsiteX14" fmla="*/ 21534 w 25782"/>
                <a:gd name="connsiteY14" fmla="*/ 15655 h 3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782" h="31683">
                  <a:moveTo>
                    <a:pt x="21534" y="15655"/>
                  </a:moveTo>
                  <a:cubicBezTo>
                    <a:pt x="19916" y="14000"/>
                    <a:pt x="18335" y="13724"/>
                    <a:pt x="17050" y="11830"/>
                  </a:cubicBezTo>
                  <a:cubicBezTo>
                    <a:pt x="15698" y="9861"/>
                    <a:pt x="16612" y="7910"/>
                    <a:pt x="15136" y="6064"/>
                  </a:cubicBezTo>
                  <a:cubicBezTo>
                    <a:pt x="13508" y="4066"/>
                    <a:pt x="11623" y="4066"/>
                    <a:pt x="9367" y="2858"/>
                  </a:cubicBezTo>
                  <a:cubicBezTo>
                    <a:pt x="7388" y="1820"/>
                    <a:pt x="6121" y="-882"/>
                    <a:pt x="4236" y="288"/>
                  </a:cubicBezTo>
                  <a:cubicBezTo>
                    <a:pt x="2313" y="1459"/>
                    <a:pt x="5131" y="3990"/>
                    <a:pt x="4236" y="6055"/>
                  </a:cubicBezTo>
                  <a:cubicBezTo>
                    <a:pt x="3389" y="7996"/>
                    <a:pt x="1066" y="7882"/>
                    <a:pt x="390" y="9889"/>
                  </a:cubicBezTo>
                  <a:cubicBezTo>
                    <a:pt x="-76" y="11316"/>
                    <a:pt x="-181" y="12344"/>
                    <a:pt x="390" y="13733"/>
                  </a:cubicBezTo>
                  <a:cubicBezTo>
                    <a:pt x="1190" y="15722"/>
                    <a:pt x="3465" y="15313"/>
                    <a:pt x="4865" y="16940"/>
                  </a:cubicBezTo>
                  <a:cubicBezTo>
                    <a:pt x="6340" y="18624"/>
                    <a:pt x="6797" y="19918"/>
                    <a:pt x="7444" y="22059"/>
                  </a:cubicBezTo>
                  <a:cubicBezTo>
                    <a:pt x="8159" y="24457"/>
                    <a:pt x="6769" y="26331"/>
                    <a:pt x="8082" y="28472"/>
                  </a:cubicBezTo>
                  <a:cubicBezTo>
                    <a:pt x="9920" y="31431"/>
                    <a:pt x="12947" y="31765"/>
                    <a:pt x="16412" y="31669"/>
                  </a:cubicBezTo>
                  <a:cubicBezTo>
                    <a:pt x="19677" y="31584"/>
                    <a:pt x="22153" y="31061"/>
                    <a:pt x="24124" y="28472"/>
                  </a:cubicBezTo>
                  <a:cubicBezTo>
                    <a:pt x="26228" y="25665"/>
                    <a:pt x="26208" y="22697"/>
                    <a:pt x="24752" y="19499"/>
                  </a:cubicBezTo>
                  <a:cubicBezTo>
                    <a:pt x="23914" y="17720"/>
                    <a:pt x="22895" y="17064"/>
                    <a:pt x="21534" y="1565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29" name="任意形状 414"/>
            <p:cNvSpPr/>
            <p:nvPr/>
          </p:nvSpPr>
          <p:spPr>
            <a:xfrm>
              <a:off x="16950234" y="5051490"/>
              <a:ext cx="21515" cy="20338"/>
            </a:xfrm>
            <a:custGeom>
              <a:avLst/>
              <a:gdLst>
                <a:gd name="connsiteX0" fmla="*/ 18594 w 21515"/>
                <a:gd name="connsiteY0" fmla="*/ 10645 h 20338"/>
                <a:gd name="connsiteX1" fmla="*/ 12834 w 21515"/>
                <a:gd name="connsiteY1" fmla="*/ 9360 h 20338"/>
                <a:gd name="connsiteX2" fmla="*/ 10264 w 21515"/>
                <a:gd name="connsiteY2" fmla="*/ 4241 h 20338"/>
                <a:gd name="connsiteX3" fmla="*/ 6417 w 21515"/>
                <a:gd name="connsiteY3" fmla="*/ 397 h 20338"/>
                <a:gd name="connsiteX4" fmla="*/ 658 w 21515"/>
                <a:gd name="connsiteY4" fmla="*/ 1672 h 20338"/>
                <a:gd name="connsiteX5" fmla="*/ 1296 w 21515"/>
                <a:gd name="connsiteY5" fmla="*/ 7438 h 20338"/>
                <a:gd name="connsiteX6" fmla="*/ 4495 w 21515"/>
                <a:gd name="connsiteY6" fmla="*/ 10645 h 20338"/>
                <a:gd name="connsiteX7" fmla="*/ 5133 w 21515"/>
                <a:gd name="connsiteY7" fmla="*/ 15764 h 20338"/>
                <a:gd name="connsiteX8" fmla="*/ 11549 w 21515"/>
                <a:gd name="connsiteY8" fmla="*/ 19617 h 20338"/>
                <a:gd name="connsiteX9" fmla="*/ 21155 w 21515"/>
                <a:gd name="connsiteY9" fmla="*/ 17686 h 20338"/>
                <a:gd name="connsiteX10" fmla="*/ 18594 w 21515"/>
                <a:gd name="connsiteY10" fmla="*/ 10645 h 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15" h="20338">
                  <a:moveTo>
                    <a:pt x="18594" y="10645"/>
                  </a:moveTo>
                  <a:cubicBezTo>
                    <a:pt x="16775" y="9246"/>
                    <a:pt x="14633" y="10797"/>
                    <a:pt x="12834" y="9360"/>
                  </a:cubicBezTo>
                  <a:cubicBezTo>
                    <a:pt x="11083" y="7971"/>
                    <a:pt x="11587" y="6049"/>
                    <a:pt x="10264" y="4241"/>
                  </a:cubicBezTo>
                  <a:cubicBezTo>
                    <a:pt x="9007" y="2519"/>
                    <a:pt x="8436" y="1034"/>
                    <a:pt x="6417" y="397"/>
                  </a:cubicBezTo>
                  <a:cubicBezTo>
                    <a:pt x="4228" y="-298"/>
                    <a:pt x="1972" y="-203"/>
                    <a:pt x="658" y="1672"/>
                  </a:cubicBezTo>
                  <a:cubicBezTo>
                    <a:pt x="-656" y="3527"/>
                    <a:pt x="230" y="5449"/>
                    <a:pt x="1296" y="7438"/>
                  </a:cubicBezTo>
                  <a:cubicBezTo>
                    <a:pt x="2124" y="8989"/>
                    <a:pt x="3695" y="9065"/>
                    <a:pt x="4495" y="10645"/>
                  </a:cubicBezTo>
                  <a:cubicBezTo>
                    <a:pt x="5409" y="12434"/>
                    <a:pt x="4200" y="13994"/>
                    <a:pt x="5133" y="15764"/>
                  </a:cubicBezTo>
                  <a:cubicBezTo>
                    <a:pt x="6503" y="18343"/>
                    <a:pt x="8703" y="18961"/>
                    <a:pt x="11549" y="19617"/>
                  </a:cubicBezTo>
                  <a:cubicBezTo>
                    <a:pt x="15281" y="20455"/>
                    <a:pt x="19822" y="21273"/>
                    <a:pt x="21155" y="17686"/>
                  </a:cubicBezTo>
                  <a:cubicBezTo>
                    <a:pt x="22183" y="14955"/>
                    <a:pt x="20916" y="12434"/>
                    <a:pt x="18594" y="1064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0" name="任意形状 415"/>
            <p:cNvSpPr/>
            <p:nvPr/>
          </p:nvSpPr>
          <p:spPr>
            <a:xfrm>
              <a:off x="16957660" y="5079124"/>
              <a:ext cx="13099" cy="14550"/>
            </a:xfrm>
            <a:custGeom>
              <a:avLst/>
              <a:gdLst>
                <a:gd name="connsiteX0" fmla="*/ 9169 w 13099"/>
                <a:gd name="connsiteY0" fmla="*/ 1660 h 14550"/>
                <a:gd name="connsiteX1" fmla="*/ 4047 w 13099"/>
                <a:gd name="connsiteY1" fmla="*/ 376 h 14550"/>
                <a:gd name="connsiteX2" fmla="*/ 2762 w 13099"/>
                <a:gd name="connsiteY2" fmla="*/ 6132 h 14550"/>
                <a:gd name="connsiteX3" fmla="*/ 191 w 13099"/>
                <a:gd name="connsiteY3" fmla="*/ 11880 h 14550"/>
                <a:gd name="connsiteX4" fmla="*/ 5323 w 13099"/>
                <a:gd name="connsiteY4" fmla="*/ 14458 h 14550"/>
                <a:gd name="connsiteX5" fmla="*/ 9159 w 13099"/>
                <a:gd name="connsiteY5" fmla="*/ 9958 h 14550"/>
                <a:gd name="connsiteX6" fmla="*/ 13005 w 13099"/>
                <a:gd name="connsiteY6" fmla="*/ 6760 h 14550"/>
                <a:gd name="connsiteX7" fmla="*/ 9169 w 13099"/>
                <a:gd name="connsiteY7" fmla="*/ 1660 h 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" h="14550">
                  <a:moveTo>
                    <a:pt x="9169" y="1660"/>
                  </a:moveTo>
                  <a:cubicBezTo>
                    <a:pt x="7398" y="566"/>
                    <a:pt x="5856" y="-623"/>
                    <a:pt x="4047" y="376"/>
                  </a:cubicBezTo>
                  <a:cubicBezTo>
                    <a:pt x="2019" y="1460"/>
                    <a:pt x="3466" y="3944"/>
                    <a:pt x="2762" y="6132"/>
                  </a:cubicBezTo>
                  <a:cubicBezTo>
                    <a:pt x="2000" y="8464"/>
                    <a:pt x="-742" y="9605"/>
                    <a:pt x="191" y="11880"/>
                  </a:cubicBezTo>
                  <a:cubicBezTo>
                    <a:pt x="1039" y="13954"/>
                    <a:pt x="3123" y="14858"/>
                    <a:pt x="5323" y="14458"/>
                  </a:cubicBezTo>
                  <a:cubicBezTo>
                    <a:pt x="7579" y="14030"/>
                    <a:pt x="7512" y="11575"/>
                    <a:pt x="9159" y="9958"/>
                  </a:cubicBezTo>
                  <a:cubicBezTo>
                    <a:pt x="10549" y="8597"/>
                    <a:pt x="12539" y="8654"/>
                    <a:pt x="13005" y="6760"/>
                  </a:cubicBezTo>
                  <a:cubicBezTo>
                    <a:pt x="13596" y="4334"/>
                    <a:pt x="11292" y="2964"/>
                    <a:pt x="9169" y="166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1" name="任意形状 416"/>
            <p:cNvSpPr/>
            <p:nvPr/>
          </p:nvSpPr>
          <p:spPr>
            <a:xfrm>
              <a:off x="16977021" y="5066474"/>
              <a:ext cx="25790" cy="22994"/>
            </a:xfrm>
            <a:custGeom>
              <a:avLst/>
              <a:gdLst>
                <a:gd name="connsiteX0" fmla="*/ 23794 w 25790"/>
                <a:gd name="connsiteY0" fmla="*/ 21922 h 22994"/>
                <a:gd name="connsiteX1" fmla="*/ 25727 w 25790"/>
                <a:gd name="connsiteY1" fmla="*/ 17441 h 22994"/>
                <a:gd name="connsiteX2" fmla="*/ 21243 w 25790"/>
                <a:gd name="connsiteY2" fmla="*/ 13597 h 22994"/>
                <a:gd name="connsiteX3" fmla="*/ 15464 w 25790"/>
                <a:gd name="connsiteY3" fmla="*/ 7830 h 22994"/>
                <a:gd name="connsiteX4" fmla="*/ 9714 w 25790"/>
                <a:gd name="connsiteY4" fmla="*/ 3349 h 22994"/>
                <a:gd name="connsiteX5" fmla="*/ 3317 w 25790"/>
                <a:gd name="connsiteY5" fmla="*/ 142 h 22994"/>
                <a:gd name="connsiteX6" fmla="*/ 99 w 25790"/>
                <a:gd name="connsiteY6" fmla="*/ 7830 h 22994"/>
                <a:gd name="connsiteX7" fmla="*/ 9067 w 25790"/>
                <a:gd name="connsiteY7" fmla="*/ 15528 h 22994"/>
                <a:gd name="connsiteX8" fmla="*/ 14836 w 25790"/>
                <a:gd name="connsiteY8" fmla="*/ 20647 h 22994"/>
                <a:gd name="connsiteX9" fmla="*/ 23794 w 25790"/>
                <a:gd name="connsiteY9" fmla="*/ 21922 h 2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90" h="22994">
                  <a:moveTo>
                    <a:pt x="23794" y="21922"/>
                  </a:moveTo>
                  <a:cubicBezTo>
                    <a:pt x="25213" y="20638"/>
                    <a:pt x="26031" y="19325"/>
                    <a:pt x="25727" y="17441"/>
                  </a:cubicBezTo>
                  <a:cubicBezTo>
                    <a:pt x="25355" y="15157"/>
                    <a:pt x="22937" y="15138"/>
                    <a:pt x="21243" y="13597"/>
                  </a:cubicBezTo>
                  <a:cubicBezTo>
                    <a:pt x="18901" y="11437"/>
                    <a:pt x="17873" y="9924"/>
                    <a:pt x="15464" y="7830"/>
                  </a:cubicBezTo>
                  <a:cubicBezTo>
                    <a:pt x="13341" y="5956"/>
                    <a:pt x="12123" y="4862"/>
                    <a:pt x="9714" y="3349"/>
                  </a:cubicBezTo>
                  <a:cubicBezTo>
                    <a:pt x="7353" y="1855"/>
                    <a:pt x="5982" y="-619"/>
                    <a:pt x="3317" y="142"/>
                  </a:cubicBezTo>
                  <a:cubicBezTo>
                    <a:pt x="185" y="1018"/>
                    <a:pt x="-244" y="4605"/>
                    <a:pt x="99" y="7830"/>
                  </a:cubicBezTo>
                  <a:cubicBezTo>
                    <a:pt x="613" y="12407"/>
                    <a:pt x="5611" y="12483"/>
                    <a:pt x="9067" y="15528"/>
                  </a:cubicBezTo>
                  <a:cubicBezTo>
                    <a:pt x="11332" y="17507"/>
                    <a:pt x="12142" y="19325"/>
                    <a:pt x="14836" y="20647"/>
                  </a:cubicBezTo>
                  <a:cubicBezTo>
                    <a:pt x="17996" y="22198"/>
                    <a:pt x="21195" y="24301"/>
                    <a:pt x="23794" y="219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2" name="任意形状 417"/>
            <p:cNvSpPr/>
            <p:nvPr/>
          </p:nvSpPr>
          <p:spPr>
            <a:xfrm>
              <a:off x="17012966" y="5089979"/>
              <a:ext cx="12356" cy="19123"/>
            </a:xfrm>
            <a:custGeom>
              <a:avLst/>
              <a:gdLst>
                <a:gd name="connsiteX0" fmla="*/ 12221 w 12356"/>
                <a:gd name="connsiteY0" fmla="*/ 15069 h 19123"/>
                <a:gd name="connsiteX1" fmla="*/ 9003 w 12356"/>
                <a:gd name="connsiteY1" fmla="*/ 8028 h 19123"/>
                <a:gd name="connsiteX2" fmla="*/ 6442 w 12356"/>
                <a:gd name="connsiteY2" fmla="*/ 977 h 19123"/>
                <a:gd name="connsiteX3" fmla="*/ 1939 w 12356"/>
                <a:gd name="connsiteY3" fmla="*/ 349 h 19123"/>
                <a:gd name="connsiteX4" fmla="*/ 16 w 12356"/>
                <a:gd name="connsiteY4" fmla="*/ 6753 h 19123"/>
                <a:gd name="connsiteX5" fmla="*/ 2577 w 12356"/>
                <a:gd name="connsiteY5" fmla="*/ 14451 h 19123"/>
                <a:gd name="connsiteX6" fmla="*/ 9003 w 12356"/>
                <a:gd name="connsiteY6" fmla="*/ 18932 h 19123"/>
                <a:gd name="connsiteX7" fmla="*/ 12221 w 12356"/>
                <a:gd name="connsiteY7" fmla="*/ 15069 h 1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6" h="19123">
                  <a:moveTo>
                    <a:pt x="12221" y="15069"/>
                  </a:moveTo>
                  <a:cubicBezTo>
                    <a:pt x="13011" y="12148"/>
                    <a:pt x="10145" y="10825"/>
                    <a:pt x="9003" y="8028"/>
                  </a:cubicBezTo>
                  <a:cubicBezTo>
                    <a:pt x="7908" y="5316"/>
                    <a:pt x="8965" y="2471"/>
                    <a:pt x="6442" y="977"/>
                  </a:cubicBezTo>
                  <a:cubicBezTo>
                    <a:pt x="4900" y="83"/>
                    <a:pt x="3557" y="-355"/>
                    <a:pt x="1939" y="349"/>
                  </a:cubicBezTo>
                  <a:cubicBezTo>
                    <a:pt x="-450" y="1377"/>
                    <a:pt x="64" y="4127"/>
                    <a:pt x="16" y="6753"/>
                  </a:cubicBezTo>
                  <a:cubicBezTo>
                    <a:pt x="-22" y="9912"/>
                    <a:pt x="682" y="11920"/>
                    <a:pt x="2577" y="14451"/>
                  </a:cubicBezTo>
                  <a:cubicBezTo>
                    <a:pt x="4414" y="16877"/>
                    <a:pt x="6108" y="19922"/>
                    <a:pt x="9003" y="18932"/>
                  </a:cubicBezTo>
                  <a:cubicBezTo>
                    <a:pt x="10840" y="18285"/>
                    <a:pt x="11697" y="16963"/>
                    <a:pt x="12221" y="1506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3" name="任意形状 418"/>
            <p:cNvSpPr/>
            <p:nvPr/>
          </p:nvSpPr>
          <p:spPr>
            <a:xfrm>
              <a:off x="16993757" y="5100040"/>
              <a:ext cx="20725" cy="16294"/>
            </a:xfrm>
            <a:custGeom>
              <a:avLst/>
              <a:gdLst>
                <a:gd name="connsiteX0" fmla="*/ 12865 w 20725"/>
                <a:gd name="connsiteY0" fmla="*/ 6340 h 16294"/>
                <a:gd name="connsiteX1" fmla="*/ 7086 w 20725"/>
                <a:gd name="connsiteY1" fmla="*/ 4428 h 16294"/>
                <a:gd name="connsiteX2" fmla="*/ 1345 w 20725"/>
                <a:gd name="connsiteY2" fmla="*/ 583 h 16294"/>
                <a:gd name="connsiteX3" fmla="*/ 1345 w 20725"/>
                <a:gd name="connsiteY3" fmla="*/ 4428 h 16294"/>
                <a:gd name="connsiteX4" fmla="*/ 41 w 20725"/>
                <a:gd name="connsiteY4" fmla="*/ 9547 h 16294"/>
                <a:gd name="connsiteX5" fmla="*/ 7077 w 20725"/>
                <a:gd name="connsiteY5" fmla="*/ 15294 h 16294"/>
                <a:gd name="connsiteX6" fmla="*/ 17358 w 20725"/>
                <a:gd name="connsiteY6" fmla="*/ 14666 h 16294"/>
                <a:gd name="connsiteX7" fmla="*/ 20547 w 20725"/>
                <a:gd name="connsiteY7" fmla="*/ 11469 h 16294"/>
                <a:gd name="connsiteX8" fmla="*/ 19262 w 20725"/>
                <a:gd name="connsiteY8" fmla="*/ 6968 h 16294"/>
                <a:gd name="connsiteX9" fmla="*/ 12865 w 20725"/>
                <a:gd name="connsiteY9" fmla="*/ 6340 h 1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25" h="16294">
                  <a:moveTo>
                    <a:pt x="12865" y="6340"/>
                  </a:moveTo>
                  <a:cubicBezTo>
                    <a:pt x="10542" y="5836"/>
                    <a:pt x="9247" y="5436"/>
                    <a:pt x="7086" y="4428"/>
                  </a:cubicBezTo>
                  <a:cubicBezTo>
                    <a:pt x="4649" y="3257"/>
                    <a:pt x="2840" y="-1672"/>
                    <a:pt x="1345" y="583"/>
                  </a:cubicBezTo>
                  <a:cubicBezTo>
                    <a:pt x="508" y="1830"/>
                    <a:pt x="1479" y="2943"/>
                    <a:pt x="1345" y="4428"/>
                  </a:cubicBezTo>
                  <a:cubicBezTo>
                    <a:pt x="1117" y="6473"/>
                    <a:pt x="-254" y="7510"/>
                    <a:pt x="41" y="9547"/>
                  </a:cubicBezTo>
                  <a:cubicBezTo>
                    <a:pt x="593" y="13058"/>
                    <a:pt x="3744" y="14143"/>
                    <a:pt x="7077" y="15294"/>
                  </a:cubicBezTo>
                  <a:cubicBezTo>
                    <a:pt x="10875" y="16635"/>
                    <a:pt x="13988" y="16816"/>
                    <a:pt x="17358" y="14666"/>
                  </a:cubicBezTo>
                  <a:cubicBezTo>
                    <a:pt x="18843" y="13714"/>
                    <a:pt x="20091" y="13172"/>
                    <a:pt x="20547" y="11469"/>
                  </a:cubicBezTo>
                  <a:cubicBezTo>
                    <a:pt x="21023" y="9708"/>
                    <a:pt x="20528" y="8291"/>
                    <a:pt x="19262" y="6968"/>
                  </a:cubicBezTo>
                  <a:cubicBezTo>
                    <a:pt x="17539" y="5179"/>
                    <a:pt x="15321" y="6863"/>
                    <a:pt x="12865" y="634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4" name="任意形状 419"/>
            <p:cNvSpPr/>
            <p:nvPr/>
          </p:nvSpPr>
          <p:spPr>
            <a:xfrm>
              <a:off x="16998311" y="5150445"/>
              <a:ext cx="1715" cy="807"/>
            </a:xfrm>
            <a:custGeom>
              <a:avLst/>
              <a:gdLst>
                <a:gd name="connsiteX0" fmla="*/ 1266 w 1715"/>
                <a:gd name="connsiteY0" fmla="*/ 752 h 807"/>
                <a:gd name="connsiteX1" fmla="*/ 1066 w 1715"/>
                <a:gd name="connsiteY1" fmla="*/ 0 h 807"/>
                <a:gd name="connsiteX2" fmla="*/ 0 w 1715"/>
                <a:gd name="connsiteY2" fmla="*/ 124 h 807"/>
                <a:gd name="connsiteX3" fmla="*/ 1266 w 1715"/>
                <a:gd name="connsiteY3" fmla="*/ 752 h 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" h="807">
                  <a:moveTo>
                    <a:pt x="1266" y="752"/>
                  </a:moveTo>
                  <a:cubicBezTo>
                    <a:pt x="2037" y="951"/>
                    <a:pt x="1714" y="599"/>
                    <a:pt x="1066" y="0"/>
                  </a:cubicBezTo>
                  <a:lnTo>
                    <a:pt x="0" y="124"/>
                  </a:lnTo>
                  <a:cubicBezTo>
                    <a:pt x="504" y="352"/>
                    <a:pt x="743" y="599"/>
                    <a:pt x="1266" y="7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5" name="任意形状 420"/>
            <p:cNvSpPr/>
            <p:nvPr/>
          </p:nvSpPr>
          <p:spPr>
            <a:xfrm>
              <a:off x="16996918" y="5144742"/>
              <a:ext cx="7086" cy="5693"/>
            </a:xfrm>
            <a:custGeom>
              <a:avLst/>
              <a:gdLst>
                <a:gd name="connsiteX0" fmla="*/ 6468 w 7086"/>
                <a:gd name="connsiteY0" fmla="*/ 1317 h 5693"/>
                <a:gd name="connsiteX1" fmla="*/ 51 w 7086"/>
                <a:gd name="connsiteY1" fmla="*/ 1945 h 5693"/>
                <a:gd name="connsiteX2" fmla="*/ 2393 w 7086"/>
                <a:gd name="connsiteY2" fmla="*/ 5694 h 5693"/>
                <a:gd name="connsiteX3" fmla="*/ 7086 w 7086"/>
                <a:gd name="connsiteY3" fmla="*/ 5161 h 5693"/>
                <a:gd name="connsiteX4" fmla="*/ 6468 w 7086"/>
                <a:gd name="connsiteY4" fmla="*/ 1317 h 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" h="5693">
                  <a:moveTo>
                    <a:pt x="6468" y="1317"/>
                  </a:moveTo>
                  <a:cubicBezTo>
                    <a:pt x="4849" y="-615"/>
                    <a:pt x="803" y="-434"/>
                    <a:pt x="51" y="1945"/>
                  </a:cubicBezTo>
                  <a:cubicBezTo>
                    <a:pt x="-320" y="3124"/>
                    <a:pt x="1413" y="4723"/>
                    <a:pt x="2393" y="5694"/>
                  </a:cubicBezTo>
                  <a:lnTo>
                    <a:pt x="7086" y="5161"/>
                  </a:lnTo>
                  <a:cubicBezTo>
                    <a:pt x="6839" y="3667"/>
                    <a:pt x="7420" y="2487"/>
                    <a:pt x="6468" y="131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6" name="任意形状 421"/>
            <p:cNvSpPr/>
            <p:nvPr/>
          </p:nvSpPr>
          <p:spPr>
            <a:xfrm>
              <a:off x="17023758" y="5120776"/>
              <a:ext cx="17860" cy="14139"/>
            </a:xfrm>
            <a:custGeom>
              <a:avLst/>
              <a:gdLst>
                <a:gd name="connsiteX0" fmla="*/ 11710 w 17860"/>
                <a:gd name="connsiteY0" fmla="*/ 6728 h 14139"/>
                <a:gd name="connsiteX1" fmla="*/ 6578 w 17860"/>
                <a:gd name="connsiteY1" fmla="*/ 4796 h 14139"/>
                <a:gd name="connsiteX2" fmla="*/ 1466 w 17860"/>
                <a:gd name="connsiteY2" fmla="*/ 315 h 14139"/>
                <a:gd name="connsiteX3" fmla="*/ 152 w 17860"/>
                <a:gd name="connsiteY3" fmla="*/ 4159 h 14139"/>
                <a:gd name="connsiteX4" fmla="*/ 1466 w 17860"/>
                <a:gd name="connsiteY4" fmla="*/ 11200 h 14139"/>
                <a:gd name="connsiteX5" fmla="*/ 3380 w 17860"/>
                <a:gd name="connsiteY5" fmla="*/ 13769 h 14139"/>
                <a:gd name="connsiteX6" fmla="*/ 8482 w 17860"/>
                <a:gd name="connsiteY6" fmla="*/ 13122 h 14139"/>
                <a:gd name="connsiteX7" fmla="*/ 15527 w 17860"/>
                <a:gd name="connsiteY7" fmla="*/ 11838 h 14139"/>
                <a:gd name="connsiteX8" fmla="*/ 17460 w 17860"/>
                <a:gd name="connsiteY8" fmla="*/ 6728 h 14139"/>
                <a:gd name="connsiteX9" fmla="*/ 11710 w 17860"/>
                <a:gd name="connsiteY9" fmla="*/ 6728 h 1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60" h="14139">
                  <a:moveTo>
                    <a:pt x="11710" y="6728"/>
                  </a:moveTo>
                  <a:cubicBezTo>
                    <a:pt x="9606" y="6328"/>
                    <a:pt x="8425" y="5853"/>
                    <a:pt x="6578" y="4796"/>
                  </a:cubicBezTo>
                  <a:cubicBezTo>
                    <a:pt x="4275" y="3493"/>
                    <a:pt x="3598" y="-1255"/>
                    <a:pt x="1466" y="315"/>
                  </a:cubicBezTo>
                  <a:cubicBezTo>
                    <a:pt x="152" y="1247"/>
                    <a:pt x="400" y="2598"/>
                    <a:pt x="152" y="4159"/>
                  </a:cubicBezTo>
                  <a:cubicBezTo>
                    <a:pt x="-238" y="6928"/>
                    <a:pt x="95" y="8745"/>
                    <a:pt x="1466" y="11200"/>
                  </a:cubicBezTo>
                  <a:cubicBezTo>
                    <a:pt x="2037" y="12294"/>
                    <a:pt x="2304" y="13113"/>
                    <a:pt x="3380" y="13769"/>
                  </a:cubicBezTo>
                  <a:cubicBezTo>
                    <a:pt x="5103" y="14787"/>
                    <a:pt x="6521" y="13417"/>
                    <a:pt x="8482" y="13122"/>
                  </a:cubicBezTo>
                  <a:cubicBezTo>
                    <a:pt x="11252" y="12713"/>
                    <a:pt x="13537" y="13788"/>
                    <a:pt x="15527" y="11838"/>
                  </a:cubicBezTo>
                  <a:cubicBezTo>
                    <a:pt x="17069" y="10353"/>
                    <a:pt x="18612" y="8507"/>
                    <a:pt x="17460" y="6728"/>
                  </a:cubicBezTo>
                  <a:cubicBezTo>
                    <a:pt x="16251" y="4834"/>
                    <a:pt x="13918" y="7137"/>
                    <a:pt x="11710" y="672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7" name="任意形状 422"/>
            <p:cNvSpPr/>
            <p:nvPr/>
          </p:nvSpPr>
          <p:spPr>
            <a:xfrm>
              <a:off x="16994770" y="5163261"/>
              <a:ext cx="9049" cy="8430"/>
            </a:xfrm>
            <a:custGeom>
              <a:avLst/>
              <a:gdLst>
                <a:gd name="connsiteX0" fmla="*/ 4141 w 9049"/>
                <a:gd name="connsiteY0" fmla="*/ 2018 h 8430"/>
                <a:gd name="connsiteX1" fmla="*/ 942 w 9049"/>
                <a:gd name="connsiteY1" fmla="*/ 96 h 8430"/>
                <a:gd name="connsiteX2" fmla="*/ 324 w 9049"/>
                <a:gd name="connsiteY2" fmla="*/ 3940 h 8430"/>
                <a:gd name="connsiteX3" fmla="*/ 4141 w 9049"/>
                <a:gd name="connsiteY3" fmla="*/ 8431 h 8430"/>
                <a:gd name="connsiteX4" fmla="*/ 7987 w 9049"/>
                <a:gd name="connsiteY4" fmla="*/ 5224 h 8430"/>
                <a:gd name="connsiteX5" fmla="*/ 8644 w 9049"/>
                <a:gd name="connsiteY5" fmla="*/ 1390 h 8430"/>
                <a:gd name="connsiteX6" fmla="*/ 4141 w 9049"/>
                <a:gd name="connsiteY6" fmla="*/ 2018 h 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9" h="8430">
                  <a:moveTo>
                    <a:pt x="4141" y="2018"/>
                  </a:moveTo>
                  <a:cubicBezTo>
                    <a:pt x="2742" y="1685"/>
                    <a:pt x="2295" y="-475"/>
                    <a:pt x="942" y="96"/>
                  </a:cubicBezTo>
                  <a:cubicBezTo>
                    <a:pt x="-447" y="695"/>
                    <a:pt x="28" y="2446"/>
                    <a:pt x="324" y="3940"/>
                  </a:cubicBezTo>
                  <a:cubicBezTo>
                    <a:pt x="714" y="6214"/>
                    <a:pt x="1847" y="8421"/>
                    <a:pt x="4141" y="8431"/>
                  </a:cubicBezTo>
                  <a:cubicBezTo>
                    <a:pt x="6093" y="8431"/>
                    <a:pt x="7111" y="6965"/>
                    <a:pt x="7987" y="5224"/>
                  </a:cubicBezTo>
                  <a:cubicBezTo>
                    <a:pt x="8682" y="3873"/>
                    <a:pt x="9587" y="2569"/>
                    <a:pt x="8644" y="1390"/>
                  </a:cubicBezTo>
                  <a:cubicBezTo>
                    <a:pt x="7521" y="-9"/>
                    <a:pt x="5874" y="2427"/>
                    <a:pt x="4141" y="201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8" name="任意形状 423"/>
            <p:cNvSpPr/>
            <p:nvPr/>
          </p:nvSpPr>
          <p:spPr>
            <a:xfrm>
              <a:off x="13575556" y="3440877"/>
              <a:ext cx="646362" cy="354938"/>
            </a:xfrm>
            <a:custGeom>
              <a:avLst/>
              <a:gdLst>
                <a:gd name="connsiteX0" fmla="*/ 640668 w 646362"/>
                <a:gd name="connsiteY0" fmla="*/ 23717 h 354938"/>
                <a:gd name="connsiteX1" fmla="*/ 629767 w 646362"/>
                <a:gd name="connsiteY1" fmla="*/ 22433 h 354938"/>
                <a:gd name="connsiteX2" fmla="*/ 628939 w 646362"/>
                <a:gd name="connsiteY2" fmla="*/ 22195 h 354938"/>
                <a:gd name="connsiteX3" fmla="*/ 622723 w 646362"/>
                <a:gd name="connsiteY3" fmla="*/ 19873 h 354938"/>
                <a:gd name="connsiteX4" fmla="*/ 610547 w 646362"/>
                <a:gd name="connsiteY4" fmla="*/ 19226 h 354938"/>
                <a:gd name="connsiteX5" fmla="*/ 602207 w 646362"/>
                <a:gd name="connsiteY5" fmla="*/ 20511 h 354938"/>
                <a:gd name="connsiteX6" fmla="*/ 597714 w 646362"/>
                <a:gd name="connsiteY6" fmla="*/ 22195 h 354938"/>
                <a:gd name="connsiteX7" fmla="*/ 591964 w 646362"/>
                <a:gd name="connsiteY7" fmla="*/ 24355 h 354938"/>
                <a:gd name="connsiteX8" fmla="*/ 581063 w 646362"/>
                <a:gd name="connsiteY8" fmla="*/ 24992 h 354938"/>
                <a:gd name="connsiteX9" fmla="*/ 573371 w 646362"/>
                <a:gd name="connsiteY9" fmla="*/ 26286 h 354938"/>
                <a:gd name="connsiteX10" fmla="*/ 566964 w 646362"/>
                <a:gd name="connsiteY10" fmla="*/ 25639 h 354938"/>
                <a:gd name="connsiteX11" fmla="*/ 564403 w 646362"/>
                <a:gd name="connsiteY11" fmla="*/ 29484 h 354938"/>
                <a:gd name="connsiteX12" fmla="*/ 549666 w 646362"/>
                <a:gd name="connsiteY12" fmla="*/ 33328 h 354938"/>
                <a:gd name="connsiteX13" fmla="*/ 541327 w 646362"/>
                <a:gd name="connsiteY13" fmla="*/ 37162 h 354938"/>
                <a:gd name="connsiteX14" fmla="*/ 533644 w 646362"/>
                <a:gd name="connsiteY14" fmla="*/ 36525 h 354938"/>
                <a:gd name="connsiteX15" fmla="*/ 538119 w 646362"/>
                <a:gd name="connsiteY15" fmla="*/ 31396 h 354938"/>
                <a:gd name="connsiteX16" fmla="*/ 546458 w 646362"/>
                <a:gd name="connsiteY16" fmla="*/ 27552 h 354938"/>
                <a:gd name="connsiteX17" fmla="*/ 549019 w 646362"/>
                <a:gd name="connsiteY17" fmla="*/ 22433 h 354938"/>
                <a:gd name="connsiteX18" fmla="*/ 548924 w 646362"/>
                <a:gd name="connsiteY18" fmla="*/ 22195 h 354938"/>
                <a:gd name="connsiteX19" fmla="*/ 542936 w 646362"/>
                <a:gd name="connsiteY19" fmla="*/ 22195 h 354938"/>
                <a:gd name="connsiteX20" fmla="*/ 541327 w 646362"/>
                <a:gd name="connsiteY20" fmla="*/ 22433 h 354938"/>
                <a:gd name="connsiteX21" fmla="*/ 531083 w 646362"/>
                <a:gd name="connsiteY21" fmla="*/ 23070 h 354938"/>
                <a:gd name="connsiteX22" fmla="*/ 520821 w 646362"/>
                <a:gd name="connsiteY22" fmla="*/ 23070 h 354938"/>
                <a:gd name="connsiteX23" fmla="*/ 515909 w 646362"/>
                <a:gd name="connsiteY23" fmla="*/ 22195 h 354938"/>
                <a:gd name="connsiteX24" fmla="*/ 515680 w 646362"/>
                <a:gd name="connsiteY24" fmla="*/ 21795 h 354938"/>
                <a:gd name="connsiteX25" fmla="*/ 518260 w 646362"/>
                <a:gd name="connsiteY25" fmla="*/ 17304 h 354938"/>
                <a:gd name="connsiteX26" fmla="*/ 529789 w 646362"/>
                <a:gd name="connsiteY26" fmla="*/ 16667 h 354938"/>
                <a:gd name="connsiteX27" fmla="*/ 540689 w 646362"/>
                <a:gd name="connsiteY27" fmla="*/ 16029 h 354938"/>
                <a:gd name="connsiteX28" fmla="*/ 551580 w 646362"/>
                <a:gd name="connsiteY28" fmla="*/ 16029 h 354938"/>
                <a:gd name="connsiteX29" fmla="*/ 556064 w 646362"/>
                <a:gd name="connsiteY29" fmla="*/ 12185 h 354938"/>
                <a:gd name="connsiteX30" fmla="*/ 548372 w 646362"/>
                <a:gd name="connsiteY30" fmla="*/ 9625 h 354938"/>
                <a:gd name="connsiteX31" fmla="*/ 536205 w 646362"/>
                <a:gd name="connsiteY31" fmla="*/ 8341 h 354938"/>
                <a:gd name="connsiteX32" fmla="*/ 525314 w 646362"/>
                <a:gd name="connsiteY32" fmla="*/ 6419 h 354938"/>
                <a:gd name="connsiteX33" fmla="*/ 514414 w 646362"/>
                <a:gd name="connsiteY33" fmla="*/ 4497 h 354938"/>
                <a:gd name="connsiteX34" fmla="*/ 505446 w 646362"/>
                <a:gd name="connsiteY34" fmla="*/ 1300 h 354938"/>
                <a:gd name="connsiteX35" fmla="*/ 498382 w 646362"/>
                <a:gd name="connsiteY35" fmla="*/ 6 h 354938"/>
                <a:gd name="connsiteX36" fmla="*/ 486854 w 646362"/>
                <a:gd name="connsiteY36" fmla="*/ 2575 h 354938"/>
                <a:gd name="connsiteX37" fmla="*/ 471469 w 646362"/>
                <a:gd name="connsiteY37" fmla="*/ 1300 h 354938"/>
                <a:gd name="connsiteX38" fmla="*/ 455457 w 646362"/>
                <a:gd name="connsiteY38" fmla="*/ 1937 h 354938"/>
                <a:gd name="connsiteX39" fmla="*/ 441986 w 646362"/>
                <a:gd name="connsiteY39" fmla="*/ 3859 h 354938"/>
                <a:gd name="connsiteX40" fmla="*/ 432371 w 646362"/>
                <a:gd name="connsiteY40" fmla="*/ 7066 h 354938"/>
                <a:gd name="connsiteX41" fmla="*/ 420204 w 646362"/>
                <a:gd name="connsiteY41" fmla="*/ 3859 h 354938"/>
                <a:gd name="connsiteX42" fmla="*/ 404173 w 646362"/>
                <a:gd name="connsiteY42" fmla="*/ 4497 h 354938"/>
                <a:gd name="connsiteX43" fmla="*/ 391368 w 646362"/>
                <a:gd name="connsiteY43" fmla="*/ 5772 h 354938"/>
                <a:gd name="connsiteX44" fmla="*/ 381106 w 646362"/>
                <a:gd name="connsiteY44" fmla="*/ 5144 h 354938"/>
                <a:gd name="connsiteX45" fmla="*/ 373414 w 646362"/>
                <a:gd name="connsiteY45" fmla="*/ 9625 h 354938"/>
                <a:gd name="connsiteX46" fmla="*/ 367007 w 646362"/>
                <a:gd name="connsiteY46" fmla="*/ 6419 h 354938"/>
                <a:gd name="connsiteX47" fmla="*/ 360600 w 646362"/>
                <a:gd name="connsiteY47" fmla="*/ 7066 h 354938"/>
                <a:gd name="connsiteX48" fmla="*/ 355469 w 646362"/>
                <a:gd name="connsiteY48" fmla="*/ 8341 h 354938"/>
                <a:gd name="connsiteX49" fmla="*/ 345216 w 646362"/>
                <a:gd name="connsiteY49" fmla="*/ 7066 h 354938"/>
                <a:gd name="connsiteX50" fmla="*/ 334953 w 646362"/>
                <a:gd name="connsiteY50" fmla="*/ 10900 h 354938"/>
                <a:gd name="connsiteX51" fmla="*/ 328556 w 646362"/>
                <a:gd name="connsiteY51" fmla="*/ 16029 h 354938"/>
                <a:gd name="connsiteX52" fmla="*/ 320854 w 646362"/>
                <a:gd name="connsiteY52" fmla="*/ 11538 h 354938"/>
                <a:gd name="connsiteX53" fmla="*/ 311248 w 646362"/>
                <a:gd name="connsiteY53" fmla="*/ 10263 h 354938"/>
                <a:gd name="connsiteX54" fmla="*/ 305479 w 646362"/>
                <a:gd name="connsiteY54" fmla="*/ 16029 h 354938"/>
                <a:gd name="connsiteX55" fmla="*/ 297787 w 646362"/>
                <a:gd name="connsiteY55" fmla="*/ 21795 h 354938"/>
                <a:gd name="connsiteX56" fmla="*/ 290742 w 646362"/>
                <a:gd name="connsiteY56" fmla="*/ 17304 h 354938"/>
                <a:gd name="connsiteX57" fmla="*/ 283050 w 646362"/>
                <a:gd name="connsiteY57" fmla="*/ 14107 h 354938"/>
                <a:gd name="connsiteX58" fmla="*/ 274073 w 646362"/>
                <a:gd name="connsiteY58" fmla="*/ 13470 h 354938"/>
                <a:gd name="connsiteX59" fmla="*/ 271522 w 646362"/>
                <a:gd name="connsiteY59" fmla="*/ 18589 h 354938"/>
                <a:gd name="connsiteX60" fmla="*/ 268761 w 646362"/>
                <a:gd name="connsiteY60" fmla="*/ 22195 h 354938"/>
                <a:gd name="connsiteX61" fmla="*/ 265115 w 646362"/>
                <a:gd name="connsiteY61" fmla="*/ 24355 h 354938"/>
                <a:gd name="connsiteX62" fmla="*/ 256137 w 646362"/>
                <a:gd name="connsiteY62" fmla="*/ 22433 h 354938"/>
                <a:gd name="connsiteX63" fmla="*/ 255671 w 646362"/>
                <a:gd name="connsiteY63" fmla="*/ 22195 h 354938"/>
                <a:gd name="connsiteX64" fmla="*/ 249721 w 646362"/>
                <a:gd name="connsiteY64" fmla="*/ 17951 h 354938"/>
                <a:gd name="connsiteX65" fmla="*/ 245237 w 646362"/>
                <a:gd name="connsiteY65" fmla="*/ 21795 h 354938"/>
                <a:gd name="connsiteX66" fmla="*/ 238830 w 646362"/>
                <a:gd name="connsiteY66" fmla="*/ 16667 h 354938"/>
                <a:gd name="connsiteX67" fmla="*/ 232423 w 646362"/>
                <a:gd name="connsiteY67" fmla="*/ 14107 h 354938"/>
                <a:gd name="connsiteX68" fmla="*/ 226016 w 646362"/>
                <a:gd name="connsiteY68" fmla="*/ 14745 h 354938"/>
                <a:gd name="connsiteX69" fmla="*/ 215125 w 646362"/>
                <a:gd name="connsiteY69" fmla="*/ 15382 h 354938"/>
                <a:gd name="connsiteX70" fmla="*/ 199094 w 646362"/>
                <a:gd name="connsiteY70" fmla="*/ 16667 h 354938"/>
                <a:gd name="connsiteX71" fmla="*/ 186918 w 646362"/>
                <a:gd name="connsiteY71" fmla="*/ 17304 h 354938"/>
                <a:gd name="connsiteX72" fmla="*/ 176665 w 646362"/>
                <a:gd name="connsiteY72" fmla="*/ 20511 h 354938"/>
                <a:gd name="connsiteX73" fmla="*/ 172638 w 646362"/>
                <a:gd name="connsiteY73" fmla="*/ 22195 h 354938"/>
                <a:gd name="connsiteX74" fmla="*/ 168972 w 646362"/>
                <a:gd name="connsiteY74" fmla="*/ 23717 h 354938"/>
                <a:gd name="connsiteX75" fmla="*/ 156159 w 646362"/>
                <a:gd name="connsiteY75" fmla="*/ 27552 h 354938"/>
                <a:gd name="connsiteX76" fmla="*/ 149742 w 646362"/>
                <a:gd name="connsiteY76" fmla="*/ 31396 h 354938"/>
                <a:gd name="connsiteX77" fmla="*/ 133729 w 646362"/>
                <a:gd name="connsiteY77" fmla="*/ 30759 h 354938"/>
                <a:gd name="connsiteX78" fmla="*/ 121544 w 646362"/>
                <a:gd name="connsiteY78" fmla="*/ 30759 h 354938"/>
                <a:gd name="connsiteX79" fmla="*/ 111291 w 646362"/>
                <a:gd name="connsiteY79" fmla="*/ 31396 h 354938"/>
                <a:gd name="connsiteX80" fmla="*/ 97192 w 646362"/>
                <a:gd name="connsiteY80" fmla="*/ 33965 h 354938"/>
                <a:gd name="connsiteX81" fmla="*/ 85654 w 646362"/>
                <a:gd name="connsiteY81" fmla="*/ 38447 h 354938"/>
                <a:gd name="connsiteX82" fmla="*/ 86301 w 646362"/>
                <a:gd name="connsiteY82" fmla="*/ 43576 h 354938"/>
                <a:gd name="connsiteX83" fmla="*/ 86653 w 646362"/>
                <a:gd name="connsiteY83" fmla="*/ 44375 h 354938"/>
                <a:gd name="connsiteX84" fmla="*/ 90138 w 646362"/>
                <a:gd name="connsiteY84" fmla="*/ 49979 h 354938"/>
                <a:gd name="connsiteX85" fmla="*/ 85654 w 646362"/>
                <a:gd name="connsiteY85" fmla="*/ 51901 h 354938"/>
                <a:gd name="connsiteX86" fmla="*/ 65148 w 646362"/>
                <a:gd name="connsiteY86" fmla="*/ 54461 h 354938"/>
                <a:gd name="connsiteX87" fmla="*/ 54257 w 646362"/>
                <a:gd name="connsiteY87" fmla="*/ 55098 h 354938"/>
                <a:gd name="connsiteX88" fmla="*/ 40805 w 646362"/>
                <a:gd name="connsiteY88" fmla="*/ 57020 h 354938"/>
                <a:gd name="connsiteX89" fmla="*/ 22850 w 646362"/>
                <a:gd name="connsiteY89" fmla="*/ 59590 h 354938"/>
                <a:gd name="connsiteX90" fmla="*/ 8751 w 646362"/>
                <a:gd name="connsiteY90" fmla="*/ 61512 h 354938"/>
                <a:gd name="connsiteX91" fmla="*/ 421 w 646362"/>
                <a:gd name="connsiteY91" fmla="*/ 64709 h 354938"/>
                <a:gd name="connsiteX92" fmla="*/ 2344 w 646362"/>
                <a:gd name="connsiteY92" fmla="*/ 71750 h 354938"/>
                <a:gd name="connsiteX93" fmla="*/ 13873 w 646362"/>
                <a:gd name="connsiteY93" fmla="*/ 71750 h 354938"/>
                <a:gd name="connsiteX94" fmla="*/ 22850 w 646362"/>
                <a:gd name="connsiteY94" fmla="*/ 73044 h 354938"/>
                <a:gd name="connsiteX95" fmla="*/ 29905 w 646362"/>
                <a:gd name="connsiteY95" fmla="*/ 71122 h 354938"/>
                <a:gd name="connsiteX96" fmla="*/ 38873 w 646362"/>
                <a:gd name="connsiteY96" fmla="*/ 71122 h 354938"/>
                <a:gd name="connsiteX97" fmla="*/ 44642 w 646362"/>
                <a:gd name="connsiteY97" fmla="*/ 73044 h 354938"/>
                <a:gd name="connsiteX98" fmla="*/ 54257 w 646362"/>
                <a:gd name="connsiteY98" fmla="*/ 72397 h 354938"/>
                <a:gd name="connsiteX99" fmla="*/ 59379 w 646362"/>
                <a:gd name="connsiteY99" fmla="*/ 73682 h 354938"/>
                <a:gd name="connsiteX100" fmla="*/ 48488 w 646362"/>
                <a:gd name="connsiteY100" fmla="*/ 77516 h 354938"/>
                <a:gd name="connsiteX101" fmla="*/ 38873 w 646362"/>
                <a:gd name="connsiteY101" fmla="*/ 79448 h 354938"/>
                <a:gd name="connsiteX102" fmla="*/ 30543 w 646362"/>
                <a:gd name="connsiteY102" fmla="*/ 82645 h 354938"/>
                <a:gd name="connsiteX103" fmla="*/ 21575 w 646362"/>
                <a:gd name="connsiteY103" fmla="*/ 80723 h 354938"/>
                <a:gd name="connsiteX104" fmla="*/ 11960 w 646362"/>
                <a:gd name="connsiteY104" fmla="*/ 78163 h 354938"/>
                <a:gd name="connsiteX105" fmla="*/ 2982 w 646362"/>
                <a:gd name="connsiteY105" fmla="*/ 82645 h 354938"/>
                <a:gd name="connsiteX106" fmla="*/ 5553 w 646362"/>
                <a:gd name="connsiteY106" fmla="*/ 87773 h 354938"/>
                <a:gd name="connsiteX107" fmla="*/ 10037 w 646362"/>
                <a:gd name="connsiteY107" fmla="*/ 87126 h 354938"/>
                <a:gd name="connsiteX108" fmla="*/ 19004 w 646362"/>
                <a:gd name="connsiteY108" fmla="*/ 87126 h 354938"/>
                <a:gd name="connsiteX109" fmla="*/ 18909 w 646362"/>
                <a:gd name="connsiteY109" fmla="*/ 88735 h 354938"/>
                <a:gd name="connsiteX110" fmla="*/ 17729 w 646362"/>
                <a:gd name="connsiteY110" fmla="*/ 91608 h 354938"/>
                <a:gd name="connsiteX111" fmla="*/ 17729 w 646362"/>
                <a:gd name="connsiteY111" fmla="*/ 96737 h 354938"/>
                <a:gd name="connsiteX112" fmla="*/ 23498 w 646362"/>
                <a:gd name="connsiteY112" fmla="*/ 97384 h 354938"/>
                <a:gd name="connsiteX113" fmla="*/ 34389 w 646362"/>
                <a:gd name="connsiteY113" fmla="*/ 98021 h 354938"/>
                <a:gd name="connsiteX114" fmla="*/ 40805 w 646362"/>
                <a:gd name="connsiteY114" fmla="*/ 93540 h 354938"/>
                <a:gd name="connsiteX115" fmla="*/ 47840 w 646362"/>
                <a:gd name="connsiteY115" fmla="*/ 93540 h 354938"/>
                <a:gd name="connsiteX116" fmla="*/ 52334 w 646362"/>
                <a:gd name="connsiteY116" fmla="*/ 94815 h 354938"/>
                <a:gd name="connsiteX117" fmla="*/ 53619 w 646362"/>
                <a:gd name="connsiteY117" fmla="*/ 98021 h 354938"/>
                <a:gd name="connsiteX118" fmla="*/ 58741 w 646362"/>
                <a:gd name="connsiteY118" fmla="*/ 95452 h 354938"/>
                <a:gd name="connsiteX119" fmla="*/ 64510 w 646362"/>
                <a:gd name="connsiteY119" fmla="*/ 90343 h 354938"/>
                <a:gd name="connsiteX120" fmla="*/ 66433 w 646362"/>
                <a:gd name="connsiteY120" fmla="*/ 94177 h 354938"/>
                <a:gd name="connsiteX121" fmla="*/ 72202 w 646362"/>
                <a:gd name="connsiteY121" fmla="*/ 94815 h 354938"/>
                <a:gd name="connsiteX122" fmla="*/ 76686 w 646362"/>
                <a:gd name="connsiteY122" fmla="*/ 93540 h 354938"/>
                <a:gd name="connsiteX123" fmla="*/ 82122 w 646362"/>
                <a:gd name="connsiteY123" fmla="*/ 88735 h 354938"/>
                <a:gd name="connsiteX124" fmla="*/ 83093 w 646362"/>
                <a:gd name="connsiteY124" fmla="*/ 88411 h 354938"/>
                <a:gd name="connsiteX125" fmla="*/ 86939 w 646362"/>
                <a:gd name="connsiteY125" fmla="*/ 88411 h 354938"/>
                <a:gd name="connsiteX126" fmla="*/ 87215 w 646362"/>
                <a:gd name="connsiteY126" fmla="*/ 88735 h 354938"/>
                <a:gd name="connsiteX127" fmla="*/ 85654 w 646362"/>
                <a:gd name="connsiteY127" fmla="*/ 93540 h 354938"/>
                <a:gd name="connsiteX128" fmla="*/ 93984 w 646362"/>
                <a:gd name="connsiteY128" fmla="*/ 93540 h 354938"/>
                <a:gd name="connsiteX129" fmla="*/ 101038 w 646362"/>
                <a:gd name="connsiteY129" fmla="*/ 93540 h 354938"/>
                <a:gd name="connsiteX130" fmla="*/ 110653 w 646362"/>
                <a:gd name="connsiteY130" fmla="*/ 96099 h 354938"/>
                <a:gd name="connsiteX131" fmla="*/ 114499 w 646362"/>
                <a:gd name="connsiteY131" fmla="*/ 99306 h 354938"/>
                <a:gd name="connsiteX132" fmla="*/ 121544 w 646362"/>
                <a:gd name="connsiteY132" fmla="*/ 101218 h 354938"/>
                <a:gd name="connsiteX133" fmla="*/ 124752 w 646362"/>
                <a:gd name="connsiteY133" fmla="*/ 103140 h 354938"/>
                <a:gd name="connsiteX134" fmla="*/ 124752 w 646362"/>
                <a:gd name="connsiteY134" fmla="*/ 109554 h 354938"/>
                <a:gd name="connsiteX135" fmla="*/ 130521 w 646362"/>
                <a:gd name="connsiteY135" fmla="*/ 110829 h 354938"/>
                <a:gd name="connsiteX136" fmla="*/ 133729 w 646362"/>
                <a:gd name="connsiteY136" fmla="*/ 112113 h 354938"/>
                <a:gd name="connsiteX137" fmla="*/ 135015 w 646362"/>
                <a:gd name="connsiteY137" fmla="*/ 119802 h 354938"/>
                <a:gd name="connsiteX138" fmla="*/ 137566 w 646362"/>
                <a:gd name="connsiteY138" fmla="*/ 126843 h 354938"/>
                <a:gd name="connsiteX139" fmla="*/ 137566 w 646362"/>
                <a:gd name="connsiteY139" fmla="*/ 133884 h 354938"/>
                <a:gd name="connsiteX140" fmla="*/ 134367 w 646362"/>
                <a:gd name="connsiteY140" fmla="*/ 144779 h 354938"/>
                <a:gd name="connsiteX141" fmla="*/ 133082 w 646362"/>
                <a:gd name="connsiteY141" fmla="*/ 151830 h 354938"/>
                <a:gd name="connsiteX142" fmla="*/ 127313 w 646362"/>
                <a:gd name="connsiteY142" fmla="*/ 159508 h 354938"/>
                <a:gd name="connsiteX143" fmla="*/ 126037 w 646362"/>
                <a:gd name="connsiteY143" fmla="*/ 164000 h 354938"/>
                <a:gd name="connsiteX144" fmla="*/ 126675 w 646362"/>
                <a:gd name="connsiteY144" fmla="*/ 169766 h 354938"/>
                <a:gd name="connsiteX145" fmla="*/ 133082 w 646362"/>
                <a:gd name="connsiteY145" fmla="*/ 167844 h 354938"/>
                <a:gd name="connsiteX146" fmla="*/ 139489 w 646362"/>
                <a:gd name="connsiteY146" fmla="*/ 167206 h 354938"/>
                <a:gd name="connsiteX147" fmla="*/ 147181 w 646362"/>
                <a:gd name="connsiteY147" fmla="*/ 163352 h 354938"/>
                <a:gd name="connsiteX148" fmla="*/ 150389 w 646362"/>
                <a:gd name="connsiteY148" fmla="*/ 166559 h 354938"/>
                <a:gd name="connsiteX149" fmla="*/ 157434 w 646362"/>
                <a:gd name="connsiteY149" fmla="*/ 171041 h 354938"/>
                <a:gd name="connsiteX150" fmla="*/ 163203 w 646362"/>
                <a:gd name="connsiteY150" fmla="*/ 176169 h 354938"/>
                <a:gd name="connsiteX151" fmla="*/ 163489 w 646362"/>
                <a:gd name="connsiteY151" fmla="*/ 177444 h 354938"/>
                <a:gd name="connsiteX152" fmla="*/ 163203 w 646362"/>
                <a:gd name="connsiteY152" fmla="*/ 180014 h 354938"/>
                <a:gd name="connsiteX153" fmla="*/ 157434 w 646362"/>
                <a:gd name="connsiteY153" fmla="*/ 183858 h 354938"/>
                <a:gd name="connsiteX154" fmla="*/ 154226 w 646362"/>
                <a:gd name="connsiteY154" fmla="*/ 181936 h 354938"/>
                <a:gd name="connsiteX155" fmla="*/ 144620 w 646362"/>
                <a:gd name="connsiteY155" fmla="*/ 178091 h 354938"/>
                <a:gd name="connsiteX156" fmla="*/ 138204 w 646362"/>
                <a:gd name="connsiteY156" fmla="*/ 177444 h 354938"/>
                <a:gd name="connsiteX157" fmla="*/ 129883 w 646362"/>
                <a:gd name="connsiteY157" fmla="*/ 177444 h 354938"/>
                <a:gd name="connsiteX158" fmla="*/ 129236 w 646362"/>
                <a:gd name="connsiteY158" fmla="*/ 181298 h 354938"/>
                <a:gd name="connsiteX159" fmla="*/ 136938 w 646362"/>
                <a:gd name="connsiteY159" fmla="*/ 183211 h 354938"/>
                <a:gd name="connsiteX160" fmla="*/ 145258 w 646362"/>
                <a:gd name="connsiteY160" fmla="*/ 186417 h 354938"/>
                <a:gd name="connsiteX161" fmla="*/ 156159 w 646362"/>
                <a:gd name="connsiteY161" fmla="*/ 191546 h 354938"/>
                <a:gd name="connsiteX162" fmla="*/ 161280 w 646362"/>
                <a:gd name="connsiteY162" fmla="*/ 196028 h 354938"/>
                <a:gd name="connsiteX163" fmla="*/ 160643 w 646362"/>
                <a:gd name="connsiteY163" fmla="*/ 205628 h 354938"/>
                <a:gd name="connsiteX164" fmla="*/ 155511 w 646362"/>
                <a:gd name="connsiteY164" fmla="*/ 212042 h 354938"/>
                <a:gd name="connsiteX165" fmla="*/ 145258 w 646362"/>
                <a:gd name="connsiteY165" fmla="*/ 210120 h 354938"/>
                <a:gd name="connsiteX166" fmla="*/ 138851 w 646362"/>
                <a:gd name="connsiteY166" fmla="*/ 210120 h 354938"/>
                <a:gd name="connsiteX167" fmla="*/ 133729 w 646362"/>
                <a:gd name="connsiteY167" fmla="*/ 212042 h 354938"/>
                <a:gd name="connsiteX168" fmla="*/ 127313 w 646362"/>
                <a:gd name="connsiteY168" fmla="*/ 219083 h 354938"/>
                <a:gd name="connsiteX169" fmla="*/ 122182 w 646362"/>
                <a:gd name="connsiteY169" fmla="*/ 221005 h 354938"/>
                <a:gd name="connsiteX170" fmla="*/ 116422 w 646362"/>
                <a:gd name="connsiteY170" fmla="*/ 224849 h 354938"/>
                <a:gd name="connsiteX171" fmla="*/ 110653 w 646362"/>
                <a:gd name="connsiteY171" fmla="*/ 233175 h 354938"/>
                <a:gd name="connsiteX172" fmla="*/ 113214 w 646362"/>
                <a:gd name="connsiteY172" fmla="*/ 241510 h 354938"/>
                <a:gd name="connsiteX173" fmla="*/ 118983 w 646362"/>
                <a:gd name="connsiteY173" fmla="*/ 243432 h 354938"/>
                <a:gd name="connsiteX174" fmla="*/ 111938 w 646362"/>
                <a:gd name="connsiteY174" fmla="*/ 246629 h 354938"/>
                <a:gd name="connsiteX175" fmla="*/ 107445 w 646362"/>
                <a:gd name="connsiteY175" fmla="*/ 256240 h 354938"/>
                <a:gd name="connsiteX176" fmla="*/ 110653 w 646362"/>
                <a:gd name="connsiteY176" fmla="*/ 260721 h 354938"/>
                <a:gd name="connsiteX177" fmla="*/ 116479 w 646362"/>
                <a:gd name="connsiteY177" fmla="*/ 266173 h 354938"/>
                <a:gd name="connsiteX178" fmla="*/ 117060 w 646362"/>
                <a:gd name="connsiteY178" fmla="*/ 267762 h 354938"/>
                <a:gd name="connsiteX179" fmla="*/ 116422 w 646362"/>
                <a:gd name="connsiteY179" fmla="*/ 273538 h 354938"/>
                <a:gd name="connsiteX180" fmla="*/ 114499 w 646362"/>
                <a:gd name="connsiteY180" fmla="*/ 283139 h 354938"/>
                <a:gd name="connsiteX181" fmla="*/ 113861 w 646362"/>
                <a:gd name="connsiteY181" fmla="*/ 291465 h 354938"/>
                <a:gd name="connsiteX182" fmla="*/ 117707 w 646362"/>
                <a:gd name="connsiteY182" fmla="*/ 300438 h 354938"/>
                <a:gd name="connsiteX183" fmla="*/ 122829 w 646362"/>
                <a:gd name="connsiteY183" fmla="*/ 304919 h 354938"/>
                <a:gd name="connsiteX184" fmla="*/ 126675 w 646362"/>
                <a:gd name="connsiteY184" fmla="*/ 306841 h 354938"/>
                <a:gd name="connsiteX185" fmla="*/ 124114 w 646362"/>
                <a:gd name="connsiteY185" fmla="*/ 311323 h 354938"/>
                <a:gd name="connsiteX186" fmla="*/ 125390 w 646362"/>
                <a:gd name="connsiteY186" fmla="*/ 317736 h 354938"/>
                <a:gd name="connsiteX187" fmla="*/ 131159 w 646362"/>
                <a:gd name="connsiteY187" fmla="*/ 324777 h 354938"/>
                <a:gd name="connsiteX188" fmla="*/ 130521 w 646362"/>
                <a:gd name="connsiteY188" fmla="*/ 325415 h 354938"/>
                <a:gd name="connsiteX189" fmla="*/ 133082 w 646362"/>
                <a:gd name="connsiteY189" fmla="*/ 331191 h 354938"/>
                <a:gd name="connsiteX190" fmla="*/ 134367 w 646362"/>
                <a:gd name="connsiteY190" fmla="*/ 336310 h 354938"/>
                <a:gd name="connsiteX191" fmla="*/ 141412 w 646362"/>
                <a:gd name="connsiteY191" fmla="*/ 340154 h 354938"/>
                <a:gd name="connsiteX192" fmla="*/ 150389 w 646362"/>
                <a:gd name="connsiteY192" fmla="*/ 340154 h 354938"/>
                <a:gd name="connsiteX193" fmla="*/ 160005 w 646362"/>
                <a:gd name="connsiteY193" fmla="*/ 339516 h 354938"/>
                <a:gd name="connsiteX194" fmla="*/ 163203 w 646362"/>
                <a:gd name="connsiteY194" fmla="*/ 335663 h 354938"/>
                <a:gd name="connsiteX195" fmla="*/ 168335 w 646362"/>
                <a:gd name="connsiteY195" fmla="*/ 339516 h 354938"/>
                <a:gd name="connsiteX196" fmla="*/ 176665 w 646362"/>
                <a:gd name="connsiteY196" fmla="*/ 343988 h 354938"/>
                <a:gd name="connsiteX197" fmla="*/ 177950 w 646362"/>
                <a:gd name="connsiteY197" fmla="*/ 349764 h 354938"/>
                <a:gd name="connsiteX198" fmla="*/ 180511 w 646362"/>
                <a:gd name="connsiteY198" fmla="*/ 354883 h 354938"/>
                <a:gd name="connsiteX199" fmla="*/ 185004 w 646362"/>
                <a:gd name="connsiteY199" fmla="*/ 350402 h 354938"/>
                <a:gd name="connsiteX200" fmla="*/ 190126 w 646362"/>
                <a:gd name="connsiteY200" fmla="*/ 349764 h 354938"/>
                <a:gd name="connsiteX201" fmla="*/ 197171 w 646362"/>
                <a:gd name="connsiteY201" fmla="*/ 351039 h 354938"/>
                <a:gd name="connsiteX202" fmla="*/ 202940 w 646362"/>
                <a:gd name="connsiteY202" fmla="*/ 349117 h 354938"/>
                <a:gd name="connsiteX203" fmla="*/ 205501 w 646362"/>
                <a:gd name="connsiteY203" fmla="*/ 343988 h 354938"/>
                <a:gd name="connsiteX204" fmla="*/ 211907 w 646362"/>
                <a:gd name="connsiteY204" fmla="*/ 338869 h 354938"/>
                <a:gd name="connsiteX205" fmla="*/ 215125 w 646362"/>
                <a:gd name="connsiteY205" fmla="*/ 334388 h 354938"/>
                <a:gd name="connsiteX206" fmla="*/ 218324 w 646362"/>
                <a:gd name="connsiteY206" fmla="*/ 328621 h 354938"/>
                <a:gd name="connsiteX207" fmla="*/ 224084 w 646362"/>
                <a:gd name="connsiteY207" fmla="*/ 324777 h 354938"/>
                <a:gd name="connsiteX208" fmla="*/ 224084 w 646362"/>
                <a:gd name="connsiteY208" fmla="*/ 316452 h 354938"/>
                <a:gd name="connsiteX209" fmla="*/ 222808 w 646362"/>
                <a:gd name="connsiteY209" fmla="*/ 311970 h 354938"/>
                <a:gd name="connsiteX210" fmla="*/ 227292 w 646362"/>
                <a:gd name="connsiteY210" fmla="*/ 307488 h 354938"/>
                <a:gd name="connsiteX211" fmla="*/ 231785 w 646362"/>
                <a:gd name="connsiteY211" fmla="*/ 310685 h 354938"/>
                <a:gd name="connsiteX212" fmla="*/ 235622 w 646362"/>
                <a:gd name="connsiteY212" fmla="*/ 305566 h 354938"/>
                <a:gd name="connsiteX213" fmla="*/ 237545 w 646362"/>
                <a:gd name="connsiteY213" fmla="*/ 301722 h 354938"/>
                <a:gd name="connsiteX214" fmla="*/ 248445 w 646362"/>
                <a:gd name="connsiteY214" fmla="*/ 297878 h 354938"/>
                <a:gd name="connsiteX215" fmla="*/ 252929 w 646362"/>
                <a:gd name="connsiteY215" fmla="*/ 292112 h 354938"/>
                <a:gd name="connsiteX216" fmla="*/ 250368 w 646362"/>
                <a:gd name="connsiteY216" fmla="*/ 286983 h 354938"/>
                <a:gd name="connsiteX217" fmla="*/ 245237 w 646362"/>
                <a:gd name="connsiteY217" fmla="*/ 286346 h 354938"/>
                <a:gd name="connsiteX218" fmla="*/ 249083 w 646362"/>
                <a:gd name="connsiteY218" fmla="*/ 283139 h 354938"/>
                <a:gd name="connsiteX219" fmla="*/ 256137 w 646362"/>
                <a:gd name="connsiteY219" fmla="*/ 283139 h 354938"/>
                <a:gd name="connsiteX220" fmla="*/ 254852 w 646362"/>
                <a:gd name="connsiteY220" fmla="*/ 277373 h 354938"/>
                <a:gd name="connsiteX221" fmla="*/ 254214 w 646362"/>
                <a:gd name="connsiteY221" fmla="*/ 272254 h 354938"/>
                <a:gd name="connsiteX222" fmla="*/ 263182 w 646362"/>
                <a:gd name="connsiteY222" fmla="*/ 269694 h 354938"/>
                <a:gd name="connsiteX223" fmla="*/ 266381 w 646362"/>
                <a:gd name="connsiteY223" fmla="*/ 270332 h 354938"/>
                <a:gd name="connsiteX224" fmla="*/ 269275 w 646362"/>
                <a:gd name="connsiteY224" fmla="*/ 266173 h 354938"/>
                <a:gd name="connsiteX225" fmla="*/ 269599 w 646362"/>
                <a:gd name="connsiteY225" fmla="*/ 265850 h 354938"/>
                <a:gd name="connsiteX226" fmla="*/ 281765 w 646362"/>
                <a:gd name="connsiteY226" fmla="*/ 263928 h 354938"/>
                <a:gd name="connsiteX227" fmla="*/ 292018 w 646362"/>
                <a:gd name="connsiteY227" fmla="*/ 262643 h 354938"/>
                <a:gd name="connsiteX228" fmla="*/ 297787 w 646362"/>
                <a:gd name="connsiteY228" fmla="*/ 259446 h 354938"/>
                <a:gd name="connsiteX229" fmla="*/ 299072 w 646362"/>
                <a:gd name="connsiteY229" fmla="*/ 251748 h 354938"/>
                <a:gd name="connsiteX230" fmla="*/ 304842 w 646362"/>
                <a:gd name="connsiteY230" fmla="*/ 251120 h 354938"/>
                <a:gd name="connsiteX231" fmla="*/ 304194 w 646362"/>
                <a:gd name="connsiteY231" fmla="*/ 257515 h 354938"/>
                <a:gd name="connsiteX232" fmla="*/ 309973 w 646362"/>
                <a:gd name="connsiteY232" fmla="*/ 256887 h 354938"/>
                <a:gd name="connsiteX233" fmla="*/ 317665 w 646362"/>
                <a:gd name="connsiteY233" fmla="*/ 257515 h 354938"/>
                <a:gd name="connsiteX234" fmla="*/ 322149 w 646362"/>
                <a:gd name="connsiteY234" fmla="*/ 256887 h 354938"/>
                <a:gd name="connsiteX235" fmla="*/ 322149 w 646362"/>
                <a:gd name="connsiteY235" fmla="*/ 252395 h 354938"/>
                <a:gd name="connsiteX236" fmla="*/ 331116 w 646362"/>
                <a:gd name="connsiteY236" fmla="*/ 251748 h 354938"/>
                <a:gd name="connsiteX237" fmla="*/ 339446 w 646362"/>
                <a:gd name="connsiteY237" fmla="*/ 249836 h 354938"/>
                <a:gd name="connsiteX238" fmla="*/ 347776 w 646362"/>
                <a:gd name="connsiteY238" fmla="*/ 244070 h 354938"/>
                <a:gd name="connsiteX239" fmla="*/ 354831 w 646362"/>
                <a:gd name="connsiteY239" fmla="*/ 235734 h 354938"/>
                <a:gd name="connsiteX240" fmla="*/ 361238 w 646362"/>
                <a:gd name="connsiteY240" fmla="*/ 229978 h 354938"/>
                <a:gd name="connsiteX241" fmla="*/ 368292 w 646362"/>
                <a:gd name="connsiteY241" fmla="*/ 225496 h 354938"/>
                <a:gd name="connsiteX242" fmla="*/ 376622 w 646362"/>
                <a:gd name="connsiteY242" fmla="*/ 223564 h 354938"/>
                <a:gd name="connsiteX243" fmla="*/ 375994 w 646362"/>
                <a:gd name="connsiteY243" fmla="*/ 217161 h 354938"/>
                <a:gd name="connsiteX244" fmla="*/ 377269 w 646362"/>
                <a:gd name="connsiteY244" fmla="*/ 213964 h 354938"/>
                <a:gd name="connsiteX245" fmla="*/ 383676 w 646362"/>
                <a:gd name="connsiteY245" fmla="*/ 218445 h 354938"/>
                <a:gd name="connsiteX246" fmla="*/ 389436 w 646362"/>
                <a:gd name="connsiteY246" fmla="*/ 222289 h 354938"/>
                <a:gd name="connsiteX247" fmla="*/ 396480 w 646362"/>
                <a:gd name="connsiteY247" fmla="*/ 219720 h 354938"/>
                <a:gd name="connsiteX248" fmla="*/ 408019 w 646362"/>
                <a:gd name="connsiteY248" fmla="*/ 217161 h 354938"/>
                <a:gd name="connsiteX249" fmla="*/ 414435 w 646362"/>
                <a:gd name="connsiteY249" fmla="*/ 217808 h 354938"/>
                <a:gd name="connsiteX250" fmla="*/ 422118 w 646362"/>
                <a:gd name="connsiteY250" fmla="*/ 215239 h 354938"/>
                <a:gd name="connsiteX251" fmla="*/ 436217 w 646362"/>
                <a:gd name="connsiteY251" fmla="*/ 213964 h 354938"/>
                <a:gd name="connsiteX252" fmla="*/ 448403 w 646362"/>
                <a:gd name="connsiteY252" fmla="*/ 208197 h 354938"/>
                <a:gd name="connsiteX253" fmla="*/ 455457 w 646362"/>
                <a:gd name="connsiteY253" fmla="*/ 204353 h 354938"/>
                <a:gd name="connsiteX254" fmla="*/ 468908 w 646362"/>
                <a:gd name="connsiteY254" fmla="*/ 199872 h 354938"/>
                <a:gd name="connsiteX255" fmla="*/ 479809 w 646362"/>
                <a:gd name="connsiteY255" fmla="*/ 195390 h 354938"/>
                <a:gd name="connsiteX256" fmla="*/ 490700 w 646362"/>
                <a:gd name="connsiteY256" fmla="*/ 192183 h 354938"/>
                <a:gd name="connsiteX257" fmla="*/ 497107 w 646362"/>
                <a:gd name="connsiteY257" fmla="*/ 189624 h 354938"/>
                <a:gd name="connsiteX258" fmla="*/ 500305 w 646362"/>
                <a:gd name="connsiteY258" fmla="*/ 187064 h 354938"/>
                <a:gd name="connsiteX259" fmla="*/ 497107 w 646362"/>
                <a:gd name="connsiteY259" fmla="*/ 184495 h 354938"/>
                <a:gd name="connsiteX260" fmla="*/ 484931 w 646362"/>
                <a:gd name="connsiteY260" fmla="*/ 183858 h 354938"/>
                <a:gd name="connsiteX261" fmla="*/ 474030 w 646362"/>
                <a:gd name="connsiteY261" fmla="*/ 185142 h 354938"/>
                <a:gd name="connsiteX262" fmla="*/ 459931 w 646362"/>
                <a:gd name="connsiteY262" fmla="*/ 185780 h 354938"/>
                <a:gd name="connsiteX263" fmla="*/ 453524 w 646362"/>
                <a:gd name="connsiteY263" fmla="*/ 185780 h 354938"/>
                <a:gd name="connsiteX264" fmla="*/ 448403 w 646362"/>
                <a:gd name="connsiteY264" fmla="*/ 187702 h 354938"/>
                <a:gd name="connsiteX265" fmla="*/ 445194 w 646362"/>
                <a:gd name="connsiteY265" fmla="*/ 190261 h 354938"/>
                <a:gd name="connsiteX266" fmla="*/ 440073 w 646362"/>
                <a:gd name="connsiteY266" fmla="*/ 187702 h 354938"/>
                <a:gd name="connsiteX267" fmla="*/ 443262 w 646362"/>
                <a:gd name="connsiteY267" fmla="*/ 184495 h 354938"/>
                <a:gd name="connsiteX268" fmla="*/ 450325 w 646362"/>
                <a:gd name="connsiteY268" fmla="*/ 180651 h 354938"/>
                <a:gd name="connsiteX269" fmla="*/ 457370 w 646362"/>
                <a:gd name="connsiteY269" fmla="*/ 179376 h 354938"/>
                <a:gd name="connsiteX270" fmla="*/ 464415 w 646362"/>
                <a:gd name="connsiteY270" fmla="*/ 178091 h 354938"/>
                <a:gd name="connsiteX271" fmla="*/ 465091 w 646362"/>
                <a:gd name="connsiteY271" fmla="*/ 177444 h 354938"/>
                <a:gd name="connsiteX272" fmla="*/ 466995 w 646362"/>
                <a:gd name="connsiteY272" fmla="*/ 171678 h 354938"/>
                <a:gd name="connsiteX273" fmla="*/ 466995 w 646362"/>
                <a:gd name="connsiteY273" fmla="*/ 165912 h 354938"/>
                <a:gd name="connsiteX274" fmla="*/ 472117 w 646362"/>
                <a:gd name="connsiteY274" fmla="*/ 165275 h 354938"/>
                <a:gd name="connsiteX275" fmla="*/ 479809 w 646362"/>
                <a:gd name="connsiteY275" fmla="*/ 167844 h 354938"/>
                <a:gd name="connsiteX276" fmla="*/ 482370 w 646362"/>
                <a:gd name="connsiteY276" fmla="*/ 172963 h 354938"/>
                <a:gd name="connsiteX277" fmla="*/ 485007 w 646362"/>
                <a:gd name="connsiteY277" fmla="*/ 177444 h 354938"/>
                <a:gd name="connsiteX278" fmla="*/ 486854 w 646362"/>
                <a:gd name="connsiteY278" fmla="*/ 178729 h 354938"/>
                <a:gd name="connsiteX279" fmla="*/ 493898 w 646362"/>
                <a:gd name="connsiteY279" fmla="*/ 178091 h 354938"/>
                <a:gd name="connsiteX280" fmla="*/ 495498 w 646362"/>
                <a:gd name="connsiteY280" fmla="*/ 177444 h 354938"/>
                <a:gd name="connsiteX281" fmla="*/ 497745 w 646362"/>
                <a:gd name="connsiteY281" fmla="*/ 176807 h 354938"/>
                <a:gd name="connsiteX282" fmla="*/ 499553 w 646362"/>
                <a:gd name="connsiteY282" fmla="*/ 177444 h 354938"/>
                <a:gd name="connsiteX283" fmla="*/ 502876 w 646362"/>
                <a:gd name="connsiteY283" fmla="*/ 180014 h 354938"/>
                <a:gd name="connsiteX284" fmla="*/ 509921 w 646362"/>
                <a:gd name="connsiteY284" fmla="*/ 180014 h 354938"/>
                <a:gd name="connsiteX285" fmla="*/ 512415 w 646362"/>
                <a:gd name="connsiteY285" fmla="*/ 177444 h 354938"/>
                <a:gd name="connsiteX286" fmla="*/ 512482 w 646362"/>
                <a:gd name="connsiteY286" fmla="*/ 176807 h 354938"/>
                <a:gd name="connsiteX287" fmla="*/ 509921 w 646362"/>
                <a:gd name="connsiteY287" fmla="*/ 173610 h 354938"/>
                <a:gd name="connsiteX288" fmla="*/ 511215 w 646362"/>
                <a:gd name="connsiteY288" fmla="*/ 169119 h 354938"/>
                <a:gd name="connsiteX289" fmla="*/ 510568 w 646362"/>
                <a:gd name="connsiteY289" fmla="*/ 164000 h 354938"/>
                <a:gd name="connsiteX290" fmla="*/ 504799 w 646362"/>
                <a:gd name="connsiteY290" fmla="*/ 166559 h 354938"/>
                <a:gd name="connsiteX291" fmla="*/ 503514 w 646362"/>
                <a:gd name="connsiteY291" fmla="*/ 159508 h 354938"/>
                <a:gd name="connsiteX292" fmla="*/ 500305 w 646362"/>
                <a:gd name="connsiteY292" fmla="*/ 156311 h 354938"/>
                <a:gd name="connsiteX293" fmla="*/ 493261 w 646362"/>
                <a:gd name="connsiteY293" fmla="*/ 156949 h 354938"/>
                <a:gd name="connsiteX294" fmla="*/ 486854 w 646362"/>
                <a:gd name="connsiteY294" fmla="*/ 153752 h 354938"/>
                <a:gd name="connsiteX295" fmla="*/ 484293 w 646362"/>
                <a:gd name="connsiteY295" fmla="*/ 150545 h 354938"/>
                <a:gd name="connsiteX296" fmla="*/ 481094 w 646362"/>
                <a:gd name="connsiteY296" fmla="*/ 145416 h 354938"/>
                <a:gd name="connsiteX297" fmla="*/ 480447 w 646362"/>
                <a:gd name="connsiteY297" fmla="*/ 137100 h 354938"/>
                <a:gd name="connsiteX298" fmla="*/ 487492 w 646362"/>
                <a:gd name="connsiteY298" fmla="*/ 139650 h 354938"/>
                <a:gd name="connsiteX299" fmla="*/ 494536 w 646362"/>
                <a:gd name="connsiteY299" fmla="*/ 141582 h 354938"/>
                <a:gd name="connsiteX300" fmla="*/ 503514 w 646362"/>
                <a:gd name="connsiteY300" fmla="*/ 145416 h 354938"/>
                <a:gd name="connsiteX301" fmla="*/ 515052 w 646362"/>
                <a:gd name="connsiteY301" fmla="*/ 145416 h 354938"/>
                <a:gd name="connsiteX302" fmla="*/ 512482 w 646362"/>
                <a:gd name="connsiteY302" fmla="*/ 140944 h 354938"/>
                <a:gd name="connsiteX303" fmla="*/ 517613 w 646362"/>
                <a:gd name="connsiteY303" fmla="*/ 133884 h 354938"/>
                <a:gd name="connsiteX304" fmla="*/ 529789 w 646362"/>
                <a:gd name="connsiteY304" fmla="*/ 130040 h 354938"/>
                <a:gd name="connsiteX305" fmla="*/ 541327 w 646362"/>
                <a:gd name="connsiteY305" fmla="*/ 128765 h 354938"/>
                <a:gd name="connsiteX306" fmla="*/ 545811 w 646362"/>
                <a:gd name="connsiteY306" fmla="*/ 125568 h 354938"/>
                <a:gd name="connsiteX307" fmla="*/ 553513 w 646362"/>
                <a:gd name="connsiteY307" fmla="*/ 122361 h 354938"/>
                <a:gd name="connsiteX308" fmla="*/ 552227 w 646362"/>
                <a:gd name="connsiteY308" fmla="*/ 119155 h 354938"/>
                <a:gd name="connsiteX309" fmla="*/ 551580 w 646362"/>
                <a:gd name="connsiteY309" fmla="*/ 119802 h 354938"/>
                <a:gd name="connsiteX310" fmla="*/ 550942 w 646362"/>
                <a:gd name="connsiteY310" fmla="*/ 115320 h 354938"/>
                <a:gd name="connsiteX311" fmla="*/ 554788 w 646362"/>
                <a:gd name="connsiteY311" fmla="*/ 115320 h 354938"/>
                <a:gd name="connsiteX312" fmla="*/ 559272 w 646362"/>
                <a:gd name="connsiteY312" fmla="*/ 115320 h 354938"/>
                <a:gd name="connsiteX313" fmla="*/ 564403 w 646362"/>
                <a:gd name="connsiteY313" fmla="*/ 116595 h 354938"/>
                <a:gd name="connsiteX314" fmla="*/ 571448 w 646362"/>
                <a:gd name="connsiteY314" fmla="*/ 115320 h 354938"/>
                <a:gd name="connsiteX315" fmla="*/ 574009 w 646362"/>
                <a:gd name="connsiteY315" fmla="*/ 110191 h 354938"/>
                <a:gd name="connsiteX316" fmla="*/ 566326 w 646362"/>
                <a:gd name="connsiteY316" fmla="*/ 106994 h 354938"/>
                <a:gd name="connsiteX317" fmla="*/ 562480 w 646362"/>
                <a:gd name="connsiteY317" fmla="*/ 106347 h 354938"/>
                <a:gd name="connsiteX318" fmla="*/ 561195 w 646362"/>
                <a:gd name="connsiteY318" fmla="*/ 101218 h 354938"/>
                <a:gd name="connsiteX319" fmla="*/ 565679 w 646362"/>
                <a:gd name="connsiteY319" fmla="*/ 100581 h 354938"/>
                <a:gd name="connsiteX320" fmla="*/ 565679 w 646362"/>
                <a:gd name="connsiteY320" fmla="*/ 95452 h 354938"/>
                <a:gd name="connsiteX321" fmla="*/ 565498 w 646362"/>
                <a:gd name="connsiteY321" fmla="*/ 88735 h 354938"/>
                <a:gd name="connsiteX322" fmla="*/ 565679 w 646362"/>
                <a:gd name="connsiteY322" fmla="*/ 88411 h 354938"/>
                <a:gd name="connsiteX323" fmla="*/ 574009 w 646362"/>
                <a:gd name="connsiteY323" fmla="*/ 85851 h 354938"/>
                <a:gd name="connsiteX324" fmla="*/ 573371 w 646362"/>
                <a:gd name="connsiteY324" fmla="*/ 81360 h 354938"/>
                <a:gd name="connsiteX325" fmla="*/ 563118 w 646362"/>
                <a:gd name="connsiteY325" fmla="*/ 79448 h 354938"/>
                <a:gd name="connsiteX326" fmla="*/ 556711 w 646362"/>
                <a:gd name="connsiteY326" fmla="*/ 78163 h 354938"/>
                <a:gd name="connsiteX327" fmla="*/ 563766 w 646362"/>
                <a:gd name="connsiteY327" fmla="*/ 73044 h 354938"/>
                <a:gd name="connsiteX328" fmla="*/ 568887 w 646362"/>
                <a:gd name="connsiteY328" fmla="*/ 68553 h 354938"/>
                <a:gd name="connsiteX329" fmla="*/ 574009 w 646362"/>
                <a:gd name="connsiteY329" fmla="*/ 63434 h 354938"/>
                <a:gd name="connsiteX330" fmla="*/ 581701 w 646362"/>
                <a:gd name="connsiteY330" fmla="*/ 58952 h 354938"/>
                <a:gd name="connsiteX331" fmla="*/ 579140 w 646362"/>
                <a:gd name="connsiteY331" fmla="*/ 55098 h 354938"/>
                <a:gd name="connsiteX332" fmla="*/ 574009 w 646362"/>
                <a:gd name="connsiteY332" fmla="*/ 49979 h 354938"/>
                <a:gd name="connsiteX333" fmla="*/ 577208 w 646362"/>
                <a:gd name="connsiteY333" fmla="*/ 45498 h 354938"/>
                <a:gd name="connsiteX334" fmla="*/ 579788 w 646362"/>
                <a:gd name="connsiteY334" fmla="*/ 45498 h 354938"/>
                <a:gd name="connsiteX335" fmla="*/ 584272 w 646362"/>
                <a:gd name="connsiteY335" fmla="*/ 47410 h 354938"/>
                <a:gd name="connsiteX336" fmla="*/ 586661 w 646362"/>
                <a:gd name="connsiteY336" fmla="*/ 44375 h 354938"/>
                <a:gd name="connsiteX337" fmla="*/ 588118 w 646362"/>
                <a:gd name="connsiteY337" fmla="*/ 42291 h 354938"/>
                <a:gd name="connsiteX338" fmla="*/ 597742 w 646362"/>
                <a:gd name="connsiteY338" fmla="*/ 41653 h 354938"/>
                <a:gd name="connsiteX339" fmla="*/ 602854 w 646362"/>
                <a:gd name="connsiteY339" fmla="*/ 36525 h 354938"/>
                <a:gd name="connsiteX340" fmla="*/ 608624 w 646362"/>
                <a:gd name="connsiteY340" fmla="*/ 38447 h 354938"/>
                <a:gd name="connsiteX341" fmla="*/ 615678 w 646362"/>
                <a:gd name="connsiteY341" fmla="*/ 36525 h 354938"/>
                <a:gd name="connsiteX342" fmla="*/ 621447 w 646362"/>
                <a:gd name="connsiteY342" fmla="*/ 30759 h 354938"/>
                <a:gd name="connsiteX343" fmla="*/ 627864 w 646362"/>
                <a:gd name="connsiteY343" fmla="*/ 30759 h 354938"/>
                <a:gd name="connsiteX344" fmla="*/ 636822 w 646362"/>
                <a:gd name="connsiteY344" fmla="*/ 28837 h 354938"/>
                <a:gd name="connsiteX345" fmla="*/ 645809 w 646362"/>
                <a:gd name="connsiteY345" fmla="*/ 24992 h 354938"/>
                <a:gd name="connsiteX346" fmla="*/ 640668 w 646362"/>
                <a:gd name="connsiteY346" fmla="*/ 23717 h 35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</a:cxnLst>
              <a:rect l="l" t="t" r="r" b="b"/>
              <a:pathLst>
                <a:path w="646362" h="354938">
                  <a:moveTo>
                    <a:pt x="640668" y="23717"/>
                  </a:moveTo>
                  <a:cubicBezTo>
                    <a:pt x="636479" y="22851"/>
                    <a:pt x="633899" y="23508"/>
                    <a:pt x="629767" y="22433"/>
                  </a:cubicBezTo>
                  <a:cubicBezTo>
                    <a:pt x="629472" y="22357"/>
                    <a:pt x="629206" y="22281"/>
                    <a:pt x="628939" y="22195"/>
                  </a:cubicBezTo>
                  <a:cubicBezTo>
                    <a:pt x="626645" y="21462"/>
                    <a:pt x="625265" y="20482"/>
                    <a:pt x="622723" y="19873"/>
                  </a:cubicBezTo>
                  <a:cubicBezTo>
                    <a:pt x="618096" y="18760"/>
                    <a:pt x="615288" y="18903"/>
                    <a:pt x="610547" y="19226"/>
                  </a:cubicBezTo>
                  <a:cubicBezTo>
                    <a:pt x="607253" y="19455"/>
                    <a:pt x="605396" y="19731"/>
                    <a:pt x="602207" y="20511"/>
                  </a:cubicBezTo>
                  <a:cubicBezTo>
                    <a:pt x="600418" y="20958"/>
                    <a:pt x="599037" y="21567"/>
                    <a:pt x="597714" y="22195"/>
                  </a:cubicBezTo>
                  <a:cubicBezTo>
                    <a:pt x="595972" y="23013"/>
                    <a:pt x="594334" y="23860"/>
                    <a:pt x="591964" y="24355"/>
                  </a:cubicBezTo>
                  <a:cubicBezTo>
                    <a:pt x="587794" y="25240"/>
                    <a:pt x="585290" y="24479"/>
                    <a:pt x="581063" y="24992"/>
                  </a:cubicBezTo>
                  <a:cubicBezTo>
                    <a:pt x="578046" y="25363"/>
                    <a:pt x="576417" y="26220"/>
                    <a:pt x="573371" y="26286"/>
                  </a:cubicBezTo>
                  <a:cubicBezTo>
                    <a:pt x="570858" y="26325"/>
                    <a:pt x="569125" y="24345"/>
                    <a:pt x="566964" y="25639"/>
                  </a:cubicBezTo>
                  <a:cubicBezTo>
                    <a:pt x="565413" y="26562"/>
                    <a:pt x="565622" y="28161"/>
                    <a:pt x="564403" y="29484"/>
                  </a:cubicBezTo>
                  <a:cubicBezTo>
                    <a:pt x="560348" y="33813"/>
                    <a:pt x="555207" y="31196"/>
                    <a:pt x="549666" y="33328"/>
                  </a:cubicBezTo>
                  <a:cubicBezTo>
                    <a:pt x="546325" y="34603"/>
                    <a:pt x="544859" y="36629"/>
                    <a:pt x="541327" y="37162"/>
                  </a:cubicBezTo>
                  <a:cubicBezTo>
                    <a:pt x="538347" y="37629"/>
                    <a:pt x="534425" y="39427"/>
                    <a:pt x="533644" y="36525"/>
                  </a:cubicBezTo>
                  <a:cubicBezTo>
                    <a:pt x="532940" y="33956"/>
                    <a:pt x="536053" y="33061"/>
                    <a:pt x="538119" y="31396"/>
                  </a:cubicBezTo>
                  <a:cubicBezTo>
                    <a:pt x="540927" y="29170"/>
                    <a:pt x="544097" y="30245"/>
                    <a:pt x="546458" y="27552"/>
                  </a:cubicBezTo>
                  <a:cubicBezTo>
                    <a:pt x="547924" y="25877"/>
                    <a:pt x="549733" y="24555"/>
                    <a:pt x="549019" y="22433"/>
                  </a:cubicBezTo>
                  <a:cubicBezTo>
                    <a:pt x="548991" y="22347"/>
                    <a:pt x="548962" y="22271"/>
                    <a:pt x="548924" y="22195"/>
                  </a:cubicBezTo>
                  <a:cubicBezTo>
                    <a:pt x="548048" y="20187"/>
                    <a:pt x="545439" y="21595"/>
                    <a:pt x="542936" y="22195"/>
                  </a:cubicBezTo>
                  <a:cubicBezTo>
                    <a:pt x="542384" y="22328"/>
                    <a:pt x="541841" y="22414"/>
                    <a:pt x="541327" y="22433"/>
                  </a:cubicBezTo>
                  <a:cubicBezTo>
                    <a:pt x="537319" y="22547"/>
                    <a:pt x="535072" y="22947"/>
                    <a:pt x="531083" y="23070"/>
                  </a:cubicBezTo>
                  <a:cubicBezTo>
                    <a:pt x="527076" y="23194"/>
                    <a:pt x="524762" y="23717"/>
                    <a:pt x="520821" y="23070"/>
                  </a:cubicBezTo>
                  <a:cubicBezTo>
                    <a:pt x="518946" y="22766"/>
                    <a:pt x="516832" y="23556"/>
                    <a:pt x="515909" y="22195"/>
                  </a:cubicBezTo>
                  <a:cubicBezTo>
                    <a:pt x="515823" y="22071"/>
                    <a:pt x="515747" y="21938"/>
                    <a:pt x="515680" y="21795"/>
                  </a:cubicBezTo>
                  <a:cubicBezTo>
                    <a:pt x="514928" y="19930"/>
                    <a:pt x="516794" y="18693"/>
                    <a:pt x="518260" y="17304"/>
                  </a:cubicBezTo>
                  <a:cubicBezTo>
                    <a:pt x="521525" y="14212"/>
                    <a:pt x="525286" y="16924"/>
                    <a:pt x="529789" y="16667"/>
                  </a:cubicBezTo>
                  <a:cubicBezTo>
                    <a:pt x="534044" y="16429"/>
                    <a:pt x="536434" y="16153"/>
                    <a:pt x="540689" y="16029"/>
                  </a:cubicBezTo>
                  <a:cubicBezTo>
                    <a:pt x="544944" y="15905"/>
                    <a:pt x="547772" y="17923"/>
                    <a:pt x="551580" y="16029"/>
                  </a:cubicBezTo>
                  <a:cubicBezTo>
                    <a:pt x="553636" y="14992"/>
                    <a:pt x="555893" y="14478"/>
                    <a:pt x="556064" y="12185"/>
                  </a:cubicBezTo>
                  <a:cubicBezTo>
                    <a:pt x="556311" y="9035"/>
                    <a:pt x="551447" y="10358"/>
                    <a:pt x="548372" y="9625"/>
                  </a:cubicBezTo>
                  <a:cubicBezTo>
                    <a:pt x="543726" y="8512"/>
                    <a:pt x="540937" y="9016"/>
                    <a:pt x="536205" y="8341"/>
                  </a:cubicBezTo>
                  <a:cubicBezTo>
                    <a:pt x="531931" y="7732"/>
                    <a:pt x="529551" y="7170"/>
                    <a:pt x="525314" y="6419"/>
                  </a:cubicBezTo>
                  <a:cubicBezTo>
                    <a:pt x="521059" y="5667"/>
                    <a:pt x="518574" y="5629"/>
                    <a:pt x="514414" y="4497"/>
                  </a:cubicBezTo>
                  <a:cubicBezTo>
                    <a:pt x="510825" y="3526"/>
                    <a:pt x="509035" y="2213"/>
                    <a:pt x="505446" y="1300"/>
                  </a:cubicBezTo>
                  <a:cubicBezTo>
                    <a:pt x="502733" y="605"/>
                    <a:pt x="501181" y="101"/>
                    <a:pt x="498382" y="6"/>
                  </a:cubicBezTo>
                  <a:cubicBezTo>
                    <a:pt x="493784" y="-128"/>
                    <a:pt x="491442" y="2175"/>
                    <a:pt x="486854" y="2575"/>
                  </a:cubicBezTo>
                  <a:cubicBezTo>
                    <a:pt x="480856" y="3107"/>
                    <a:pt x="477486" y="1433"/>
                    <a:pt x="471469" y="1300"/>
                  </a:cubicBezTo>
                  <a:cubicBezTo>
                    <a:pt x="465215" y="1157"/>
                    <a:pt x="461673" y="1347"/>
                    <a:pt x="455457" y="1937"/>
                  </a:cubicBezTo>
                  <a:cubicBezTo>
                    <a:pt x="450164" y="2432"/>
                    <a:pt x="447136" y="2575"/>
                    <a:pt x="441986" y="3859"/>
                  </a:cubicBezTo>
                  <a:cubicBezTo>
                    <a:pt x="438150" y="4811"/>
                    <a:pt x="436322" y="6799"/>
                    <a:pt x="432371" y="7066"/>
                  </a:cubicBezTo>
                  <a:cubicBezTo>
                    <a:pt x="427478" y="7380"/>
                    <a:pt x="425079" y="4478"/>
                    <a:pt x="420204" y="3859"/>
                  </a:cubicBezTo>
                  <a:cubicBezTo>
                    <a:pt x="413988" y="3060"/>
                    <a:pt x="410418" y="4040"/>
                    <a:pt x="404173" y="4497"/>
                  </a:cubicBezTo>
                  <a:cubicBezTo>
                    <a:pt x="399175" y="4858"/>
                    <a:pt x="396385" y="5734"/>
                    <a:pt x="391368" y="5772"/>
                  </a:cubicBezTo>
                  <a:cubicBezTo>
                    <a:pt x="387361" y="5819"/>
                    <a:pt x="384990" y="4135"/>
                    <a:pt x="381106" y="5144"/>
                  </a:cubicBezTo>
                  <a:cubicBezTo>
                    <a:pt x="377755" y="6010"/>
                    <a:pt x="376889" y="9711"/>
                    <a:pt x="373414" y="9625"/>
                  </a:cubicBezTo>
                  <a:cubicBezTo>
                    <a:pt x="370625" y="9549"/>
                    <a:pt x="369758" y="6885"/>
                    <a:pt x="367007" y="6419"/>
                  </a:cubicBezTo>
                  <a:cubicBezTo>
                    <a:pt x="364532" y="6000"/>
                    <a:pt x="363066" y="6609"/>
                    <a:pt x="360600" y="7066"/>
                  </a:cubicBezTo>
                  <a:cubicBezTo>
                    <a:pt x="358572" y="7427"/>
                    <a:pt x="357525" y="8093"/>
                    <a:pt x="355469" y="8341"/>
                  </a:cubicBezTo>
                  <a:cubicBezTo>
                    <a:pt x="351470" y="8826"/>
                    <a:pt x="349223" y="6619"/>
                    <a:pt x="345216" y="7066"/>
                  </a:cubicBezTo>
                  <a:cubicBezTo>
                    <a:pt x="340970" y="7532"/>
                    <a:pt x="338628" y="8712"/>
                    <a:pt x="334953" y="10900"/>
                  </a:cubicBezTo>
                  <a:cubicBezTo>
                    <a:pt x="332211" y="12547"/>
                    <a:pt x="331735" y="15706"/>
                    <a:pt x="328556" y="16029"/>
                  </a:cubicBezTo>
                  <a:cubicBezTo>
                    <a:pt x="325100" y="16381"/>
                    <a:pt x="324138" y="12699"/>
                    <a:pt x="320854" y="11538"/>
                  </a:cubicBezTo>
                  <a:cubicBezTo>
                    <a:pt x="317293" y="10291"/>
                    <a:pt x="314771" y="8902"/>
                    <a:pt x="311248" y="10263"/>
                  </a:cubicBezTo>
                  <a:cubicBezTo>
                    <a:pt x="308288" y="11405"/>
                    <a:pt x="307869" y="13936"/>
                    <a:pt x="305479" y="16029"/>
                  </a:cubicBezTo>
                  <a:cubicBezTo>
                    <a:pt x="302661" y="18494"/>
                    <a:pt x="301538" y="21824"/>
                    <a:pt x="297787" y="21795"/>
                  </a:cubicBezTo>
                  <a:cubicBezTo>
                    <a:pt x="294531" y="21767"/>
                    <a:pt x="293636" y="18817"/>
                    <a:pt x="290742" y="17304"/>
                  </a:cubicBezTo>
                  <a:cubicBezTo>
                    <a:pt x="287858" y="15810"/>
                    <a:pt x="286211" y="14878"/>
                    <a:pt x="283050" y="14107"/>
                  </a:cubicBezTo>
                  <a:cubicBezTo>
                    <a:pt x="279642" y="13279"/>
                    <a:pt x="276834" y="11300"/>
                    <a:pt x="274073" y="13470"/>
                  </a:cubicBezTo>
                  <a:cubicBezTo>
                    <a:pt x="272321" y="14849"/>
                    <a:pt x="272797" y="16762"/>
                    <a:pt x="271522" y="18589"/>
                  </a:cubicBezTo>
                  <a:cubicBezTo>
                    <a:pt x="270541" y="19987"/>
                    <a:pt x="269732" y="21205"/>
                    <a:pt x="268761" y="22195"/>
                  </a:cubicBezTo>
                  <a:cubicBezTo>
                    <a:pt x="267818" y="23165"/>
                    <a:pt x="266704" y="23908"/>
                    <a:pt x="265115" y="24355"/>
                  </a:cubicBezTo>
                  <a:cubicBezTo>
                    <a:pt x="261659" y="25335"/>
                    <a:pt x="259393" y="23917"/>
                    <a:pt x="256137" y="22433"/>
                  </a:cubicBezTo>
                  <a:cubicBezTo>
                    <a:pt x="255976" y="22366"/>
                    <a:pt x="255823" y="22281"/>
                    <a:pt x="255671" y="22195"/>
                  </a:cubicBezTo>
                  <a:cubicBezTo>
                    <a:pt x="253281" y="20758"/>
                    <a:pt x="252567" y="17504"/>
                    <a:pt x="249721" y="17951"/>
                  </a:cubicBezTo>
                  <a:cubicBezTo>
                    <a:pt x="247445" y="18303"/>
                    <a:pt x="247512" y="21443"/>
                    <a:pt x="245237" y="21795"/>
                  </a:cubicBezTo>
                  <a:cubicBezTo>
                    <a:pt x="242076" y="22271"/>
                    <a:pt x="241619" y="18237"/>
                    <a:pt x="238830" y="16667"/>
                  </a:cubicBezTo>
                  <a:cubicBezTo>
                    <a:pt x="236488" y="15344"/>
                    <a:pt x="235089" y="14469"/>
                    <a:pt x="232423" y="14107"/>
                  </a:cubicBezTo>
                  <a:cubicBezTo>
                    <a:pt x="229929" y="13774"/>
                    <a:pt x="228510" y="14535"/>
                    <a:pt x="226016" y="14745"/>
                  </a:cubicBezTo>
                  <a:cubicBezTo>
                    <a:pt x="221770" y="15106"/>
                    <a:pt x="219362" y="15106"/>
                    <a:pt x="215125" y="15382"/>
                  </a:cubicBezTo>
                  <a:cubicBezTo>
                    <a:pt x="208861" y="15810"/>
                    <a:pt x="205348" y="16267"/>
                    <a:pt x="199094" y="16667"/>
                  </a:cubicBezTo>
                  <a:cubicBezTo>
                    <a:pt x="194343" y="16971"/>
                    <a:pt x="191592" y="16438"/>
                    <a:pt x="186918" y="17304"/>
                  </a:cubicBezTo>
                  <a:cubicBezTo>
                    <a:pt x="182805" y="18084"/>
                    <a:pt x="180596" y="19055"/>
                    <a:pt x="176665" y="20511"/>
                  </a:cubicBezTo>
                  <a:cubicBezTo>
                    <a:pt x="175065" y="21110"/>
                    <a:pt x="173856" y="21643"/>
                    <a:pt x="172638" y="22195"/>
                  </a:cubicBezTo>
                  <a:cubicBezTo>
                    <a:pt x="171533" y="22690"/>
                    <a:pt x="170419" y="23185"/>
                    <a:pt x="168972" y="23717"/>
                  </a:cubicBezTo>
                  <a:cubicBezTo>
                    <a:pt x="164079" y="25525"/>
                    <a:pt x="160852" y="25287"/>
                    <a:pt x="156159" y="27552"/>
                  </a:cubicBezTo>
                  <a:cubicBezTo>
                    <a:pt x="153531" y="28827"/>
                    <a:pt x="152484" y="30378"/>
                    <a:pt x="149742" y="31396"/>
                  </a:cubicBezTo>
                  <a:cubicBezTo>
                    <a:pt x="143887" y="33594"/>
                    <a:pt x="139975" y="30863"/>
                    <a:pt x="133729" y="30759"/>
                  </a:cubicBezTo>
                  <a:cubicBezTo>
                    <a:pt x="128979" y="30682"/>
                    <a:pt x="126294" y="30597"/>
                    <a:pt x="121544" y="30759"/>
                  </a:cubicBezTo>
                  <a:cubicBezTo>
                    <a:pt x="117536" y="30901"/>
                    <a:pt x="115280" y="30958"/>
                    <a:pt x="111291" y="31396"/>
                  </a:cubicBezTo>
                  <a:cubicBezTo>
                    <a:pt x="105731" y="32024"/>
                    <a:pt x="102561" y="32405"/>
                    <a:pt x="97192" y="33965"/>
                  </a:cubicBezTo>
                  <a:cubicBezTo>
                    <a:pt x="92565" y="35307"/>
                    <a:pt x="86748" y="33746"/>
                    <a:pt x="85654" y="38447"/>
                  </a:cubicBezTo>
                  <a:cubicBezTo>
                    <a:pt x="85206" y="40407"/>
                    <a:pt x="85711" y="41644"/>
                    <a:pt x="86301" y="43576"/>
                  </a:cubicBezTo>
                  <a:cubicBezTo>
                    <a:pt x="86387" y="43851"/>
                    <a:pt x="86510" y="44118"/>
                    <a:pt x="86653" y="44375"/>
                  </a:cubicBezTo>
                  <a:cubicBezTo>
                    <a:pt x="88005" y="46601"/>
                    <a:pt x="91508" y="47743"/>
                    <a:pt x="90138" y="49979"/>
                  </a:cubicBezTo>
                  <a:cubicBezTo>
                    <a:pt x="89157" y="51597"/>
                    <a:pt x="87443" y="51245"/>
                    <a:pt x="85654" y="51901"/>
                  </a:cubicBezTo>
                  <a:cubicBezTo>
                    <a:pt x="78095" y="54680"/>
                    <a:pt x="73182" y="53804"/>
                    <a:pt x="65148" y="54461"/>
                  </a:cubicBezTo>
                  <a:cubicBezTo>
                    <a:pt x="60902" y="54813"/>
                    <a:pt x="58484" y="54689"/>
                    <a:pt x="54257" y="55098"/>
                  </a:cubicBezTo>
                  <a:cubicBezTo>
                    <a:pt x="48973" y="55612"/>
                    <a:pt x="46041" y="56278"/>
                    <a:pt x="40805" y="57020"/>
                  </a:cubicBezTo>
                  <a:cubicBezTo>
                    <a:pt x="33798" y="58029"/>
                    <a:pt x="29857" y="58609"/>
                    <a:pt x="22850" y="59590"/>
                  </a:cubicBezTo>
                  <a:cubicBezTo>
                    <a:pt x="17357" y="60351"/>
                    <a:pt x="14092" y="59980"/>
                    <a:pt x="8751" y="61512"/>
                  </a:cubicBezTo>
                  <a:cubicBezTo>
                    <a:pt x="5410" y="62463"/>
                    <a:pt x="1707" y="61474"/>
                    <a:pt x="421" y="64709"/>
                  </a:cubicBezTo>
                  <a:cubicBezTo>
                    <a:pt x="-635" y="67354"/>
                    <a:pt x="402" y="69676"/>
                    <a:pt x="2344" y="71750"/>
                  </a:cubicBezTo>
                  <a:cubicBezTo>
                    <a:pt x="5410" y="75052"/>
                    <a:pt x="9399" y="71398"/>
                    <a:pt x="13873" y="71750"/>
                  </a:cubicBezTo>
                  <a:cubicBezTo>
                    <a:pt x="17405" y="72035"/>
                    <a:pt x="19328" y="73339"/>
                    <a:pt x="22850" y="73044"/>
                  </a:cubicBezTo>
                  <a:cubicBezTo>
                    <a:pt x="25697" y="72797"/>
                    <a:pt x="27087" y="71531"/>
                    <a:pt x="29905" y="71122"/>
                  </a:cubicBezTo>
                  <a:cubicBezTo>
                    <a:pt x="33360" y="70599"/>
                    <a:pt x="35445" y="70446"/>
                    <a:pt x="38873" y="71122"/>
                  </a:cubicBezTo>
                  <a:cubicBezTo>
                    <a:pt x="41195" y="71569"/>
                    <a:pt x="42309" y="72635"/>
                    <a:pt x="44642" y="73044"/>
                  </a:cubicBezTo>
                  <a:cubicBezTo>
                    <a:pt x="48345" y="73682"/>
                    <a:pt x="50534" y="71893"/>
                    <a:pt x="54257" y="72397"/>
                  </a:cubicBezTo>
                  <a:cubicBezTo>
                    <a:pt x="56294" y="72673"/>
                    <a:pt x="57712" y="72464"/>
                    <a:pt x="59379" y="73682"/>
                  </a:cubicBezTo>
                  <a:cubicBezTo>
                    <a:pt x="63025" y="76336"/>
                    <a:pt x="52838" y="76355"/>
                    <a:pt x="48488" y="77516"/>
                  </a:cubicBezTo>
                  <a:cubicBezTo>
                    <a:pt x="44794" y="78515"/>
                    <a:pt x="42538" y="78363"/>
                    <a:pt x="38873" y="79448"/>
                  </a:cubicBezTo>
                  <a:cubicBezTo>
                    <a:pt x="35531" y="80428"/>
                    <a:pt x="34017" y="82359"/>
                    <a:pt x="30543" y="82645"/>
                  </a:cubicBezTo>
                  <a:cubicBezTo>
                    <a:pt x="26973" y="82940"/>
                    <a:pt x="25049" y="81551"/>
                    <a:pt x="21575" y="80723"/>
                  </a:cubicBezTo>
                  <a:cubicBezTo>
                    <a:pt x="17805" y="79828"/>
                    <a:pt x="15815" y="77773"/>
                    <a:pt x="11960" y="78163"/>
                  </a:cubicBezTo>
                  <a:cubicBezTo>
                    <a:pt x="8066" y="78553"/>
                    <a:pt x="3201" y="78744"/>
                    <a:pt x="2982" y="82645"/>
                  </a:cubicBezTo>
                  <a:cubicBezTo>
                    <a:pt x="2858" y="84881"/>
                    <a:pt x="3487" y="86908"/>
                    <a:pt x="5553" y="87773"/>
                  </a:cubicBezTo>
                  <a:cubicBezTo>
                    <a:pt x="7171" y="88459"/>
                    <a:pt x="8275" y="87298"/>
                    <a:pt x="10037" y="87126"/>
                  </a:cubicBezTo>
                  <a:cubicBezTo>
                    <a:pt x="13511" y="86803"/>
                    <a:pt x="18148" y="83739"/>
                    <a:pt x="19004" y="87126"/>
                  </a:cubicBezTo>
                  <a:cubicBezTo>
                    <a:pt x="19166" y="87735"/>
                    <a:pt x="19090" y="88249"/>
                    <a:pt x="18909" y="88735"/>
                  </a:cubicBezTo>
                  <a:cubicBezTo>
                    <a:pt x="18585" y="89638"/>
                    <a:pt x="17900" y="90438"/>
                    <a:pt x="17729" y="91608"/>
                  </a:cubicBezTo>
                  <a:cubicBezTo>
                    <a:pt x="17434" y="93587"/>
                    <a:pt x="16482" y="95176"/>
                    <a:pt x="17729" y="96737"/>
                  </a:cubicBezTo>
                  <a:cubicBezTo>
                    <a:pt x="19138" y="98507"/>
                    <a:pt x="21242" y="97165"/>
                    <a:pt x="23498" y="97384"/>
                  </a:cubicBezTo>
                  <a:cubicBezTo>
                    <a:pt x="27734" y="97764"/>
                    <a:pt x="30362" y="99411"/>
                    <a:pt x="34389" y="98021"/>
                  </a:cubicBezTo>
                  <a:cubicBezTo>
                    <a:pt x="37264" y="97022"/>
                    <a:pt x="37873" y="94406"/>
                    <a:pt x="40805" y="93540"/>
                  </a:cubicBezTo>
                  <a:cubicBezTo>
                    <a:pt x="43433" y="92759"/>
                    <a:pt x="45137" y="93073"/>
                    <a:pt x="47840" y="93540"/>
                  </a:cubicBezTo>
                  <a:cubicBezTo>
                    <a:pt x="49640" y="93835"/>
                    <a:pt x="51077" y="93502"/>
                    <a:pt x="52334" y="94815"/>
                  </a:cubicBezTo>
                  <a:cubicBezTo>
                    <a:pt x="53267" y="95785"/>
                    <a:pt x="52524" y="97232"/>
                    <a:pt x="53619" y="98021"/>
                  </a:cubicBezTo>
                  <a:cubicBezTo>
                    <a:pt x="55418" y="99334"/>
                    <a:pt x="58703" y="97698"/>
                    <a:pt x="58741" y="95452"/>
                  </a:cubicBezTo>
                  <a:cubicBezTo>
                    <a:pt x="58741" y="95452"/>
                    <a:pt x="61939" y="88773"/>
                    <a:pt x="64510" y="90343"/>
                  </a:cubicBezTo>
                  <a:cubicBezTo>
                    <a:pt x="65947" y="91208"/>
                    <a:pt x="65138" y="93111"/>
                    <a:pt x="66433" y="94177"/>
                  </a:cubicBezTo>
                  <a:cubicBezTo>
                    <a:pt x="68175" y="95614"/>
                    <a:pt x="69955" y="95053"/>
                    <a:pt x="72202" y="94815"/>
                  </a:cubicBezTo>
                  <a:cubicBezTo>
                    <a:pt x="74011" y="94624"/>
                    <a:pt x="75029" y="94282"/>
                    <a:pt x="76686" y="93540"/>
                  </a:cubicBezTo>
                  <a:cubicBezTo>
                    <a:pt x="79275" y="92369"/>
                    <a:pt x="79847" y="89781"/>
                    <a:pt x="82122" y="88735"/>
                  </a:cubicBezTo>
                  <a:cubicBezTo>
                    <a:pt x="82417" y="88601"/>
                    <a:pt x="82731" y="88487"/>
                    <a:pt x="83093" y="88411"/>
                  </a:cubicBezTo>
                  <a:cubicBezTo>
                    <a:pt x="84568" y="88097"/>
                    <a:pt x="85797" y="87431"/>
                    <a:pt x="86939" y="88411"/>
                  </a:cubicBezTo>
                  <a:cubicBezTo>
                    <a:pt x="87053" y="88516"/>
                    <a:pt x="87158" y="88620"/>
                    <a:pt x="87215" y="88735"/>
                  </a:cubicBezTo>
                  <a:cubicBezTo>
                    <a:pt x="87967" y="90048"/>
                    <a:pt x="84949" y="91770"/>
                    <a:pt x="85654" y="93540"/>
                  </a:cubicBezTo>
                  <a:cubicBezTo>
                    <a:pt x="86872" y="96546"/>
                    <a:pt x="90747" y="93540"/>
                    <a:pt x="93984" y="93540"/>
                  </a:cubicBezTo>
                  <a:cubicBezTo>
                    <a:pt x="96735" y="93540"/>
                    <a:pt x="98306" y="93235"/>
                    <a:pt x="101038" y="93540"/>
                  </a:cubicBezTo>
                  <a:cubicBezTo>
                    <a:pt x="104894" y="93958"/>
                    <a:pt x="107340" y="94073"/>
                    <a:pt x="110653" y="96099"/>
                  </a:cubicBezTo>
                  <a:cubicBezTo>
                    <a:pt x="112319" y="97117"/>
                    <a:pt x="112805" y="98326"/>
                    <a:pt x="114499" y="99306"/>
                  </a:cubicBezTo>
                  <a:cubicBezTo>
                    <a:pt x="116974" y="100714"/>
                    <a:pt x="118974" y="99991"/>
                    <a:pt x="121544" y="101218"/>
                  </a:cubicBezTo>
                  <a:cubicBezTo>
                    <a:pt x="122858" y="101856"/>
                    <a:pt x="123857" y="101999"/>
                    <a:pt x="124752" y="103140"/>
                  </a:cubicBezTo>
                  <a:cubicBezTo>
                    <a:pt x="126294" y="105110"/>
                    <a:pt x="123124" y="107651"/>
                    <a:pt x="124752" y="109554"/>
                  </a:cubicBezTo>
                  <a:cubicBezTo>
                    <a:pt x="126256" y="111295"/>
                    <a:pt x="128332" y="110106"/>
                    <a:pt x="130521" y="110829"/>
                  </a:cubicBezTo>
                  <a:cubicBezTo>
                    <a:pt x="131806" y="111257"/>
                    <a:pt x="132673" y="111266"/>
                    <a:pt x="133729" y="112113"/>
                  </a:cubicBezTo>
                  <a:cubicBezTo>
                    <a:pt x="136090" y="114016"/>
                    <a:pt x="134225" y="116861"/>
                    <a:pt x="135015" y="119802"/>
                  </a:cubicBezTo>
                  <a:cubicBezTo>
                    <a:pt x="135757" y="122628"/>
                    <a:pt x="137071" y="123960"/>
                    <a:pt x="137566" y="126843"/>
                  </a:cubicBezTo>
                  <a:cubicBezTo>
                    <a:pt x="138033" y="129555"/>
                    <a:pt x="137871" y="131163"/>
                    <a:pt x="137566" y="133884"/>
                  </a:cubicBezTo>
                  <a:cubicBezTo>
                    <a:pt x="137090" y="138290"/>
                    <a:pt x="135338" y="140459"/>
                    <a:pt x="134367" y="144779"/>
                  </a:cubicBezTo>
                  <a:cubicBezTo>
                    <a:pt x="133748" y="147500"/>
                    <a:pt x="134120" y="149232"/>
                    <a:pt x="133082" y="151830"/>
                  </a:cubicBezTo>
                  <a:cubicBezTo>
                    <a:pt x="131702" y="155312"/>
                    <a:pt x="128770" y="156054"/>
                    <a:pt x="127313" y="159508"/>
                  </a:cubicBezTo>
                  <a:cubicBezTo>
                    <a:pt x="126618" y="161193"/>
                    <a:pt x="126228" y="162182"/>
                    <a:pt x="126037" y="164000"/>
                  </a:cubicBezTo>
                  <a:cubicBezTo>
                    <a:pt x="125799" y="166245"/>
                    <a:pt x="124904" y="168357"/>
                    <a:pt x="126675" y="169766"/>
                  </a:cubicBezTo>
                  <a:cubicBezTo>
                    <a:pt x="128722" y="171383"/>
                    <a:pt x="130521" y="168338"/>
                    <a:pt x="133082" y="167844"/>
                  </a:cubicBezTo>
                  <a:cubicBezTo>
                    <a:pt x="135548" y="167358"/>
                    <a:pt x="137061" y="167834"/>
                    <a:pt x="139489" y="167206"/>
                  </a:cubicBezTo>
                  <a:cubicBezTo>
                    <a:pt x="142745" y="166350"/>
                    <a:pt x="144068" y="162116"/>
                    <a:pt x="147181" y="163352"/>
                  </a:cubicBezTo>
                  <a:cubicBezTo>
                    <a:pt x="148828" y="164009"/>
                    <a:pt x="149047" y="165408"/>
                    <a:pt x="150389" y="166559"/>
                  </a:cubicBezTo>
                  <a:cubicBezTo>
                    <a:pt x="152865" y="168681"/>
                    <a:pt x="154845" y="169071"/>
                    <a:pt x="157434" y="171041"/>
                  </a:cubicBezTo>
                  <a:cubicBezTo>
                    <a:pt x="159833" y="172868"/>
                    <a:pt x="162394" y="173267"/>
                    <a:pt x="163203" y="176169"/>
                  </a:cubicBezTo>
                  <a:cubicBezTo>
                    <a:pt x="163337" y="176636"/>
                    <a:pt x="163432" y="177054"/>
                    <a:pt x="163489" y="177444"/>
                  </a:cubicBezTo>
                  <a:cubicBezTo>
                    <a:pt x="163603" y="178291"/>
                    <a:pt x="163546" y="179053"/>
                    <a:pt x="163203" y="180014"/>
                  </a:cubicBezTo>
                  <a:cubicBezTo>
                    <a:pt x="162308" y="182564"/>
                    <a:pt x="160100" y="184295"/>
                    <a:pt x="157434" y="183858"/>
                  </a:cubicBezTo>
                  <a:cubicBezTo>
                    <a:pt x="155997" y="183620"/>
                    <a:pt x="155511" y="182630"/>
                    <a:pt x="154226" y="181936"/>
                  </a:cubicBezTo>
                  <a:cubicBezTo>
                    <a:pt x="150694" y="180004"/>
                    <a:pt x="148571" y="178919"/>
                    <a:pt x="144620" y="178091"/>
                  </a:cubicBezTo>
                  <a:cubicBezTo>
                    <a:pt x="142164" y="177578"/>
                    <a:pt x="140717" y="177597"/>
                    <a:pt x="138204" y="177444"/>
                  </a:cubicBezTo>
                  <a:cubicBezTo>
                    <a:pt x="134967" y="177264"/>
                    <a:pt x="131635" y="174714"/>
                    <a:pt x="129883" y="177444"/>
                  </a:cubicBezTo>
                  <a:cubicBezTo>
                    <a:pt x="129065" y="178729"/>
                    <a:pt x="128827" y="179823"/>
                    <a:pt x="129236" y="181298"/>
                  </a:cubicBezTo>
                  <a:cubicBezTo>
                    <a:pt x="130074" y="184267"/>
                    <a:pt x="133977" y="182297"/>
                    <a:pt x="136938" y="183211"/>
                  </a:cubicBezTo>
                  <a:cubicBezTo>
                    <a:pt x="140251" y="184248"/>
                    <a:pt x="142050" y="185066"/>
                    <a:pt x="145258" y="186417"/>
                  </a:cubicBezTo>
                  <a:cubicBezTo>
                    <a:pt x="149590" y="188235"/>
                    <a:pt x="152322" y="188825"/>
                    <a:pt x="156159" y="191546"/>
                  </a:cubicBezTo>
                  <a:cubicBezTo>
                    <a:pt x="158320" y="193078"/>
                    <a:pt x="160062" y="193668"/>
                    <a:pt x="161280" y="196028"/>
                  </a:cubicBezTo>
                  <a:cubicBezTo>
                    <a:pt x="163003" y="199367"/>
                    <a:pt x="162089" y="202174"/>
                    <a:pt x="160643" y="205628"/>
                  </a:cubicBezTo>
                  <a:cubicBezTo>
                    <a:pt x="159414" y="208588"/>
                    <a:pt x="158434" y="210709"/>
                    <a:pt x="155511" y="212042"/>
                  </a:cubicBezTo>
                  <a:cubicBezTo>
                    <a:pt x="151817" y="213726"/>
                    <a:pt x="149314" y="210405"/>
                    <a:pt x="145258" y="210120"/>
                  </a:cubicBezTo>
                  <a:cubicBezTo>
                    <a:pt x="142774" y="209939"/>
                    <a:pt x="141307" y="209644"/>
                    <a:pt x="138851" y="210120"/>
                  </a:cubicBezTo>
                  <a:cubicBezTo>
                    <a:pt x="136757" y="210519"/>
                    <a:pt x="135567" y="210957"/>
                    <a:pt x="133729" y="212042"/>
                  </a:cubicBezTo>
                  <a:cubicBezTo>
                    <a:pt x="130521" y="213916"/>
                    <a:pt x="130521" y="217208"/>
                    <a:pt x="127313" y="219083"/>
                  </a:cubicBezTo>
                  <a:cubicBezTo>
                    <a:pt x="125476" y="220168"/>
                    <a:pt x="124105" y="220053"/>
                    <a:pt x="122182" y="221005"/>
                  </a:cubicBezTo>
                  <a:cubicBezTo>
                    <a:pt x="119764" y="222204"/>
                    <a:pt x="118412" y="223022"/>
                    <a:pt x="116422" y="224849"/>
                  </a:cubicBezTo>
                  <a:cubicBezTo>
                    <a:pt x="113500" y="227513"/>
                    <a:pt x="111120" y="229255"/>
                    <a:pt x="110653" y="233175"/>
                  </a:cubicBezTo>
                  <a:cubicBezTo>
                    <a:pt x="110253" y="236553"/>
                    <a:pt x="110634" y="239303"/>
                    <a:pt x="113214" y="241510"/>
                  </a:cubicBezTo>
                  <a:cubicBezTo>
                    <a:pt x="115023" y="243042"/>
                    <a:pt x="118174" y="241206"/>
                    <a:pt x="118983" y="243432"/>
                  </a:cubicBezTo>
                  <a:cubicBezTo>
                    <a:pt x="120021" y="246258"/>
                    <a:pt x="114194" y="244631"/>
                    <a:pt x="111938" y="246629"/>
                  </a:cubicBezTo>
                  <a:cubicBezTo>
                    <a:pt x="108835" y="249360"/>
                    <a:pt x="106331" y="252262"/>
                    <a:pt x="107445" y="256240"/>
                  </a:cubicBezTo>
                  <a:cubicBezTo>
                    <a:pt x="108035" y="258304"/>
                    <a:pt x="109330" y="259028"/>
                    <a:pt x="110653" y="260721"/>
                  </a:cubicBezTo>
                  <a:cubicBezTo>
                    <a:pt x="112557" y="263157"/>
                    <a:pt x="115204" y="263899"/>
                    <a:pt x="116479" y="266173"/>
                  </a:cubicBezTo>
                  <a:cubicBezTo>
                    <a:pt x="116736" y="266630"/>
                    <a:pt x="116936" y="267154"/>
                    <a:pt x="117060" y="267762"/>
                  </a:cubicBezTo>
                  <a:cubicBezTo>
                    <a:pt x="117517" y="269989"/>
                    <a:pt x="116746" y="271293"/>
                    <a:pt x="116422" y="273538"/>
                  </a:cubicBezTo>
                  <a:cubicBezTo>
                    <a:pt x="115880" y="277316"/>
                    <a:pt x="115004" y="279352"/>
                    <a:pt x="114499" y="283139"/>
                  </a:cubicBezTo>
                  <a:cubicBezTo>
                    <a:pt x="114061" y="286374"/>
                    <a:pt x="113385" y="288239"/>
                    <a:pt x="113861" y="291465"/>
                  </a:cubicBezTo>
                  <a:cubicBezTo>
                    <a:pt x="114404" y="295233"/>
                    <a:pt x="115346" y="297459"/>
                    <a:pt x="117707" y="300438"/>
                  </a:cubicBezTo>
                  <a:cubicBezTo>
                    <a:pt x="119354" y="302521"/>
                    <a:pt x="120582" y="303501"/>
                    <a:pt x="122829" y="304919"/>
                  </a:cubicBezTo>
                  <a:cubicBezTo>
                    <a:pt x="124248" y="305814"/>
                    <a:pt x="126037" y="305290"/>
                    <a:pt x="126675" y="306841"/>
                  </a:cubicBezTo>
                  <a:cubicBezTo>
                    <a:pt x="127446" y="308697"/>
                    <a:pt x="124514" y="309363"/>
                    <a:pt x="124114" y="311323"/>
                  </a:cubicBezTo>
                  <a:cubicBezTo>
                    <a:pt x="123591" y="313816"/>
                    <a:pt x="124400" y="315386"/>
                    <a:pt x="125390" y="317736"/>
                  </a:cubicBezTo>
                  <a:cubicBezTo>
                    <a:pt x="126780" y="321000"/>
                    <a:pt x="128912" y="322027"/>
                    <a:pt x="131159" y="324777"/>
                  </a:cubicBezTo>
                  <a:lnTo>
                    <a:pt x="130521" y="325415"/>
                  </a:lnTo>
                  <a:cubicBezTo>
                    <a:pt x="131521" y="327670"/>
                    <a:pt x="132302" y="328850"/>
                    <a:pt x="133082" y="331191"/>
                  </a:cubicBezTo>
                  <a:cubicBezTo>
                    <a:pt x="133739" y="333141"/>
                    <a:pt x="133254" y="334578"/>
                    <a:pt x="134367" y="336310"/>
                  </a:cubicBezTo>
                  <a:cubicBezTo>
                    <a:pt x="136043" y="338955"/>
                    <a:pt x="138394" y="339336"/>
                    <a:pt x="141412" y="340154"/>
                  </a:cubicBezTo>
                  <a:cubicBezTo>
                    <a:pt x="144792" y="341058"/>
                    <a:pt x="146896" y="340268"/>
                    <a:pt x="150389" y="340154"/>
                  </a:cubicBezTo>
                  <a:cubicBezTo>
                    <a:pt x="154140" y="340030"/>
                    <a:pt x="156911" y="341648"/>
                    <a:pt x="160005" y="339516"/>
                  </a:cubicBezTo>
                  <a:cubicBezTo>
                    <a:pt x="161604" y="338394"/>
                    <a:pt x="161299" y="336119"/>
                    <a:pt x="163203" y="335663"/>
                  </a:cubicBezTo>
                  <a:cubicBezTo>
                    <a:pt x="165631" y="335092"/>
                    <a:pt x="166250" y="338137"/>
                    <a:pt x="168335" y="339516"/>
                  </a:cubicBezTo>
                  <a:cubicBezTo>
                    <a:pt x="171410" y="341543"/>
                    <a:pt x="174761" y="340839"/>
                    <a:pt x="176665" y="343988"/>
                  </a:cubicBezTo>
                  <a:cubicBezTo>
                    <a:pt x="177855" y="345968"/>
                    <a:pt x="177169" y="347595"/>
                    <a:pt x="177950" y="349764"/>
                  </a:cubicBezTo>
                  <a:cubicBezTo>
                    <a:pt x="178692" y="351867"/>
                    <a:pt x="178331" y="354370"/>
                    <a:pt x="180511" y="354883"/>
                  </a:cubicBezTo>
                  <a:cubicBezTo>
                    <a:pt x="182919" y="355454"/>
                    <a:pt x="182738" y="351410"/>
                    <a:pt x="185004" y="350402"/>
                  </a:cubicBezTo>
                  <a:cubicBezTo>
                    <a:pt x="186832" y="349583"/>
                    <a:pt x="188108" y="349755"/>
                    <a:pt x="190126" y="349764"/>
                  </a:cubicBezTo>
                  <a:cubicBezTo>
                    <a:pt x="192925" y="349764"/>
                    <a:pt x="194391" y="351296"/>
                    <a:pt x="197171" y="351039"/>
                  </a:cubicBezTo>
                  <a:cubicBezTo>
                    <a:pt x="199531" y="350830"/>
                    <a:pt x="201169" y="350697"/>
                    <a:pt x="202940" y="349117"/>
                  </a:cubicBezTo>
                  <a:cubicBezTo>
                    <a:pt x="204615" y="347642"/>
                    <a:pt x="204168" y="345787"/>
                    <a:pt x="205501" y="343988"/>
                  </a:cubicBezTo>
                  <a:cubicBezTo>
                    <a:pt x="207414" y="341429"/>
                    <a:pt x="209775" y="341248"/>
                    <a:pt x="211907" y="338869"/>
                  </a:cubicBezTo>
                  <a:cubicBezTo>
                    <a:pt x="213354" y="337271"/>
                    <a:pt x="213964" y="336196"/>
                    <a:pt x="215125" y="334388"/>
                  </a:cubicBezTo>
                  <a:cubicBezTo>
                    <a:pt x="216506" y="332228"/>
                    <a:pt x="216591" y="330525"/>
                    <a:pt x="218324" y="328621"/>
                  </a:cubicBezTo>
                  <a:cubicBezTo>
                    <a:pt x="220142" y="326623"/>
                    <a:pt x="222694" y="327099"/>
                    <a:pt x="224084" y="324777"/>
                  </a:cubicBezTo>
                  <a:cubicBezTo>
                    <a:pt x="225759" y="321999"/>
                    <a:pt x="224664" y="319649"/>
                    <a:pt x="224084" y="316452"/>
                  </a:cubicBezTo>
                  <a:cubicBezTo>
                    <a:pt x="223760" y="314663"/>
                    <a:pt x="222513" y="313759"/>
                    <a:pt x="222808" y="311970"/>
                  </a:cubicBezTo>
                  <a:cubicBezTo>
                    <a:pt x="223208" y="309525"/>
                    <a:pt x="224817" y="307545"/>
                    <a:pt x="227292" y="307488"/>
                  </a:cubicBezTo>
                  <a:cubicBezTo>
                    <a:pt x="229443" y="307431"/>
                    <a:pt x="229634" y="310857"/>
                    <a:pt x="231785" y="310685"/>
                  </a:cubicBezTo>
                  <a:cubicBezTo>
                    <a:pt x="234270" y="310486"/>
                    <a:pt x="234355" y="307707"/>
                    <a:pt x="235622" y="305566"/>
                  </a:cubicBezTo>
                  <a:cubicBezTo>
                    <a:pt x="236479" y="304120"/>
                    <a:pt x="236517" y="303045"/>
                    <a:pt x="237545" y="301722"/>
                  </a:cubicBezTo>
                  <a:cubicBezTo>
                    <a:pt x="240325" y="298173"/>
                    <a:pt x="244970" y="300742"/>
                    <a:pt x="248445" y="297878"/>
                  </a:cubicBezTo>
                  <a:cubicBezTo>
                    <a:pt x="250644" y="296061"/>
                    <a:pt x="252862" y="294957"/>
                    <a:pt x="252929" y="292112"/>
                  </a:cubicBezTo>
                  <a:cubicBezTo>
                    <a:pt x="252977" y="289876"/>
                    <a:pt x="252225" y="288220"/>
                    <a:pt x="250368" y="286983"/>
                  </a:cubicBezTo>
                  <a:cubicBezTo>
                    <a:pt x="248683" y="285870"/>
                    <a:pt x="245732" y="288296"/>
                    <a:pt x="245237" y="286346"/>
                  </a:cubicBezTo>
                  <a:cubicBezTo>
                    <a:pt x="244761" y="284452"/>
                    <a:pt x="247293" y="283919"/>
                    <a:pt x="249083" y="283139"/>
                  </a:cubicBezTo>
                  <a:cubicBezTo>
                    <a:pt x="251606" y="282054"/>
                    <a:pt x="253386" y="283139"/>
                    <a:pt x="256137" y="283139"/>
                  </a:cubicBezTo>
                  <a:lnTo>
                    <a:pt x="254852" y="277373"/>
                  </a:lnTo>
                  <a:cubicBezTo>
                    <a:pt x="254605" y="275375"/>
                    <a:pt x="253529" y="274157"/>
                    <a:pt x="254214" y="272254"/>
                  </a:cubicBezTo>
                  <a:cubicBezTo>
                    <a:pt x="255433" y="268828"/>
                    <a:pt x="259555" y="269418"/>
                    <a:pt x="263182" y="269694"/>
                  </a:cubicBezTo>
                  <a:cubicBezTo>
                    <a:pt x="264458" y="269789"/>
                    <a:pt x="265143" y="270598"/>
                    <a:pt x="266381" y="270332"/>
                  </a:cubicBezTo>
                  <a:cubicBezTo>
                    <a:pt x="268332" y="269913"/>
                    <a:pt x="268028" y="267610"/>
                    <a:pt x="269275" y="266173"/>
                  </a:cubicBezTo>
                  <a:cubicBezTo>
                    <a:pt x="269370" y="266050"/>
                    <a:pt x="269475" y="265945"/>
                    <a:pt x="269599" y="265850"/>
                  </a:cubicBezTo>
                  <a:cubicBezTo>
                    <a:pt x="273235" y="262700"/>
                    <a:pt x="277015" y="264594"/>
                    <a:pt x="281765" y="263928"/>
                  </a:cubicBezTo>
                  <a:cubicBezTo>
                    <a:pt x="285764" y="263366"/>
                    <a:pt x="288248" y="264052"/>
                    <a:pt x="292018" y="262643"/>
                  </a:cubicBezTo>
                  <a:cubicBezTo>
                    <a:pt x="294436" y="261739"/>
                    <a:pt x="296226" y="261473"/>
                    <a:pt x="297787" y="259446"/>
                  </a:cubicBezTo>
                  <a:cubicBezTo>
                    <a:pt x="299643" y="257029"/>
                    <a:pt x="296645" y="253585"/>
                    <a:pt x="299072" y="251748"/>
                  </a:cubicBezTo>
                  <a:cubicBezTo>
                    <a:pt x="300881" y="250388"/>
                    <a:pt x="303128" y="249627"/>
                    <a:pt x="304842" y="251120"/>
                  </a:cubicBezTo>
                  <a:cubicBezTo>
                    <a:pt x="306736" y="252757"/>
                    <a:pt x="302300" y="255869"/>
                    <a:pt x="304194" y="257515"/>
                  </a:cubicBezTo>
                  <a:cubicBezTo>
                    <a:pt x="305908" y="259008"/>
                    <a:pt x="307707" y="256944"/>
                    <a:pt x="309973" y="256887"/>
                  </a:cubicBezTo>
                  <a:cubicBezTo>
                    <a:pt x="312972" y="256791"/>
                    <a:pt x="314657" y="257695"/>
                    <a:pt x="317665" y="257515"/>
                  </a:cubicBezTo>
                  <a:cubicBezTo>
                    <a:pt x="319426" y="257419"/>
                    <a:pt x="320997" y="258219"/>
                    <a:pt x="322149" y="256887"/>
                  </a:cubicBezTo>
                  <a:cubicBezTo>
                    <a:pt x="323282" y="255554"/>
                    <a:pt x="321387" y="253965"/>
                    <a:pt x="322149" y="252395"/>
                  </a:cubicBezTo>
                  <a:cubicBezTo>
                    <a:pt x="323662" y="249236"/>
                    <a:pt x="327651" y="252281"/>
                    <a:pt x="331116" y="251748"/>
                  </a:cubicBezTo>
                  <a:cubicBezTo>
                    <a:pt x="334410" y="251254"/>
                    <a:pt x="336381" y="251130"/>
                    <a:pt x="339446" y="249836"/>
                  </a:cubicBezTo>
                  <a:cubicBezTo>
                    <a:pt x="343083" y="248294"/>
                    <a:pt x="344844" y="246705"/>
                    <a:pt x="347776" y="244070"/>
                  </a:cubicBezTo>
                  <a:cubicBezTo>
                    <a:pt x="350947" y="241225"/>
                    <a:pt x="351841" y="238770"/>
                    <a:pt x="354831" y="235734"/>
                  </a:cubicBezTo>
                  <a:cubicBezTo>
                    <a:pt x="357192" y="233346"/>
                    <a:pt x="358563" y="232004"/>
                    <a:pt x="361238" y="229978"/>
                  </a:cubicBezTo>
                  <a:cubicBezTo>
                    <a:pt x="363846" y="228008"/>
                    <a:pt x="365293" y="226762"/>
                    <a:pt x="368292" y="225496"/>
                  </a:cubicBezTo>
                  <a:cubicBezTo>
                    <a:pt x="371358" y="224202"/>
                    <a:pt x="375023" y="226495"/>
                    <a:pt x="376622" y="223564"/>
                  </a:cubicBezTo>
                  <a:cubicBezTo>
                    <a:pt x="377821" y="221366"/>
                    <a:pt x="375441" y="219616"/>
                    <a:pt x="375994" y="217161"/>
                  </a:cubicBezTo>
                  <a:cubicBezTo>
                    <a:pt x="376260" y="215848"/>
                    <a:pt x="376270" y="214877"/>
                    <a:pt x="377269" y="213964"/>
                  </a:cubicBezTo>
                  <a:cubicBezTo>
                    <a:pt x="379506" y="211899"/>
                    <a:pt x="381153" y="216723"/>
                    <a:pt x="383676" y="218445"/>
                  </a:cubicBezTo>
                  <a:cubicBezTo>
                    <a:pt x="385904" y="219968"/>
                    <a:pt x="386761" y="221909"/>
                    <a:pt x="389436" y="222289"/>
                  </a:cubicBezTo>
                  <a:cubicBezTo>
                    <a:pt x="392330" y="222699"/>
                    <a:pt x="393691" y="220586"/>
                    <a:pt x="396480" y="219720"/>
                  </a:cubicBezTo>
                  <a:cubicBezTo>
                    <a:pt x="400898" y="218369"/>
                    <a:pt x="403411" y="217218"/>
                    <a:pt x="408019" y="217161"/>
                  </a:cubicBezTo>
                  <a:cubicBezTo>
                    <a:pt x="410532" y="217132"/>
                    <a:pt x="411932" y="218027"/>
                    <a:pt x="414435" y="217808"/>
                  </a:cubicBezTo>
                  <a:cubicBezTo>
                    <a:pt x="417577" y="217532"/>
                    <a:pt x="419043" y="215981"/>
                    <a:pt x="422118" y="215239"/>
                  </a:cubicBezTo>
                  <a:cubicBezTo>
                    <a:pt x="427497" y="213945"/>
                    <a:pt x="430905" y="215439"/>
                    <a:pt x="436217" y="213964"/>
                  </a:cubicBezTo>
                  <a:cubicBezTo>
                    <a:pt x="441282" y="212555"/>
                    <a:pt x="443728" y="210614"/>
                    <a:pt x="448403" y="208197"/>
                  </a:cubicBezTo>
                  <a:cubicBezTo>
                    <a:pt x="451173" y="206761"/>
                    <a:pt x="452610" y="205676"/>
                    <a:pt x="455457" y="204353"/>
                  </a:cubicBezTo>
                  <a:cubicBezTo>
                    <a:pt x="460464" y="202022"/>
                    <a:pt x="463730" y="201813"/>
                    <a:pt x="468908" y="199872"/>
                  </a:cubicBezTo>
                  <a:cubicBezTo>
                    <a:pt x="473212" y="198254"/>
                    <a:pt x="475458" y="196903"/>
                    <a:pt x="479809" y="195390"/>
                  </a:cubicBezTo>
                  <a:cubicBezTo>
                    <a:pt x="483979" y="193915"/>
                    <a:pt x="486520" y="193677"/>
                    <a:pt x="490700" y="192183"/>
                  </a:cubicBezTo>
                  <a:cubicBezTo>
                    <a:pt x="493223" y="191280"/>
                    <a:pt x="494841" y="191070"/>
                    <a:pt x="497107" y="189624"/>
                  </a:cubicBezTo>
                  <a:cubicBezTo>
                    <a:pt x="498449" y="188768"/>
                    <a:pt x="500305" y="188653"/>
                    <a:pt x="500305" y="187064"/>
                  </a:cubicBezTo>
                  <a:cubicBezTo>
                    <a:pt x="500305" y="185456"/>
                    <a:pt x="498487" y="185294"/>
                    <a:pt x="497107" y="184495"/>
                  </a:cubicBezTo>
                  <a:cubicBezTo>
                    <a:pt x="492994" y="182126"/>
                    <a:pt x="489671" y="183677"/>
                    <a:pt x="484931" y="183858"/>
                  </a:cubicBezTo>
                  <a:cubicBezTo>
                    <a:pt x="480656" y="184010"/>
                    <a:pt x="478295" y="184771"/>
                    <a:pt x="474030" y="185142"/>
                  </a:cubicBezTo>
                  <a:cubicBezTo>
                    <a:pt x="468547" y="185608"/>
                    <a:pt x="465443" y="185704"/>
                    <a:pt x="459931" y="185780"/>
                  </a:cubicBezTo>
                  <a:cubicBezTo>
                    <a:pt x="457437" y="185808"/>
                    <a:pt x="455971" y="185294"/>
                    <a:pt x="453524" y="185780"/>
                  </a:cubicBezTo>
                  <a:cubicBezTo>
                    <a:pt x="451430" y="186189"/>
                    <a:pt x="450240" y="186598"/>
                    <a:pt x="448403" y="187702"/>
                  </a:cubicBezTo>
                  <a:cubicBezTo>
                    <a:pt x="447032" y="188520"/>
                    <a:pt x="446765" y="189919"/>
                    <a:pt x="445194" y="190261"/>
                  </a:cubicBezTo>
                  <a:cubicBezTo>
                    <a:pt x="443014" y="190728"/>
                    <a:pt x="440073" y="189928"/>
                    <a:pt x="440073" y="187702"/>
                  </a:cubicBezTo>
                  <a:cubicBezTo>
                    <a:pt x="440073" y="185932"/>
                    <a:pt x="441901" y="185608"/>
                    <a:pt x="443262" y="184495"/>
                  </a:cubicBezTo>
                  <a:cubicBezTo>
                    <a:pt x="445699" y="182516"/>
                    <a:pt x="447365" y="181669"/>
                    <a:pt x="450325" y="180651"/>
                  </a:cubicBezTo>
                  <a:cubicBezTo>
                    <a:pt x="452963" y="179747"/>
                    <a:pt x="454619" y="179871"/>
                    <a:pt x="457370" y="179376"/>
                  </a:cubicBezTo>
                  <a:cubicBezTo>
                    <a:pt x="460112" y="178872"/>
                    <a:pt x="462273" y="179880"/>
                    <a:pt x="464415" y="178091"/>
                  </a:cubicBezTo>
                  <a:cubicBezTo>
                    <a:pt x="464663" y="177882"/>
                    <a:pt x="464891" y="177663"/>
                    <a:pt x="465091" y="177444"/>
                  </a:cubicBezTo>
                  <a:cubicBezTo>
                    <a:pt x="466500" y="175865"/>
                    <a:pt x="466576" y="174009"/>
                    <a:pt x="466995" y="171678"/>
                  </a:cubicBezTo>
                  <a:cubicBezTo>
                    <a:pt x="467366" y="169471"/>
                    <a:pt x="465415" y="167530"/>
                    <a:pt x="466995" y="165912"/>
                  </a:cubicBezTo>
                  <a:cubicBezTo>
                    <a:pt x="468394" y="164475"/>
                    <a:pt x="470098" y="165179"/>
                    <a:pt x="472117" y="165275"/>
                  </a:cubicBezTo>
                  <a:cubicBezTo>
                    <a:pt x="475268" y="165427"/>
                    <a:pt x="477562" y="165608"/>
                    <a:pt x="479809" y="167844"/>
                  </a:cubicBezTo>
                  <a:cubicBezTo>
                    <a:pt x="481389" y="169423"/>
                    <a:pt x="481199" y="171060"/>
                    <a:pt x="482370" y="172963"/>
                  </a:cubicBezTo>
                  <a:cubicBezTo>
                    <a:pt x="483407" y="174666"/>
                    <a:pt x="483902" y="176265"/>
                    <a:pt x="485007" y="177444"/>
                  </a:cubicBezTo>
                  <a:cubicBezTo>
                    <a:pt x="485473" y="177958"/>
                    <a:pt x="486073" y="178396"/>
                    <a:pt x="486854" y="178729"/>
                  </a:cubicBezTo>
                  <a:cubicBezTo>
                    <a:pt x="489405" y="179804"/>
                    <a:pt x="491223" y="178739"/>
                    <a:pt x="493898" y="178091"/>
                  </a:cubicBezTo>
                  <a:cubicBezTo>
                    <a:pt x="494527" y="177939"/>
                    <a:pt x="495022" y="177692"/>
                    <a:pt x="495498" y="177444"/>
                  </a:cubicBezTo>
                  <a:cubicBezTo>
                    <a:pt x="496183" y="177111"/>
                    <a:pt x="496811" y="176788"/>
                    <a:pt x="497745" y="176807"/>
                  </a:cubicBezTo>
                  <a:cubicBezTo>
                    <a:pt x="498487" y="176826"/>
                    <a:pt x="499049" y="177083"/>
                    <a:pt x="499553" y="177444"/>
                  </a:cubicBezTo>
                  <a:cubicBezTo>
                    <a:pt x="500610" y="178234"/>
                    <a:pt x="501334" y="179538"/>
                    <a:pt x="502876" y="180014"/>
                  </a:cubicBezTo>
                  <a:cubicBezTo>
                    <a:pt x="505503" y="180822"/>
                    <a:pt x="507617" y="181507"/>
                    <a:pt x="509921" y="180014"/>
                  </a:cubicBezTo>
                  <a:cubicBezTo>
                    <a:pt x="511063" y="179271"/>
                    <a:pt x="512139" y="178624"/>
                    <a:pt x="512415" y="177444"/>
                  </a:cubicBezTo>
                  <a:cubicBezTo>
                    <a:pt x="512462" y="177254"/>
                    <a:pt x="512482" y="177035"/>
                    <a:pt x="512482" y="176807"/>
                  </a:cubicBezTo>
                  <a:cubicBezTo>
                    <a:pt x="512482" y="175218"/>
                    <a:pt x="510282" y="175170"/>
                    <a:pt x="509921" y="173610"/>
                  </a:cubicBezTo>
                  <a:cubicBezTo>
                    <a:pt x="509511" y="171840"/>
                    <a:pt x="511044" y="170927"/>
                    <a:pt x="511215" y="169119"/>
                  </a:cubicBezTo>
                  <a:cubicBezTo>
                    <a:pt x="511377" y="167111"/>
                    <a:pt x="512167" y="165217"/>
                    <a:pt x="510568" y="164000"/>
                  </a:cubicBezTo>
                  <a:cubicBezTo>
                    <a:pt x="508607" y="162515"/>
                    <a:pt x="507055" y="167530"/>
                    <a:pt x="504799" y="166559"/>
                  </a:cubicBezTo>
                  <a:cubicBezTo>
                    <a:pt x="502228" y="165455"/>
                    <a:pt x="504980" y="161897"/>
                    <a:pt x="503514" y="159508"/>
                  </a:cubicBezTo>
                  <a:cubicBezTo>
                    <a:pt x="502581" y="158014"/>
                    <a:pt x="501905" y="157082"/>
                    <a:pt x="500305" y="156311"/>
                  </a:cubicBezTo>
                  <a:cubicBezTo>
                    <a:pt x="497821" y="155112"/>
                    <a:pt x="495974" y="157453"/>
                    <a:pt x="493261" y="156949"/>
                  </a:cubicBezTo>
                  <a:cubicBezTo>
                    <a:pt x="490519" y="156435"/>
                    <a:pt x="488920" y="155626"/>
                    <a:pt x="486854" y="153752"/>
                  </a:cubicBezTo>
                  <a:cubicBezTo>
                    <a:pt x="485673" y="152667"/>
                    <a:pt x="485226" y="151839"/>
                    <a:pt x="484293" y="150545"/>
                  </a:cubicBezTo>
                  <a:cubicBezTo>
                    <a:pt x="482903" y="148642"/>
                    <a:pt x="481913" y="147633"/>
                    <a:pt x="481094" y="145416"/>
                  </a:cubicBezTo>
                  <a:cubicBezTo>
                    <a:pt x="479942" y="142372"/>
                    <a:pt x="477695" y="138841"/>
                    <a:pt x="480447" y="137100"/>
                  </a:cubicBezTo>
                  <a:cubicBezTo>
                    <a:pt x="482903" y="135530"/>
                    <a:pt x="484693" y="138775"/>
                    <a:pt x="487492" y="139650"/>
                  </a:cubicBezTo>
                  <a:cubicBezTo>
                    <a:pt x="490205" y="140516"/>
                    <a:pt x="491842" y="140668"/>
                    <a:pt x="494536" y="141582"/>
                  </a:cubicBezTo>
                  <a:cubicBezTo>
                    <a:pt x="498154" y="142800"/>
                    <a:pt x="499801" y="144589"/>
                    <a:pt x="503514" y="145416"/>
                  </a:cubicBezTo>
                  <a:cubicBezTo>
                    <a:pt x="507902" y="146396"/>
                    <a:pt x="515299" y="149908"/>
                    <a:pt x="515052" y="145416"/>
                  </a:cubicBezTo>
                  <a:cubicBezTo>
                    <a:pt x="514938" y="143409"/>
                    <a:pt x="512700" y="142942"/>
                    <a:pt x="512482" y="140944"/>
                  </a:cubicBezTo>
                  <a:cubicBezTo>
                    <a:pt x="512110" y="137566"/>
                    <a:pt x="514995" y="136044"/>
                    <a:pt x="517613" y="133884"/>
                  </a:cubicBezTo>
                  <a:cubicBezTo>
                    <a:pt x="521468" y="130734"/>
                    <a:pt x="524915" y="131058"/>
                    <a:pt x="529789" y="130040"/>
                  </a:cubicBezTo>
                  <a:cubicBezTo>
                    <a:pt x="534225" y="129136"/>
                    <a:pt x="537262" y="130773"/>
                    <a:pt x="541327" y="128765"/>
                  </a:cubicBezTo>
                  <a:cubicBezTo>
                    <a:pt x="543260" y="127823"/>
                    <a:pt x="543964" y="126652"/>
                    <a:pt x="545811" y="125568"/>
                  </a:cubicBezTo>
                  <a:cubicBezTo>
                    <a:pt x="548619" y="123922"/>
                    <a:pt x="553475" y="125615"/>
                    <a:pt x="553513" y="122361"/>
                  </a:cubicBezTo>
                  <a:cubicBezTo>
                    <a:pt x="553513" y="121010"/>
                    <a:pt x="552732" y="120401"/>
                    <a:pt x="552227" y="119155"/>
                  </a:cubicBezTo>
                  <a:lnTo>
                    <a:pt x="551580" y="119802"/>
                  </a:lnTo>
                  <a:cubicBezTo>
                    <a:pt x="551333" y="118051"/>
                    <a:pt x="549666" y="116538"/>
                    <a:pt x="550942" y="115320"/>
                  </a:cubicBezTo>
                  <a:cubicBezTo>
                    <a:pt x="552027" y="114273"/>
                    <a:pt x="553284" y="115320"/>
                    <a:pt x="554788" y="115320"/>
                  </a:cubicBezTo>
                  <a:cubicBezTo>
                    <a:pt x="556540" y="115320"/>
                    <a:pt x="557530" y="115120"/>
                    <a:pt x="559272" y="115320"/>
                  </a:cubicBezTo>
                  <a:cubicBezTo>
                    <a:pt x="561319" y="115548"/>
                    <a:pt x="562338" y="116462"/>
                    <a:pt x="564403" y="116595"/>
                  </a:cubicBezTo>
                  <a:cubicBezTo>
                    <a:pt x="567193" y="116776"/>
                    <a:pt x="569306" y="117109"/>
                    <a:pt x="571448" y="115320"/>
                  </a:cubicBezTo>
                  <a:cubicBezTo>
                    <a:pt x="573152" y="113874"/>
                    <a:pt x="574361" y="112399"/>
                    <a:pt x="574009" y="110191"/>
                  </a:cubicBezTo>
                  <a:cubicBezTo>
                    <a:pt x="573495" y="106985"/>
                    <a:pt x="569487" y="107755"/>
                    <a:pt x="566326" y="106994"/>
                  </a:cubicBezTo>
                  <a:cubicBezTo>
                    <a:pt x="564841" y="106633"/>
                    <a:pt x="563689" y="107261"/>
                    <a:pt x="562480" y="106347"/>
                  </a:cubicBezTo>
                  <a:cubicBezTo>
                    <a:pt x="560833" y="105110"/>
                    <a:pt x="559900" y="102826"/>
                    <a:pt x="561195" y="101218"/>
                  </a:cubicBezTo>
                  <a:cubicBezTo>
                    <a:pt x="562300" y="99848"/>
                    <a:pt x="564461" y="101856"/>
                    <a:pt x="565679" y="100581"/>
                  </a:cubicBezTo>
                  <a:cubicBezTo>
                    <a:pt x="567069" y="99144"/>
                    <a:pt x="565679" y="97460"/>
                    <a:pt x="565679" y="95452"/>
                  </a:cubicBezTo>
                  <a:cubicBezTo>
                    <a:pt x="565679" y="92836"/>
                    <a:pt x="564356" y="90933"/>
                    <a:pt x="565498" y="88735"/>
                  </a:cubicBezTo>
                  <a:cubicBezTo>
                    <a:pt x="565555" y="88630"/>
                    <a:pt x="565612" y="88525"/>
                    <a:pt x="565679" y="88411"/>
                  </a:cubicBezTo>
                  <a:cubicBezTo>
                    <a:pt x="567478" y="85528"/>
                    <a:pt x="573000" y="89096"/>
                    <a:pt x="574009" y="85851"/>
                  </a:cubicBezTo>
                  <a:cubicBezTo>
                    <a:pt x="574542" y="84167"/>
                    <a:pt x="574200" y="82921"/>
                    <a:pt x="573371" y="81360"/>
                  </a:cubicBezTo>
                  <a:cubicBezTo>
                    <a:pt x="571458" y="77773"/>
                    <a:pt x="567117" y="80228"/>
                    <a:pt x="563118" y="79448"/>
                  </a:cubicBezTo>
                  <a:cubicBezTo>
                    <a:pt x="560615" y="78953"/>
                    <a:pt x="557996" y="80361"/>
                    <a:pt x="556711" y="78163"/>
                  </a:cubicBezTo>
                  <a:cubicBezTo>
                    <a:pt x="554988" y="75232"/>
                    <a:pt x="561110" y="75175"/>
                    <a:pt x="563766" y="73044"/>
                  </a:cubicBezTo>
                  <a:cubicBezTo>
                    <a:pt x="565822" y="71369"/>
                    <a:pt x="566936" y="70361"/>
                    <a:pt x="568887" y="68553"/>
                  </a:cubicBezTo>
                  <a:cubicBezTo>
                    <a:pt x="570953" y="66621"/>
                    <a:pt x="571800" y="65184"/>
                    <a:pt x="574009" y="63434"/>
                  </a:cubicBezTo>
                  <a:cubicBezTo>
                    <a:pt x="576732" y="61274"/>
                    <a:pt x="582044" y="62406"/>
                    <a:pt x="581701" y="58952"/>
                  </a:cubicBezTo>
                  <a:cubicBezTo>
                    <a:pt x="581530" y="57154"/>
                    <a:pt x="580245" y="56516"/>
                    <a:pt x="579140" y="55098"/>
                  </a:cubicBezTo>
                  <a:cubicBezTo>
                    <a:pt x="577389" y="52872"/>
                    <a:pt x="573923" y="52805"/>
                    <a:pt x="574009" y="49979"/>
                  </a:cubicBezTo>
                  <a:cubicBezTo>
                    <a:pt x="574085" y="47829"/>
                    <a:pt x="575151" y="46107"/>
                    <a:pt x="577208" y="45498"/>
                  </a:cubicBezTo>
                  <a:cubicBezTo>
                    <a:pt x="578179" y="45212"/>
                    <a:pt x="578788" y="45364"/>
                    <a:pt x="579788" y="45498"/>
                  </a:cubicBezTo>
                  <a:cubicBezTo>
                    <a:pt x="581672" y="45764"/>
                    <a:pt x="582387" y="47715"/>
                    <a:pt x="584272" y="47410"/>
                  </a:cubicBezTo>
                  <a:cubicBezTo>
                    <a:pt x="585833" y="47172"/>
                    <a:pt x="586128" y="45745"/>
                    <a:pt x="586661" y="44375"/>
                  </a:cubicBezTo>
                  <a:cubicBezTo>
                    <a:pt x="586966" y="43576"/>
                    <a:pt x="587356" y="42805"/>
                    <a:pt x="588118" y="42291"/>
                  </a:cubicBezTo>
                  <a:cubicBezTo>
                    <a:pt x="591250" y="40207"/>
                    <a:pt x="594401" y="43385"/>
                    <a:pt x="597742" y="41653"/>
                  </a:cubicBezTo>
                  <a:cubicBezTo>
                    <a:pt x="600246" y="40350"/>
                    <a:pt x="600084" y="37029"/>
                    <a:pt x="602854" y="36525"/>
                  </a:cubicBezTo>
                  <a:cubicBezTo>
                    <a:pt x="605206" y="36106"/>
                    <a:pt x="606263" y="38314"/>
                    <a:pt x="608624" y="38447"/>
                  </a:cubicBezTo>
                  <a:cubicBezTo>
                    <a:pt x="611480" y="38609"/>
                    <a:pt x="613193" y="37924"/>
                    <a:pt x="615678" y="36525"/>
                  </a:cubicBezTo>
                  <a:cubicBezTo>
                    <a:pt x="618458" y="34974"/>
                    <a:pt x="618458" y="31834"/>
                    <a:pt x="621447" y="30759"/>
                  </a:cubicBezTo>
                  <a:cubicBezTo>
                    <a:pt x="623799" y="29921"/>
                    <a:pt x="625369" y="30977"/>
                    <a:pt x="627864" y="30759"/>
                  </a:cubicBezTo>
                  <a:cubicBezTo>
                    <a:pt x="631424" y="30454"/>
                    <a:pt x="633413" y="29921"/>
                    <a:pt x="636822" y="28837"/>
                  </a:cubicBezTo>
                  <a:cubicBezTo>
                    <a:pt x="640458" y="27695"/>
                    <a:pt x="648541" y="27638"/>
                    <a:pt x="645809" y="24992"/>
                  </a:cubicBezTo>
                  <a:cubicBezTo>
                    <a:pt x="644314" y="23565"/>
                    <a:pt x="642686" y="24127"/>
                    <a:pt x="640668" y="2371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39" name="任意形状 424"/>
            <p:cNvSpPr/>
            <p:nvPr/>
          </p:nvSpPr>
          <p:spPr>
            <a:xfrm>
              <a:off x="11393464" y="5248043"/>
              <a:ext cx="6070" cy="5601"/>
            </a:xfrm>
            <a:custGeom>
              <a:avLst/>
              <a:gdLst>
                <a:gd name="connsiteX0" fmla="*/ 270 w 6070"/>
                <a:gd name="connsiteY0" fmla="*/ 4395 h 5601"/>
                <a:gd name="connsiteX1" fmla="*/ 575 w 6070"/>
                <a:gd name="connsiteY1" fmla="*/ 4738 h 5601"/>
                <a:gd name="connsiteX2" fmla="*/ 5392 w 6070"/>
                <a:gd name="connsiteY2" fmla="*/ 4395 h 5601"/>
                <a:gd name="connsiteX3" fmla="*/ 5392 w 6070"/>
                <a:gd name="connsiteY3" fmla="*/ 560 h 5601"/>
                <a:gd name="connsiteX4" fmla="*/ 270 w 6070"/>
                <a:gd name="connsiteY4" fmla="*/ 4395 h 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" h="5601">
                  <a:moveTo>
                    <a:pt x="270" y="4395"/>
                  </a:moveTo>
                  <a:cubicBezTo>
                    <a:pt x="366" y="4528"/>
                    <a:pt x="461" y="4633"/>
                    <a:pt x="575" y="4738"/>
                  </a:cubicBezTo>
                  <a:cubicBezTo>
                    <a:pt x="1879" y="5994"/>
                    <a:pt x="4288" y="5880"/>
                    <a:pt x="5392" y="4395"/>
                  </a:cubicBezTo>
                  <a:cubicBezTo>
                    <a:pt x="6296" y="3206"/>
                    <a:pt x="6296" y="1759"/>
                    <a:pt x="5392" y="560"/>
                  </a:cubicBezTo>
                  <a:cubicBezTo>
                    <a:pt x="3897" y="-1438"/>
                    <a:pt x="-1224" y="2397"/>
                    <a:pt x="270" y="439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0" name="任意形状 425"/>
            <p:cNvSpPr/>
            <p:nvPr/>
          </p:nvSpPr>
          <p:spPr>
            <a:xfrm>
              <a:off x="11409109" y="5267757"/>
              <a:ext cx="1285" cy="6413"/>
            </a:xfrm>
            <a:custGeom>
              <a:avLst/>
              <a:gdLst>
                <a:gd name="connsiteX0" fmla="*/ 0 w 1285"/>
                <a:gd name="connsiteY0" fmla="*/ 0 h 6413"/>
                <a:gd name="connsiteX1" fmla="*/ 1285 w 1285"/>
                <a:gd name="connsiteY1" fmla="*/ 6413 h 6413"/>
                <a:gd name="connsiteX2" fmla="*/ 0 w 1285"/>
                <a:gd name="connsiteY2" fmla="*/ 0 h 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" h="6413">
                  <a:moveTo>
                    <a:pt x="0" y="0"/>
                  </a:moveTo>
                  <a:cubicBezTo>
                    <a:pt x="505" y="2512"/>
                    <a:pt x="781" y="3920"/>
                    <a:pt x="1285" y="6413"/>
                  </a:cubicBezTo>
                  <a:lnTo>
                    <a:pt x="0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1" name="任意形状 426"/>
            <p:cNvSpPr/>
            <p:nvPr/>
          </p:nvSpPr>
          <p:spPr>
            <a:xfrm>
              <a:off x="11405273" y="5287022"/>
              <a:ext cx="2594" cy="1288"/>
            </a:xfrm>
            <a:custGeom>
              <a:avLst/>
              <a:gdLst>
                <a:gd name="connsiteX0" fmla="*/ 2561 w 2594"/>
                <a:gd name="connsiteY0" fmla="*/ 1288 h 1288"/>
                <a:gd name="connsiteX1" fmla="*/ 2570 w 2594"/>
                <a:gd name="connsiteY1" fmla="*/ 194 h 1288"/>
                <a:gd name="connsiteX2" fmla="*/ 0 w 2594"/>
                <a:gd name="connsiteY2" fmla="*/ 13 h 1288"/>
                <a:gd name="connsiteX3" fmla="*/ 2561 w 2594"/>
                <a:gd name="connsiteY3" fmla="*/ 1288 h 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4" h="1288">
                  <a:moveTo>
                    <a:pt x="2561" y="1288"/>
                  </a:moveTo>
                  <a:cubicBezTo>
                    <a:pt x="2618" y="917"/>
                    <a:pt x="2589" y="546"/>
                    <a:pt x="2570" y="194"/>
                  </a:cubicBezTo>
                  <a:cubicBezTo>
                    <a:pt x="1637" y="51"/>
                    <a:pt x="733" y="-34"/>
                    <a:pt x="0" y="13"/>
                  </a:cubicBezTo>
                  <a:lnTo>
                    <a:pt x="2561" y="1288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2" name="任意形状 427"/>
            <p:cNvSpPr/>
            <p:nvPr/>
          </p:nvSpPr>
          <p:spPr>
            <a:xfrm>
              <a:off x="11407695" y="5283290"/>
              <a:ext cx="6072" cy="4472"/>
            </a:xfrm>
            <a:custGeom>
              <a:avLst/>
              <a:gdLst>
                <a:gd name="connsiteX0" fmla="*/ 776 w 6072"/>
                <a:gd name="connsiteY0" fmla="*/ 452 h 4472"/>
                <a:gd name="connsiteX1" fmla="*/ 148 w 6072"/>
                <a:gd name="connsiteY1" fmla="*/ 3840 h 4472"/>
                <a:gd name="connsiteX2" fmla="*/ 5907 w 6072"/>
                <a:gd name="connsiteY2" fmla="*/ 3012 h 4472"/>
                <a:gd name="connsiteX3" fmla="*/ 776 w 6072"/>
                <a:gd name="connsiteY3" fmla="*/ 452 h 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" h="4472">
                  <a:moveTo>
                    <a:pt x="776" y="452"/>
                  </a:moveTo>
                  <a:cubicBezTo>
                    <a:pt x="-338" y="1290"/>
                    <a:pt x="43" y="2508"/>
                    <a:pt x="148" y="3840"/>
                  </a:cubicBezTo>
                  <a:cubicBezTo>
                    <a:pt x="3318" y="4306"/>
                    <a:pt x="6888" y="5334"/>
                    <a:pt x="5907" y="3012"/>
                  </a:cubicBezTo>
                  <a:cubicBezTo>
                    <a:pt x="5041" y="957"/>
                    <a:pt x="2566" y="-880"/>
                    <a:pt x="776" y="4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3" name="任意形状 428"/>
            <p:cNvSpPr/>
            <p:nvPr/>
          </p:nvSpPr>
          <p:spPr>
            <a:xfrm>
              <a:off x="11479467" y="5179227"/>
              <a:ext cx="26651" cy="16828"/>
            </a:xfrm>
            <a:custGeom>
              <a:avLst/>
              <a:gdLst>
                <a:gd name="connsiteX0" fmla="*/ 22576 w 26651"/>
                <a:gd name="connsiteY0" fmla="*/ 7842 h 16828"/>
                <a:gd name="connsiteX1" fmla="*/ 15531 w 26651"/>
                <a:gd name="connsiteY1" fmla="*/ 7195 h 16828"/>
                <a:gd name="connsiteX2" fmla="*/ 11038 w 26651"/>
                <a:gd name="connsiteY2" fmla="*/ 4645 h 16828"/>
                <a:gd name="connsiteX3" fmla="*/ 5269 w 26651"/>
                <a:gd name="connsiteY3" fmla="*/ 2075 h 16828"/>
                <a:gd name="connsiteX4" fmla="*/ 1432 w 26651"/>
                <a:gd name="connsiteY4" fmla="*/ 144 h 16828"/>
                <a:gd name="connsiteX5" fmla="*/ 147 w 26651"/>
                <a:gd name="connsiteY5" fmla="*/ 3997 h 16828"/>
                <a:gd name="connsiteX6" fmla="*/ 2070 w 26651"/>
                <a:gd name="connsiteY6" fmla="*/ 6557 h 16828"/>
                <a:gd name="connsiteX7" fmla="*/ 7830 w 26651"/>
                <a:gd name="connsiteY7" fmla="*/ 7842 h 16828"/>
                <a:gd name="connsiteX8" fmla="*/ 11685 w 26651"/>
                <a:gd name="connsiteY8" fmla="*/ 11686 h 16828"/>
                <a:gd name="connsiteX9" fmla="*/ 19368 w 26651"/>
                <a:gd name="connsiteY9" fmla="*/ 16814 h 16828"/>
                <a:gd name="connsiteX10" fmla="*/ 25146 w 26651"/>
                <a:gd name="connsiteY10" fmla="*/ 14883 h 16828"/>
                <a:gd name="connsiteX11" fmla="*/ 26422 w 26651"/>
                <a:gd name="connsiteY11" fmla="*/ 10401 h 16828"/>
                <a:gd name="connsiteX12" fmla="*/ 22576 w 26651"/>
                <a:gd name="connsiteY12" fmla="*/ 7842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51" h="16828">
                  <a:moveTo>
                    <a:pt x="22576" y="7842"/>
                  </a:moveTo>
                  <a:cubicBezTo>
                    <a:pt x="20025" y="6785"/>
                    <a:pt x="18130" y="8118"/>
                    <a:pt x="15531" y="7195"/>
                  </a:cubicBezTo>
                  <a:cubicBezTo>
                    <a:pt x="13627" y="6538"/>
                    <a:pt x="12837" y="5558"/>
                    <a:pt x="11038" y="4645"/>
                  </a:cubicBezTo>
                  <a:cubicBezTo>
                    <a:pt x="8848" y="3512"/>
                    <a:pt x="7496" y="3141"/>
                    <a:pt x="5269" y="2075"/>
                  </a:cubicBezTo>
                  <a:cubicBezTo>
                    <a:pt x="3755" y="1352"/>
                    <a:pt x="2955" y="-532"/>
                    <a:pt x="1432" y="144"/>
                  </a:cubicBezTo>
                  <a:cubicBezTo>
                    <a:pt x="-5" y="810"/>
                    <a:pt x="-196" y="2447"/>
                    <a:pt x="147" y="3997"/>
                  </a:cubicBezTo>
                  <a:cubicBezTo>
                    <a:pt x="414" y="5206"/>
                    <a:pt x="1099" y="5777"/>
                    <a:pt x="2070" y="6557"/>
                  </a:cubicBezTo>
                  <a:cubicBezTo>
                    <a:pt x="3850" y="8013"/>
                    <a:pt x="5830" y="6709"/>
                    <a:pt x="7830" y="7842"/>
                  </a:cubicBezTo>
                  <a:cubicBezTo>
                    <a:pt x="9686" y="8879"/>
                    <a:pt x="10076" y="10297"/>
                    <a:pt x="11685" y="11686"/>
                  </a:cubicBezTo>
                  <a:cubicBezTo>
                    <a:pt x="14408" y="14045"/>
                    <a:pt x="15769" y="16681"/>
                    <a:pt x="19368" y="16814"/>
                  </a:cubicBezTo>
                  <a:cubicBezTo>
                    <a:pt x="21738" y="16890"/>
                    <a:pt x="23623" y="16700"/>
                    <a:pt x="25146" y="14883"/>
                  </a:cubicBezTo>
                  <a:cubicBezTo>
                    <a:pt x="26308" y="13494"/>
                    <a:pt x="27050" y="12104"/>
                    <a:pt x="26422" y="10401"/>
                  </a:cubicBezTo>
                  <a:cubicBezTo>
                    <a:pt x="25794" y="8717"/>
                    <a:pt x="24242" y="8527"/>
                    <a:pt x="22576" y="784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4" name="任意形状 429"/>
            <p:cNvSpPr/>
            <p:nvPr/>
          </p:nvSpPr>
          <p:spPr>
            <a:xfrm>
              <a:off x="13691594" y="3625228"/>
              <a:ext cx="35302" cy="17144"/>
            </a:xfrm>
            <a:custGeom>
              <a:avLst/>
              <a:gdLst>
                <a:gd name="connsiteX0" fmla="*/ 2269 w 35302"/>
                <a:gd name="connsiteY0" fmla="*/ 15521 h 17144"/>
                <a:gd name="connsiteX1" fmla="*/ 11237 w 35302"/>
                <a:gd name="connsiteY1" fmla="*/ 16806 h 17144"/>
                <a:gd name="connsiteX2" fmla="*/ 17006 w 35302"/>
                <a:gd name="connsiteY2" fmla="*/ 16159 h 17144"/>
                <a:gd name="connsiteX3" fmla="*/ 24060 w 35302"/>
                <a:gd name="connsiteY3" fmla="*/ 14237 h 17144"/>
                <a:gd name="connsiteX4" fmla="*/ 34313 w 35302"/>
                <a:gd name="connsiteY4" fmla="*/ 14874 h 17144"/>
                <a:gd name="connsiteX5" fmla="*/ 34313 w 35302"/>
                <a:gd name="connsiteY5" fmla="*/ 8480 h 17144"/>
                <a:gd name="connsiteX6" fmla="*/ 26621 w 35302"/>
                <a:gd name="connsiteY6" fmla="*/ 5911 h 17144"/>
                <a:gd name="connsiteX7" fmla="*/ 18938 w 35302"/>
                <a:gd name="connsiteY7" fmla="*/ 2714 h 17144"/>
                <a:gd name="connsiteX8" fmla="*/ 11884 w 35302"/>
                <a:gd name="connsiteY8" fmla="*/ 145 h 17144"/>
                <a:gd name="connsiteX9" fmla="*/ 8676 w 35302"/>
                <a:gd name="connsiteY9" fmla="*/ 2067 h 17144"/>
                <a:gd name="connsiteX10" fmla="*/ 346 w 35302"/>
                <a:gd name="connsiteY10" fmla="*/ 5911 h 17144"/>
                <a:gd name="connsiteX11" fmla="*/ 346 w 35302"/>
                <a:gd name="connsiteY11" fmla="*/ 10392 h 17144"/>
                <a:gd name="connsiteX12" fmla="*/ 2269 w 35302"/>
                <a:gd name="connsiteY12" fmla="*/ 15521 h 1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302" h="17144">
                  <a:moveTo>
                    <a:pt x="2269" y="15521"/>
                  </a:moveTo>
                  <a:cubicBezTo>
                    <a:pt x="4668" y="18100"/>
                    <a:pt x="7705" y="16844"/>
                    <a:pt x="11237" y="16806"/>
                  </a:cubicBezTo>
                  <a:cubicBezTo>
                    <a:pt x="13503" y="16777"/>
                    <a:pt x="14778" y="16568"/>
                    <a:pt x="17006" y="16159"/>
                  </a:cubicBezTo>
                  <a:cubicBezTo>
                    <a:pt x="19814" y="15654"/>
                    <a:pt x="21233" y="14608"/>
                    <a:pt x="24060" y="14237"/>
                  </a:cubicBezTo>
                  <a:cubicBezTo>
                    <a:pt x="28030" y="13723"/>
                    <a:pt x="32133" y="18233"/>
                    <a:pt x="34313" y="14874"/>
                  </a:cubicBezTo>
                  <a:cubicBezTo>
                    <a:pt x="35665" y="12781"/>
                    <a:pt x="35598" y="10611"/>
                    <a:pt x="34313" y="8480"/>
                  </a:cubicBezTo>
                  <a:cubicBezTo>
                    <a:pt x="32685" y="5759"/>
                    <a:pt x="29582" y="7015"/>
                    <a:pt x="26621" y="5911"/>
                  </a:cubicBezTo>
                  <a:cubicBezTo>
                    <a:pt x="23584" y="4769"/>
                    <a:pt x="21956" y="3884"/>
                    <a:pt x="18938" y="2714"/>
                  </a:cubicBezTo>
                  <a:cubicBezTo>
                    <a:pt x="16206" y="1648"/>
                    <a:pt x="14712" y="-588"/>
                    <a:pt x="11884" y="145"/>
                  </a:cubicBezTo>
                  <a:cubicBezTo>
                    <a:pt x="10466" y="506"/>
                    <a:pt x="9952" y="1363"/>
                    <a:pt x="8676" y="2067"/>
                  </a:cubicBezTo>
                  <a:cubicBezTo>
                    <a:pt x="5553" y="3808"/>
                    <a:pt x="1583" y="2552"/>
                    <a:pt x="346" y="5911"/>
                  </a:cubicBezTo>
                  <a:cubicBezTo>
                    <a:pt x="-263" y="7547"/>
                    <a:pt x="60" y="8670"/>
                    <a:pt x="346" y="10392"/>
                  </a:cubicBezTo>
                  <a:cubicBezTo>
                    <a:pt x="689" y="12505"/>
                    <a:pt x="812" y="13961"/>
                    <a:pt x="2269" y="1552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5" name="任意形状 430"/>
            <p:cNvSpPr/>
            <p:nvPr/>
          </p:nvSpPr>
          <p:spPr>
            <a:xfrm>
              <a:off x="15464808" y="5725931"/>
              <a:ext cx="11079" cy="11066"/>
            </a:xfrm>
            <a:custGeom>
              <a:avLst/>
              <a:gdLst>
                <a:gd name="connsiteX0" fmla="*/ 5576 w 11079"/>
                <a:gd name="connsiteY0" fmla="*/ 2456 h 11066"/>
                <a:gd name="connsiteX1" fmla="*/ 464 w 11079"/>
                <a:gd name="connsiteY1" fmla="*/ 534 h 11066"/>
                <a:gd name="connsiteX2" fmla="*/ 464 w 11079"/>
                <a:gd name="connsiteY2" fmla="*/ 4368 h 11066"/>
                <a:gd name="connsiteX3" fmla="*/ 1102 w 11079"/>
                <a:gd name="connsiteY3" fmla="*/ 8869 h 11066"/>
                <a:gd name="connsiteX4" fmla="*/ 6233 w 11079"/>
                <a:gd name="connsiteY4" fmla="*/ 10782 h 11066"/>
                <a:gd name="connsiteX5" fmla="*/ 10708 w 11079"/>
                <a:gd name="connsiteY5" fmla="*/ 10153 h 11066"/>
                <a:gd name="connsiteX6" fmla="*/ 9451 w 11079"/>
                <a:gd name="connsiteY6" fmla="*/ 5653 h 11066"/>
                <a:gd name="connsiteX7" fmla="*/ 5576 w 11079"/>
                <a:gd name="connsiteY7" fmla="*/ 2456 h 1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79" h="11066">
                  <a:moveTo>
                    <a:pt x="5576" y="2456"/>
                  </a:moveTo>
                  <a:cubicBezTo>
                    <a:pt x="3758" y="1361"/>
                    <a:pt x="1863" y="-1074"/>
                    <a:pt x="464" y="534"/>
                  </a:cubicBezTo>
                  <a:cubicBezTo>
                    <a:pt x="-526" y="1656"/>
                    <a:pt x="359" y="2884"/>
                    <a:pt x="464" y="4368"/>
                  </a:cubicBezTo>
                  <a:cubicBezTo>
                    <a:pt x="578" y="6138"/>
                    <a:pt x="74" y="7423"/>
                    <a:pt x="1102" y="8869"/>
                  </a:cubicBezTo>
                  <a:cubicBezTo>
                    <a:pt x="2349" y="10601"/>
                    <a:pt x="4091" y="10601"/>
                    <a:pt x="6233" y="10782"/>
                  </a:cubicBezTo>
                  <a:cubicBezTo>
                    <a:pt x="7985" y="10934"/>
                    <a:pt x="9727" y="11600"/>
                    <a:pt x="10708" y="10153"/>
                  </a:cubicBezTo>
                  <a:cubicBezTo>
                    <a:pt x="11736" y="8631"/>
                    <a:pt x="10403" y="7194"/>
                    <a:pt x="9451" y="5653"/>
                  </a:cubicBezTo>
                  <a:cubicBezTo>
                    <a:pt x="8385" y="4007"/>
                    <a:pt x="7261" y="3436"/>
                    <a:pt x="5576" y="245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6" name="任意形状 431"/>
            <p:cNvSpPr/>
            <p:nvPr/>
          </p:nvSpPr>
          <p:spPr>
            <a:xfrm>
              <a:off x="15332268" y="5842958"/>
              <a:ext cx="30163" cy="18027"/>
            </a:xfrm>
            <a:custGeom>
              <a:avLst/>
              <a:gdLst>
                <a:gd name="connsiteX0" fmla="*/ 23402 w 30163"/>
                <a:gd name="connsiteY0" fmla="*/ 5130 h 18027"/>
                <a:gd name="connsiteX1" fmla="*/ 17632 w 30163"/>
                <a:gd name="connsiteY1" fmla="*/ 5777 h 18027"/>
                <a:gd name="connsiteX2" fmla="*/ 9940 w 30163"/>
                <a:gd name="connsiteY2" fmla="*/ 6414 h 18027"/>
                <a:gd name="connsiteX3" fmla="*/ 8655 w 30163"/>
                <a:gd name="connsiteY3" fmla="*/ 1 h 18027"/>
                <a:gd name="connsiteX4" fmla="*/ 5447 w 30163"/>
                <a:gd name="connsiteY4" fmla="*/ 3208 h 18027"/>
                <a:gd name="connsiteX5" fmla="*/ 1601 w 30163"/>
                <a:gd name="connsiteY5" fmla="*/ 7690 h 18027"/>
                <a:gd name="connsiteX6" fmla="*/ 325 w 30163"/>
                <a:gd name="connsiteY6" fmla="*/ 12181 h 18027"/>
                <a:gd name="connsiteX7" fmla="*/ 325 w 30163"/>
                <a:gd name="connsiteY7" fmla="*/ 16015 h 18027"/>
                <a:gd name="connsiteX8" fmla="*/ 8017 w 30163"/>
                <a:gd name="connsiteY8" fmla="*/ 17300 h 18027"/>
                <a:gd name="connsiteX9" fmla="*/ 15052 w 30163"/>
                <a:gd name="connsiteY9" fmla="*/ 17947 h 18027"/>
                <a:gd name="connsiteX10" fmla="*/ 21459 w 30163"/>
                <a:gd name="connsiteY10" fmla="*/ 16015 h 18027"/>
                <a:gd name="connsiteX11" fmla="*/ 25315 w 30163"/>
                <a:gd name="connsiteY11" fmla="*/ 11534 h 18027"/>
                <a:gd name="connsiteX12" fmla="*/ 29789 w 30163"/>
                <a:gd name="connsiteY12" fmla="*/ 8327 h 18027"/>
                <a:gd name="connsiteX13" fmla="*/ 29789 w 30163"/>
                <a:gd name="connsiteY13" fmla="*/ 5121 h 18027"/>
                <a:gd name="connsiteX14" fmla="*/ 23402 w 30163"/>
                <a:gd name="connsiteY14" fmla="*/ 5130 h 1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163" h="18027">
                  <a:moveTo>
                    <a:pt x="23402" y="5130"/>
                  </a:moveTo>
                  <a:cubicBezTo>
                    <a:pt x="21136" y="5273"/>
                    <a:pt x="19870" y="5558"/>
                    <a:pt x="17632" y="5777"/>
                  </a:cubicBezTo>
                  <a:cubicBezTo>
                    <a:pt x="14633" y="6072"/>
                    <a:pt x="12197" y="8394"/>
                    <a:pt x="9940" y="6414"/>
                  </a:cubicBezTo>
                  <a:cubicBezTo>
                    <a:pt x="8017" y="4730"/>
                    <a:pt x="11197" y="-85"/>
                    <a:pt x="8655" y="1"/>
                  </a:cubicBezTo>
                  <a:cubicBezTo>
                    <a:pt x="6875" y="49"/>
                    <a:pt x="6665" y="1923"/>
                    <a:pt x="5447" y="3208"/>
                  </a:cubicBezTo>
                  <a:cubicBezTo>
                    <a:pt x="3867" y="4892"/>
                    <a:pt x="2648" y="5634"/>
                    <a:pt x="1601" y="7690"/>
                  </a:cubicBezTo>
                  <a:cubicBezTo>
                    <a:pt x="792" y="9317"/>
                    <a:pt x="544" y="10373"/>
                    <a:pt x="325" y="12181"/>
                  </a:cubicBezTo>
                  <a:cubicBezTo>
                    <a:pt x="125" y="13655"/>
                    <a:pt x="-294" y="14664"/>
                    <a:pt x="325" y="16015"/>
                  </a:cubicBezTo>
                  <a:cubicBezTo>
                    <a:pt x="1572" y="18794"/>
                    <a:pt x="4999" y="16929"/>
                    <a:pt x="8017" y="17300"/>
                  </a:cubicBezTo>
                  <a:cubicBezTo>
                    <a:pt x="10749" y="17661"/>
                    <a:pt x="12320" y="18242"/>
                    <a:pt x="15052" y="17947"/>
                  </a:cubicBezTo>
                  <a:cubicBezTo>
                    <a:pt x="17651" y="17671"/>
                    <a:pt x="19308" y="17481"/>
                    <a:pt x="21459" y="16015"/>
                  </a:cubicBezTo>
                  <a:cubicBezTo>
                    <a:pt x="23382" y="14721"/>
                    <a:pt x="23601" y="13075"/>
                    <a:pt x="25315" y="11534"/>
                  </a:cubicBezTo>
                  <a:cubicBezTo>
                    <a:pt x="26914" y="10087"/>
                    <a:pt x="29085" y="10373"/>
                    <a:pt x="29789" y="8327"/>
                  </a:cubicBezTo>
                  <a:cubicBezTo>
                    <a:pt x="30199" y="7147"/>
                    <a:pt x="30370" y="6234"/>
                    <a:pt x="29789" y="5121"/>
                  </a:cubicBezTo>
                  <a:cubicBezTo>
                    <a:pt x="28675" y="2903"/>
                    <a:pt x="25877" y="4997"/>
                    <a:pt x="23402" y="513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7" name="任意形状 432"/>
            <p:cNvSpPr/>
            <p:nvPr/>
          </p:nvSpPr>
          <p:spPr>
            <a:xfrm>
              <a:off x="15014569" y="4152741"/>
              <a:ext cx="27554" cy="32272"/>
            </a:xfrm>
            <a:custGeom>
              <a:avLst/>
              <a:gdLst>
                <a:gd name="connsiteX0" fmla="*/ 1523 w 27554"/>
                <a:gd name="connsiteY0" fmla="*/ 12417 h 32272"/>
                <a:gd name="connsiteX1" fmla="*/ 9034 w 27554"/>
                <a:gd name="connsiteY1" fmla="*/ 23617 h 32272"/>
                <a:gd name="connsiteX2" fmla="*/ 14927 w 27554"/>
                <a:gd name="connsiteY2" fmla="*/ 27803 h 32272"/>
                <a:gd name="connsiteX3" fmla="*/ 23457 w 27554"/>
                <a:gd name="connsiteY3" fmla="*/ 31305 h 32272"/>
                <a:gd name="connsiteX4" fmla="*/ 25961 w 27554"/>
                <a:gd name="connsiteY4" fmla="*/ 29782 h 32272"/>
                <a:gd name="connsiteX5" fmla="*/ 1990 w 27554"/>
                <a:gd name="connsiteY5" fmla="*/ 1370 h 32272"/>
                <a:gd name="connsiteX6" fmla="*/ 0 w 27554"/>
                <a:gd name="connsiteY6" fmla="*/ 0 h 32272"/>
                <a:gd name="connsiteX7" fmla="*/ 505 w 27554"/>
                <a:gd name="connsiteY7" fmla="*/ 1865 h 32272"/>
                <a:gd name="connsiteX8" fmla="*/ 1523 w 27554"/>
                <a:gd name="connsiteY8" fmla="*/ 12417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54" h="32272">
                  <a:moveTo>
                    <a:pt x="1523" y="12417"/>
                  </a:moveTo>
                  <a:cubicBezTo>
                    <a:pt x="3085" y="17479"/>
                    <a:pt x="6036" y="19668"/>
                    <a:pt x="9034" y="23617"/>
                  </a:cubicBezTo>
                  <a:cubicBezTo>
                    <a:pt x="11034" y="23969"/>
                    <a:pt x="12414" y="26871"/>
                    <a:pt x="14927" y="27803"/>
                  </a:cubicBezTo>
                  <a:cubicBezTo>
                    <a:pt x="16793" y="28498"/>
                    <a:pt x="20544" y="30220"/>
                    <a:pt x="23457" y="31305"/>
                  </a:cubicBezTo>
                  <a:cubicBezTo>
                    <a:pt x="26942" y="32609"/>
                    <a:pt x="29264" y="33018"/>
                    <a:pt x="25961" y="29782"/>
                  </a:cubicBezTo>
                  <a:cubicBezTo>
                    <a:pt x="19697" y="16718"/>
                    <a:pt x="13833" y="9772"/>
                    <a:pt x="1990" y="1370"/>
                  </a:cubicBezTo>
                  <a:cubicBezTo>
                    <a:pt x="1285" y="866"/>
                    <a:pt x="638" y="409"/>
                    <a:pt x="0" y="0"/>
                  </a:cubicBezTo>
                  <a:lnTo>
                    <a:pt x="505" y="1865"/>
                  </a:lnTo>
                  <a:cubicBezTo>
                    <a:pt x="914" y="5976"/>
                    <a:pt x="286" y="8468"/>
                    <a:pt x="1523" y="1241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8" name="任意形状 433"/>
            <p:cNvSpPr/>
            <p:nvPr/>
          </p:nvSpPr>
          <p:spPr>
            <a:xfrm>
              <a:off x="15022089" y="4176315"/>
              <a:ext cx="2484" cy="1251"/>
            </a:xfrm>
            <a:custGeom>
              <a:avLst/>
              <a:gdLst>
                <a:gd name="connsiteX0" fmla="*/ 0 w 2484"/>
                <a:gd name="connsiteY0" fmla="*/ 252 h 1251"/>
                <a:gd name="connsiteX1" fmla="*/ 2485 w 2484"/>
                <a:gd name="connsiteY1" fmla="*/ 1252 h 1251"/>
                <a:gd name="connsiteX2" fmla="*/ 1561 w 2484"/>
                <a:gd name="connsiteY2" fmla="*/ 43 h 1251"/>
                <a:gd name="connsiteX3" fmla="*/ 0 w 2484"/>
                <a:gd name="connsiteY3" fmla="*/ 252 h 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4" h="1251">
                  <a:moveTo>
                    <a:pt x="0" y="252"/>
                  </a:moveTo>
                  <a:lnTo>
                    <a:pt x="2485" y="1252"/>
                  </a:lnTo>
                  <a:cubicBezTo>
                    <a:pt x="2171" y="795"/>
                    <a:pt x="1885" y="452"/>
                    <a:pt x="1561" y="43"/>
                  </a:cubicBezTo>
                  <a:cubicBezTo>
                    <a:pt x="1076" y="-43"/>
                    <a:pt x="571" y="-14"/>
                    <a:pt x="0" y="2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49" name="任意形状 434"/>
            <p:cNvSpPr/>
            <p:nvPr/>
          </p:nvSpPr>
          <p:spPr>
            <a:xfrm>
              <a:off x="15028553" y="4131009"/>
              <a:ext cx="91483" cy="66710"/>
            </a:xfrm>
            <a:custGeom>
              <a:avLst/>
              <a:gdLst>
                <a:gd name="connsiteX0" fmla="*/ 6959 w 91483"/>
                <a:gd name="connsiteY0" fmla="*/ 15652 h 66710"/>
                <a:gd name="connsiteX1" fmla="*/ 12538 w 91483"/>
                <a:gd name="connsiteY1" fmla="*/ 22608 h 66710"/>
                <a:gd name="connsiteX2" fmla="*/ 18516 w 91483"/>
                <a:gd name="connsiteY2" fmla="*/ 30544 h 66710"/>
                <a:gd name="connsiteX3" fmla="*/ 19002 w 91483"/>
                <a:gd name="connsiteY3" fmla="*/ 36129 h 66710"/>
                <a:gd name="connsiteX4" fmla="*/ 24961 w 91483"/>
                <a:gd name="connsiteY4" fmla="*/ 44074 h 66710"/>
                <a:gd name="connsiteX5" fmla="*/ 35890 w 91483"/>
                <a:gd name="connsiteY5" fmla="*/ 47547 h 66710"/>
                <a:gd name="connsiteX6" fmla="*/ 45810 w 91483"/>
                <a:gd name="connsiteY6" fmla="*/ 43579 h 66710"/>
                <a:gd name="connsiteX7" fmla="*/ 49276 w 91483"/>
                <a:gd name="connsiteY7" fmla="*/ 40601 h 66710"/>
                <a:gd name="connsiteX8" fmla="*/ 54254 w 91483"/>
                <a:gd name="connsiteY8" fmla="*/ 45559 h 66710"/>
                <a:gd name="connsiteX9" fmla="*/ 56739 w 91483"/>
                <a:gd name="connsiteY9" fmla="*/ 54493 h 66710"/>
                <a:gd name="connsiteX10" fmla="*/ 61823 w 91483"/>
                <a:gd name="connsiteY10" fmla="*/ 61934 h 66710"/>
                <a:gd name="connsiteX11" fmla="*/ 73076 w 91483"/>
                <a:gd name="connsiteY11" fmla="*/ 66711 h 66710"/>
                <a:gd name="connsiteX12" fmla="*/ 73380 w 91483"/>
                <a:gd name="connsiteY12" fmla="*/ 66387 h 66710"/>
                <a:gd name="connsiteX13" fmla="*/ 70819 w 91483"/>
                <a:gd name="connsiteY13" fmla="*/ 56140 h 66710"/>
                <a:gd name="connsiteX14" fmla="*/ 72104 w 91483"/>
                <a:gd name="connsiteY14" fmla="*/ 49089 h 66710"/>
                <a:gd name="connsiteX15" fmla="*/ 77217 w 91483"/>
                <a:gd name="connsiteY15" fmla="*/ 41401 h 66710"/>
                <a:gd name="connsiteX16" fmla="*/ 77217 w 91483"/>
                <a:gd name="connsiteY16" fmla="*/ 32437 h 66710"/>
                <a:gd name="connsiteX17" fmla="*/ 81710 w 91483"/>
                <a:gd name="connsiteY17" fmla="*/ 29231 h 66710"/>
                <a:gd name="connsiteX18" fmla="*/ 91316 w 91483"/>
                <a:gd name="connsiteY18" fmla="*/ 30515 h 66710"/>
                <a:gd name="connsiteX19" fmla="*/ 86832 w 91483"/>
                <a:gd name="connsiteY19" fmla="*/ 24102 h 66710"/>
                <a:gd name="connsiteX20" fmla="*/ 74656 w 91483"/>
                <a:gd name="connsiteY20" fmla="*/ 19620 h 66710"/>
                <a:gd name="connsiteX21" fmla="*/ 68249 w 91483"/>
                <a:gd name="connsiteY21" fmla="*/ 12570 h 66710"/>
                <a:gd name="connsiteX22" fmla="*/ 60557 w 91483"/>
                <a:gd name="connsiteY22" fmla="*/ 4063 h 66710"/>
                <a:gd name="connsiteX23" fmla="*/ 61728 w 91483"/>
                <a:gd name="connsiteY23" fmla="*/ 5538 h 66710"/>
                <a:gd name="connsiteX24" fmla="*/ 51760 w 91483"/>
                <a:gd name="connsiteY24" fmla="*/ 4244 h 66710"/>
                <a:gd name="connsiteX25" fmla="*/ 41041 w 91483"/>
                <a:gd name="connsiteY25" fmla="*/ 504 h 66710"/>
                <a:gd name="connsiteX26" fmla="*/ 26942 w 91483"/>
                <a:gd name="connsiteY26" fmla="*/ 1266 h 66710"/>
                <a:gd name="connsiteX27" fmla="*/ 22658 w 91483"/>
                <a:gd name="connsiteY27" fmla="*/ 0 h 66710"/>
                <a:gd name="connsiteX28" fmla="*/ 21982 w 91483"/>
                <a:gd name="connsiteY28" fmla="*/ 771 h 66710"/>
                <a:gd name="connsiteX29" fmla="*/ 19002 w 91483"/>
                <a:gd name="connsiteY29" fmla="*/ 8212 h 66710"/>
                <a:gd name="connsiteX30" fmla="*/ 10567 w 91483"/>
                <a:gd name="connsiteY30" fmla="*/ 7717 h 66710"/>
                <a:gd name="connsiteX31" fmla="*/ 0 w 91483"/>
                <a:gd name="connsiteY31" fmla="*/ 8706 h 66710"/>
                <a:gd name="connsiteX32" fmla="*/ 1990 w 91483"/>
                <a:gd name="connsiteY32" fmla="*/ 9706 h 66710"/>
                <a:gd name="connsiteX33" fmla="*/ 6959 w 91483"/>
                <a:gd name="connsiteY33" fmla="*/ 15652 h 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1483" h="66710">
                  <a:moveTo>
                    <a:pt x="6959" y="15652"/>
                  </a:moveTo>
                  <a:cubicBezTo>
                    <a:pt x="9158" y="18345"/>
                    <a:pt x="10396" y="19858"/>
                    <a:pt x="12538" y="22608"/>
                  </a:cubicBezTo>
                  <a:cubicBezTo>
                    <a:pt x="14928" y="25662"/>
                    <a:pt x="17403" y="26833"/>
                    <a:pt x="18516" y="30544"/>
                  </a:cubicBezTo>
                  <a:cubicBezTo>
                    <a:pt x="19126" y="32647"/>
                    <a:pt x="18383" y="34036"/>
                    <a:pt x="19002" y="36129"/>
                  </a:cubicBezTo>
                  <a:cubicBezTo>
                    <a:pt x="20097" y="39850"/>
                    <a:pt x="21867" y="41762"/>
                    <a:pt x="24961" y="44074"/>
                  </a:cubicBezTo>
                  <a:cubicBezTo>
                    <a:pt x="28541" y="46748"/>
                    <a:pt x="31426" y="47757"/>
                    <a:pt x="35890" y="47547"/>
                  </a:cubicBezTo>
                  <a:cubicBezTo>
                    <a:pt x="40051" y="47348"/>
                    <a:pt x="42402" y="45977"/>
                    <a:pt x="45810" y="43579"/>
                  </a:cubicBezTo>
                  <a:cubicBezTo>
                    <a:pt x="47267" y="42552"/>
                    <a:pt x="47533" y="40868"/>
                    <a:pt x="49276" y="40601"/>
                  </a:cubicBezTo>
                  <a:cubicBezTo>
                    <a:pt x="51979" y="40173"/>
                    <a:pt x="52779" y="43247"/>
                    <a:pt x="54254" y="45559"/>
                  </a:cubicBezTo>
                  <a:cubicBezTo>
                    <a:pt x="56187" y="48623"/>
                    <a:pt x="55197" y="51220"/>
                    <a:pt x="56739" y="54493"/>
                  </a:cubicBezTo>
                  <a:cubicBezTo>
                    <a:pt x="58224" y="57691"/>
                    <a:pt x="59233" y="59565"/>
                    <a:pt x="61823" y="61934"/>
                  </a:cubicBezTo>
                  <a:cubicBezTo>
                    <a:pt x="64003" y="63942"/>
                    <a:pt x="70572" y="65160"/>
                    <a:pt x="73076" y="66711"/>
                  </a:cubicBezTo>
                  <a:lnTo>
                    <a:pt x="73380" y="66387"/>
                  </a:lnTo>
                  <a:cubicBezTo>
                    <a:pt x="72047" y="62486"/>
                    <a:pt x="70781" y="60250"/>
                    <a:pt x="70819" y="56140"/>
                  </a:cubicBezTo>
                  <a:cubicBezTo>
                    <a:pt x="70838" y="53342"/>
                    <a:pt x="71105" y="51696"/>
                    <a:pt x="72104" y="49089"/>
                  </a:cubicBezTo>
                  <a:cubicBezTo>
                    <a:pt x="73361" y="45711"/>
                    <a:pt x="76189" y="44855"/>
                    <a:pt x="77217" y="41401"/>
                  </a:cubicBezTo>
                  <a:cubicBezTo>
                    <a:pt x="78207" y="38051"/>
                    <a:pt x="75246" y="35330"/>
                    <a:pt x="77217" y="32437"/>
                  </a:cubicBezTo>
                  <a:cubicBezTo>
                    <a:pt x="78445" y="30658"/>
                    <a:pt x="79692" y="29973"/>
                    <a:pt x="81710" y="29231"/>
                  </a:cubicBezTo>
                  <a:cubicBezTo>
                    <a:pt x="85242" y="27927"/>
                    <a:pt x="90173" y="34121"/>
                    <a:pt x="91316" y="30515"/>
                  </a:cubicBezTo>
                  <a:cubicBezTo>
                    <a:pt x="92249" y="27604"/>
                    <a:pt x="89097" y="26148"/>
                    <a:pt x="86832" y="24102"/>
                  </a:cubicBezTo>
                  <a:cubicBezTo>
                    <a:pt x="83081" y="20724"/>
                    <a:pt x="78740" y="22608"/>
                    <a:pt x="74656" y="19620"/>
                  </a:cubicBezTo>
                  <a:cubicBezTo>
                    <a:pt x="71666" y="17432"/>
                    <a:pt x="70743" y="15338"/>
                    <a:pt x="68249" y="12570"/>
                  </a:cubicBezTo>
                  <a:cubicBezTo>
                    <a:pt x="65202" y="9192"/>
                    <a:pt x="63070" y="6965"/>
                    <a:pt x="60557" y="4063"/>
                  </a:cubicBezTo>
                  <a:lnTo>
                    <a:pt x="61728" y="5538"/>
                  </a:lnTo>
                  <a:cubicBezTo>
                    <a:pt x="59405" y="5348"/>
                    <a:pt x="54102" y="4082"/>
                    <a:pt x="51760" y="4244"/>
                  </a:cubicBezTo>
                  <a:cubicBezTo>
                    <a:pt x="47667" y="4520"/>
                    <a:pt x="45144" y="314"/>
                    <a:pt x="41041" y="504"/>
                  </a:cubicBezTo>
                  <a:cubicBezTo>
                    <a:pt x="34710" y="809"/>
                    <a:pt x="32911" y="3359"/>
                    <a:pt x="26942" y="1266"/>
                  </a:cubicBezTo>
                  <a:cubicBezTo>
                    <a:pt x="25342" y="704"/>
                    <a:pt x="23971" y="324"/>
                    <a:pt x="22658" y="0"/>
                  </a:cubicBezTo>
                  <a:lnTo>
                    <a:pt x="21982" y="771"/>
                  </a:lnTo>
                  <a:cubicBezTo>
                    <a:pt x="20820" y="3673"/>
                    <a:pt x="21611" y="6489"/>
                    <a:pt x="19002" y="8212"/>
                  </a:cubicBezTo>
                  <a:cubicBezTo>
                    <a:pt x="16251" y="10029"/>
                    <a:pt x="13861" y="7688"/>
                    <a:pt x="10567" y="7717"/>
                  </a:cubicBezTo>
                  <a:cubicBezTo>
                    <a:pt x="6407" y="7755"/>
                    <a:pt x="4132" y="8326"/>
                    <a:pt x="0" y="8706"/>
                  </a:cubicBezTo>
                  <a:lnTo>
                    <a:pt x="1990" y="9706"/>
                  </a:lnTo>
                  <a:cubicBezTo>
                    <a:pt x="4608" y="11209"/>
                    <a:pt x="5046" y="13321"/>
                    <a:pt x="6959" y="156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0" name="任意形状 435"/>
            <p:cNvSpPr/>
            <p:nvPr/>
          </p:nvSpPr>
          <p:spPr>
            <a:xfrm>
              <a:off x="16239665" y="4827034"/>
              <a:ext cx="24790" cy="17767"/>
            </a:xfrm>
            <a:custGeom>
              <a:avLst/>
              <a:gdLst>
                <a:gd name="connsiteX0" fmla="*/ 4503 w 24790"/>
                <a:gd name="connsiteY0" fmla="*/ 17299 h 17767"/>
                <a:gd name="connsiteX1" fmla="*/ 13042 w 24790"/>
                <a:gd name="connsiteY1" fmla="*/ 17299 h 17767"/>
                <a:gd name="connsiteX2" fmla="*/ 14099 w 24790"/>
                <a:gd name="connsiteY2" fmla="*/ 10885 h 17767"/>
                <a:gd name="connsiteX3" fmla="*/ 18393 w 24790"/>
                <a:gd name="connsiteY3" fmla="*/ 7688 h 17767"/>
                <a:gd name="connsiteX4" fmla="*/ 21581 w 24790"/>
                <a:gd name="connsiteY4" fmla="*/ 7688 h 17767"/>
                <a:gd name="connsiteX5" fmla="*/ 24790 w 24790"/>
                <a:gd name="connsiteY5" fmla="*/ 209 h 17767"/>
                <a:gd name="connsiteX6" fmla="*/ 24133 w 24790"/>
                <a:gd name="connsiteY6" fmla="*/ 0 h 17767"/>
                <a:gd name="connsiteX7" fmla="*/ 20306 w 24790"/>
                <a:gd name="connsiteY7" fmla="*/ 1931 h 17767"/>
                <a:gd name="connsiteX8" fmla="*/ 10691 w 24790"/>
                <a:gd name="connsiteY8" fmla="*/ 1284 h 17767"/>
                <a:gd name="connsiteX9" fmla="*/ 8768 w 24790"/>
                <a:gd name="connsiteY9" fmla="*/ 7041 h 17767"/>
                <a:gd name="connsiteX10" fmla="*/ 4284 w 24790"/>
                <a:gd name="connsiteY10" fmla="*/ 9610 h 17767"/>
                <a:gd name="connsiteX11" fmla="*/ 1076 w 24790"/>
                <a:gd name="connsiteY11" fmla="*/ 9610 h 17767"/>
                <a:gd name="connsiteX12" fmla="*/ 0 w 24790"/>
                <a:gd name="connsiteY12" fmla="*/ 12160 h 17767"/>
                <a:gd name="connsiteX13" fmla="*/ 200 w 24790"/>
                <a:gd name="connsiteY13" fmla="*/ 10895 h 17767"/>
                <a:gd name="connsiteX14" fmla="*/ 4503 w 24790"/>
                <a:gd name="connsiteY14" fmla="*/ 17299 h 1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90" h="17767">
                  <a:moveTo>
                    <a:pt x="4503" y="17299"/>
                  </a:moveTo>
                  <a:cubicBezTo>
                    <a:pt x="7711" y="18355"/>
                    <a:pt x="13042" y="17299"/>
                    <a:pt x="13042" y="17299"/>
                  </a:cubicBezTo>
                  <a:cubicBezTo>
                    <a:pt x="13042" y="17299"/>
                    <a:pt x="15184" y="14082"/>
                    <a:pt x="14099" y="10885"/>
                  </a:cubicBezTo>
                  <a:cubicBezTo>
                    <a:pt x="13042" y="7688"/>
                    <a:pt x="18393" y="7688"/>
                    <a:pt x="18393" y="7688"/>
                  </a:cubicBezTo>
                  <a:cubicBezTo>
                    <a:pt x="18393" y="7688"/>
                    <a:pt x="18393" y="8744"/>
                    <a:pt x="21581" y="7688"/>
                  </a:cubicBezTo>
                  <a:cubicBezTo>
                    <a:pt x="24790" y="6613"/>
                    <a:pt x="24790" y="209"/>
                    <a:pt x="24790" y="209"/>
                  </a:cubicBezTo>
                  <a:lnTo>
                    <a:pt x="24133" y="0"/>
                  </a:lnTo>
                  <a:cubicBezTo>
                    <a:pt x="23143" y="1351"/>
                    <a:pt x="21915" y="1427"/>
                    <a:pt x="20306" y="1931"/>
                  </a:cubicBezTo>
                  <a:cubicBezTo>
                    <a:pt x="16727" y="3045"/>
                    <a:pt x="13385" y="-1313"/>
                    <a:pt x="10691" y="1284"/>
                  </a:cubicBezTo>
                  <a:cubicBezTo>
                    <a:pt x="8977" y="2931"/>
                    <a:pt x="10319" y="5262"/>
                    <a:pt x="8768" y="7041"/>
                  </a:cubicBezTo>
                  <a:cubicBezTo>
                    <a:pt x="7444" y="8564"/>
                    <a:pt x="6245" y="9220"/>
                    <a:pt x="4284" y="9610"/>
                  </a:cubicBezTo>
                  <a:cubicBezTo>
                    <a:pt x="3046" y="9848"/>
                    <a:pt x="2161" y="8982"/>
                    <a:pt x="1076" y="9610"/>
                  </a:cubicBezTo>
                  <a:cubicBezTo>
                    <a:pt x="114" y="10191"/>
                    <a:pt x="95" y="11114"/>
                    <a:pt x="0" y="12160"/>
                  </a:cubicBezTo>
                  <a:lnTo>
                    <a:pt x="200" y="10895"/>
                  </a:lnTo>
                  <a:cubicBezTo>
                    <a:pt x="2371" y="13026"/>
                    <a:pt x="1295" y="16223"/>
                    <a:pt x="4503" y="172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1" name="任意形状 436"/>
            <p:cNvSpPr/>
            <p:nvPr/>
          </p:nvSpPr>
          <p:spPr>
            <a:xfrm>
              <a:off x="16239493" y="4839194"/>
              <a:ext cx="199" cy="1303"/>
            </a:xfrm>
            <a:custGeom>
              <a:avLst/>
              <a:gdLst>
                <a:gd name="connsiteX0" fmla="*/ 200 w 199"/>
                <a:gd name="connsiteY0" fmla="*/ 0 h 1303"/>
                <a:gd name="connsiteX1" fmla="*/ 0 w 199"/>
                <a:gd name="connsiteY1" fmla="*/ 1304 h 1303"/>
                <a:gd name="connsiteX2" fmla="*/ 200 w 199"/>
                <a:gd name="connsiteY2" fmla="*/ 0 h 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" h="1303">
                  <a:moveTo>
                    <a:pt x="200" y="0"/>
                  </a:moveTo>
                  <a:lnTo>
                    <a:pt x="0" y="1304"/>
                  </a:lnTo>
                  <a:cubicBezTo>
                    <a:pt x="124" y="856"/>
                    <a:pt x="171" y="419"/>
                    <a:pt x="200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2" name="任意形状 437"/>
            <p:cNvSpPr/>
            <p:nvPr/>
          </p:nvSpPr>
          <p:spPr>
            <a:xfrm>
              <a:off x="16460838" y="4064424"/>
              <a:ext cx="82705" cy="77457"/>
            </a:xfrm>
            <a:custGeom>
              <a:avLst/>
              <a:gdLst>
                <a:gd name="connsiteX0" fmla="*/ 11237 w 82705"/>
                <a:gd name="connsiteY0" fmla="*/ 17667 h 77457"/>
                <a:gd name="connsiteX1" fmla="*/ 11237 w 82705"/>
                <a:gd name="connsiteY1" fmla="*/ 24708 h 77457"/>
                <a:gd name="connsiteX2" fmla="*/ 15103 w 82705"/>
                <a:gd name="connsiteY2" fmla="*/ 27914 h 77457"/>
                <a:gd name="connsiteX3" fmla="*/ 17673 w 82705"/>
                <a:gd name="connsiteY3" fmla="*/ 34965 h 77457"/>
                <a:gd name="connsiteX4" fmla="*/ 18292 w 82705"/>
                <a:gd name="connsiteY4" fmla="*/ 40731 h 77457"/>
                <a:gd name="connsiteX5" fmla="*/ 13170 w 82705"/>
                <a:gd name="connsiteY5" fmla="*/ 40094 h 77457"/>
                <a:gd name="connsiteX6" fmla="*/ 9343 w 82705"/>
                <a:gd name="connsiteY6" fmla="*/ 42006 h 77457"/>
                <a:gd name="connsiteX7" fmla="*/ 10619 w 82705"/>
                <a:gd name="connsiteY7" fmla="*/ 51617 h 77457"/>
                <a:gd name="connsiteX8" fmla="*/ 8049 w 82705"/>
                <a:gd name="connsiteY8" fmla="*/ 54823 h 77457"/>
                <a:gd name="connsiteX9" fmla="*/ 4840 w 82705"/>
                <a:gd name="connsiteY9" fmla="*/ 59305 h 77457"/>
                <a:gd name="connsiteX10" fmla="*/ 6773 w 82705"/>
                <a:gd name="connsiteY10" fmla="*/ 66993 h 77457"/>
                <a:gd name="connsiteX11" fmla="*/ 12523 w 82705"/>
                <a:gd name="connsiteY11" fmla="*/ 67631 h 77457"/>
                <a:gd name="connsiteX12" fmla="*/ 18283 w 82705"/>
                <a:gd name="connsiteY12" fmla="*/ 71475 h 77457"/>
                <a:gd name="connsiteX13" fmla="*/ 22776 w 82705"/>
                <a:gd name="connsiteY13" fmla="*/ 77241 h 77457"/>
                <a:gd name="connsiteX14" fmla="*/ 27907 w 82705"/>
                <a:gd name="connsiteY14" fmla="*/ 76604 h 77457"/>
                <a:gd name="connsiteX15" fmla="*/ 37532 w 82705"/>
                <a:gd name="connsiteY15" fmla="*/ 70837 h 77457"/>
                <a:gd name="connsiteX16" fmla="*/ 34314 w 82705"/>
                <a:gd name="connsiteY16" fmla="*/ 66356 h 77457"/>
                <a:gd name="connsiteX17" fmla="*/ 27907 w 82705"/>
                <a:gd name="connsiteY17" fmla="*/ 63140 h 77457"/>
                <a:gd name="connsiteX18" fmla="*/ 20872 w 82705"/>
                <a:gd name="connsiteY18" fmla="*/ 59305 h 77457"/>
                <a:gd name="connsiteX19" fmla="*/ 20872 w 82705"/>
                <a:gd name="connsiteY19" fmla="*/ 54186 h 77457"/>
                <a:gd name="connsiteX20" fmla="*/ 25984 w 82705"/>
                <a:gd name="connsiteY20" fmla="*/ 56098 h 77457"/>
                <a:gd name="connsiteX21" fmla="*/ 31744 w 82705"/>
                <a:gd name="connsiteY21" fmla="*/ 57383 h 77457"/>
                <a:gd name="connsiteX22" fmla="*/ 34952 w 82705"/>
                <a:gd name="connsiteY22" fmla="*/ 53539 h 77457"/>
                <a:gd name="connsiteX23" fmla="*/ 40711 w 82705"/>
                <a:gd name="connsiteY23" fmla="*/ 53539 h 77457"/>
                <a:gd name="connsiteX24" fmla="*/ 46490 w 82705"/>
                <a:gd name="connsiteY24" fmla="*/ 58020 h 77457"/>
                <a:gd name="connsiteX25" fmla="*/ 51603 w 82705"/>
                <a:gd name="connsiteY25" fmla="*/ 62512 h 77457"/>
                <a:gd name="connsiteX26" fmla="*/ 57371 w 82705"/>
                <a:gd name="connsiteY26" fmla="*/ 66356 h 77457"/>
                <a:gd name="connsiteX27" fmla="*/ 65701 w 82705"/>
                <a:gd name="connsiteY27" fmla="*/ 66356 h 77457"/>
                <a:gd name="connsiteX28" fmla="*/ 66339 w 82705"/>
                <a:gd name="connsiteY28" fmla="*/ 58020 h 77457"/>
                <a:gd name="connsiteX29" fmla="*/ 66967 w 82705"/>
                <a:gd name="connsiteY29" fmla="*/ 50979 h 77457"/>
                <a:gd name="connsiteX30" fmla="*/ 74022 w 82705"/>
                <a:gd name="connsiteY30" fmla="*/ 47773 h 77457"/>
                <a:gd name="connsiteX31" fmla="*/ 80438 w 82705"/>
                <a:gd name="connsiteY31" fmla="*/ 46498 h 77457"/>
                <a:gd name="connsiteX32" fmla="*/ 82371 w 82705"/>
                <a:gd name="connsiteY32" fmla="*/ 39447 h 77457"/>
                <a:gd name="connsiteX33" fmla="*/ 78506 w 82705"/>
                <a:gd name="connsiteY33" fmla="*/ 34965 h 77457"/>
                <a:gd name="connsiteX34" fmla="*/ 80438 w 82705"/>
                <a:gd name="connsiteY34" fmla="*/ 27277 h 77457"/>
                <a:gd name="connsiteX35" fmla="*/ 78506 w 82705"/>
                <a:gd name="connsiteY35" fmla="*/ 20236 h 77457"/>
                <a:gd name="connsiteX36" fmla="*/ 72737 w 82705"/>
                <a:gd name="connsiteY36" fmla="*/ 22795 h 77457"/>
                <a:gd name="connsiteX37" fmla="*/ 66977 w 82705"/>
                <a:gd name="connsiteY37" fmla="*/ 22148 h 77457"/>
                <a:gd name="connsiteX38" fmla="*/ 61865 w 82705"/>
                <a:gd name="connsiteY38" fmla="*/ 24708 h 77457"/>
                <a:gd name="connsiteX39" fmla="*/ 55468 w 82705"/>
                <a:gd name="connsiteY39" fmla="*/ 24708 h 77457"/>
                <a:gd name="connsiteX40" fmla="*/ 40702 w 82705"/>
                <a:gd name="connsiteY40" fmla="*/ 20236 h 77457"/>
                <a:gd name="connsiteX41" fmla="*/ 30468 w 82705"/>
                <a:gd name="connsiteY41" fmla="*/ 15107 h 77457"/>
                <a:gd name="connsiteX42" fmla="*/ 18920 w 82705"/>
                <a:gd name="connsiteY42" fmla="*/ 6781 h 77457"/>
                <a:gd name="connsiteX43" fmla="*/ 3536 w 82705"/>
                <a:gd name="connsiteY43" fmla="*/ 1006 h 77457"/>
                <a:gd name="connsiteX44" fmla="*/ 337 w 82705"/>
                <a:gd name="connsiteY44" fmla="*/ 4222 h 77457"/>
                <a:gd name="connsiteX45" fmla="*/ 4821 w 82705"/>
                <a:gd name="connsiteY45" fmla="*/ 12547 h 77457"/>
                <a:gd name="connsiteX46" fmla="*/ 11237 w 82705"/>
                <a:gd name="connsiteY46" fmla="*/ 17667 h 7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2705" h="77457">
                  <a:moveTo>
                    <a:pt x="11237" y="17667"/>
                  </a:moveTo>
                  <a:cubicBezTo>
                    <a:pt x="12351" y="20188"/>
                    <a:pt x="9877" y="22329"/>
                    <a:pt x="11237" y="24708"/>
                  </a:cubicBezTo>
                  <a:cubicBezTo>
                    <a:pt x="12218" y="26411"/>
                    <a:pt x="13875" y="26392"/>
                    <a:pt x="15103" y="27914"/>
                  </a:cubicBezTo>
                  <a:cubicBezTo>
                    <a:pt x="16902" y="30217"/>
                    <a:pt x="17035" y="32111"/>
                    <a:pt x="17673" y="34965"/>
                  </a:cubicBezTo>
                  <a:cubicBezTo>
                    <a:pt x="18149" y="37173"/>
                    <a:pt x="20015" y="39266"/>
                    <a:pt x="18292" y="40731"/>
                  </a:cubicBezTo>
                  <a:cubicBezTo>
                    <a:pt x="16759" y="42035"/>
                    <a:pt x="15141" y="39694"/>
                    <a:pt x="13170" y="40094"/>
                  </a:cubicBezTo>
                  <a:cubicBezTo>
                    <a:pt x="11523" y="40417"/>
                    <a:pt x="10476" y="40788"/>
                    <a:pt x="9343" y="42006"/>
                  </a:cubicBezTo>
                  <a:cubicBezTo>
                    <a:pt x="6744" y="44756"/>
                    <a:pt x="12237" y="48201"/>
                    <a:pt x="10619" y="51617"/>
                  </a:cubicBezTo>
                  <a:cubicBezTo>
                    <a:pt x="9943" y="53063"/>
                    <a:pt x="9029" y="53548"/>
                    <a:pt x="8049" y="54823"/>
                  </a:cubicBezTo>
                  <a:cubicBezTo>
                    <a:pt x="6735" y="56527"/>
                    <a:pt x="5430" y="57231"/>
                    <a:pt x="4840" y="59305"/>
                  </a:cubicBezTo>
                  <a:cubicBezTo>
                    <a:pt x="4003" y="62283"/>
                    <a:pt x="4250" y="65214"/>
                    <a:pt x="6773" y="66993"/>
                  </a:cubicBezTo>
                  <a:cubicBezTo>
                    <a:pt x="8620" y="68287"/>
                    <a:pt x="10390" y="66908"/>
                    <a:pt x="12523" y="67631"/>
                  </a:cubicBezTo>
                  <a:cubicBezTo>
                    <a:pt x="15103" y="68497"/>
                    <a:pt x="16302" y="69648"/>
                    <a:pt x="18283" y="71475"/>
                  </a:cubicBezTo>
                  <a:cubicBezTo>
                    <a:pt x="20396" y="73406"/>
                    <a:pt x="20062" y="76413"/>
                    <a:pt x="22776" y="77241"/>
                  </a:cubicBezTo>
                  <a:cubicBezTo>
                    <a:pt x="24699" y="77821"/>
                    <a:pt x="25955" y="77108"/>
                    <a:pt x="27907" y="76604"/>
                  </a:cubicBezTo>
                  <a:cubicBezTo>
                    <a:pt x="32124" y="75500"/>
                    <a:pt x="38170" y="75157"/>
                    <a:pt x="37532" y="70837"/>
                  </a:cubicBezTo>
                  <a:cubicBezTo>
                    <a:pt x="37217" y="68716"/>
                    <a:pt x="35913" y="67802"/>
                    <a:pt x="34314" y="66356"/>
                  </a:cubicBezTo>
                  <a:cubicBezTo>
                    <a:pt x="32239" y="64462"/>
                    <a:pt x="30401" y="64443"/>
                    <a:pt x="27907" y="63140"/>
                  </a:cubicBezTo>
                  <a:cubicBezTo>
                    <a:pt x="25127" y="61703"/>
                    <a:pt x="22100" y="62179"/>
                    <a:pt x="20872" y="59305"/>
                  </a:cubicBezTo>
                  <a:cubicBezTo>
                    <a:pt x="20082" y="57469"/>
                    <a:pt x="19273" y="55394"/>
                    <a:pt x="20872" y="54186"/>
                  </a:cubicBezTo>
                  <a:cubicBezTo>
                    <a:pt x="22566" y="52882"/>
                    <a:pt x="23947" y="55489"/>
                    <a:pt x="25984" y="56098"/>
                  </a:cubicBezTo>
                  <a:cubicBezTo>
                    <a:pt x="28174" y="56764"/>
                    <a:pt x="29630" y="58230"/>
                    <a:pt x="31744" y="57383"/>
                  </a:cubicBezTo>
                  <a:cubicBezTo>
                    <a:pt x="33562" y="56660"/>
                    <a:pt x="33229" y="54424"/>
                    <a:pt x="34952" y="53539"/>
                  </a:cubicBezTo>
                  <a:cubicBezTo>
                    <a:pt x="36941" y="52521"/>
                    <a:pt x="38560" y="52901"/>
                    <a:pt x="40711" y="53539"/>
                  </a:cubicBezTo>
                  <a:cubicBezTo>
                    <a:pt x="43444" y="54357"/>
                    <a:pt x="44300" y="56213"/>
                    <a:pt x="46490" y="58020"/>
                  </a:cubicBezTo>
                  <a:cubicBezTo>
                    <a:pt x="48518" y="59724"/>
                    <a:pt x="49508" y="60894"/>
                    <a:pt x="51603" y="62512"/>
                  </a:cubicBezTo>
                  <a:cubicBezTo>
                    <a:pt x="53773" y="64148"/>
                    <a:pt x="54801" y="65499"/>
                    <a:pt x="57371" y="66356"/>
                  </a:cubicBezTo>
                  <a:cubicBezTo>
                    <a:pt x="60446" y="67383"/>
                    <a:pt x="63321" y="68554"/>
                    <a:pt x="65701" y="66356"/>
                  </a:cubicBezTo>
                  <a:cubicBezTo>
                    <a:pt x="68091" y="64139"/>
                    <a:pt x="66072" y="61265"/>
                    <a:pt x="66339" y="58020"/>
                  </a:cubicBezTo>
                  <a:cubicBezTo>
                    <a:pt x="66568" y="55271"/>
                    <a:pt x="65444" y="53272"/>
                    <a:pt x="66967" y="50979"/>
                  </a:cubicBezTo>
                  <a:cubicBezTo>
                    <a:pt x="68662" y="48467"/>
                    <a:pt x="71147" y="48667"/>
                    <a:pt x="74022" y="47773"/>
                  </a:cubicBezTo>
                  <a:cubicBezTo>
                    <a:pt x="76459" y="47021"/>
                    <a:pt x="78506" y="48163"/>
                    <a:pt x="80438" y="46498"/>
                  </a:cubicBezTo>
                  <a:cubicBezTo>
                    <a:pt x="82590" y="44623"/>
                    <a:pt x="83151" y="42187"/>
                    <a:pt x="82371" y="39447"/>
                  </a:cubicBezTo>
                  <a:cubicBezTo>
                    <a:pt x="81733" y="37230"/>
                    <a:pt x="79210" y="37154"/>
                    <a:pt x="78506" y="34965"/>
                  </a:cubicBezTo>
                  <a:cubicBezTo>
                    <a:pt x="77583" y="32015"/>
                    <a:pt x="80505" y="30369"/>
                    <a:pt x="80438" y="27277"/>
                  </a:cubicBezTo>
                  <a:cubicBezTo>
                    <a:pt x="80381" y="24432"/>
                    <a:pt x="81181" y="21225"/>
                    <a:pt x="78506" y="20236"/>
                  </a:cubicBezTo>
                  <a:cubicBezTo>
                    <a:pt x="76202" y="19360"/>
                    <a:pt x="75173" y="22443"/>
                    <a:pt x="72737" y="22795"/>
                  </a:cubicBezTo>
                  <a:cubicBezTo>
                    <a:pt x="70519" y="23109"/>
                    <a:pt x="69233" y="21749"/>
                    <a:pt x="66977" y="22148"/>
                  </a:cubicBezTo>
                  <a:cubicBezTo>
                    <a:pt x="64787" y="22548"/>
                    <a:pt x="64016" y="24175"/>
                    <a:pt x="61865" y="24708"/>
                  </a:cubicBezTo>
                  <a:cubicBezTo>
                    <a:pt x="59437" y="25317"/>
                    <a:pt x="57942" y="24936"/>
                    <a:pt x="55468" y="24708"/>
                  </a:cubicBezTo>
                  <a:cubicBezTo>
                    <a:pt x="49470" y="24204"/>
                    <a:pt x="46271" y="22519"/>
                    <a:pt x="40702" y="20236"/>
                  </a:cubicBezTo>
                  <a:cubicBezTo>
                    <a:pt x="36570" y="18523"/>
                    <a:pt x="34295" y="17381"/>
                    <a:pt x="30468" y="15107"/>
                  </a:cubicBezTo>
                  <a:cubicBezTo>
                    <a:pt x="25689" y="12271"/>
                    <a:pt x="23785" y="9445"/>
                    <a:pt x="18920" y="6781"/>
                  </a:cubicBezTo>
                  <a:cubicBezTo>
                    <a:pt x="13304" y="3689"/>
                    <a:pt x="8953" y="-2401"/>
                    <a:pt x="3536" y="1006"/>
                  </a:cubicBezTo>
                  <a:cubicBezTo>
                    <a:pt x="2042" y="1957"/>
                    <a:pt x="1032" y="2585"/>
                    <a:pt x="337" y="4222"/>
                  </a:cubicBezTo>
                  <a:cubicBezTo>
                    <a:pt x="-1110" y="7619"/>
                    <a:pt x="2422" y="9750"/>
                    <a:pt x="4821" y="12547"/>
                  </a:cubicBezTo>
                  <a:cubicBezTo>
                    <a:pt x="6925" y="14964"/>
                    <a:pt x="9962" y="14736"/>
                    <a:pt x="11237" y="1766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3" name="任意形状 438"/>
            <p:cNvSpPr/>
            <p:nvPr/>
          </p:nvSpPr>
          <p:spPr>
            <a:xfrm>
              <a:off x="16410164" y="4141246"/>
              <a:ext cx="145385" cy="146614"/>
            </a:xfrm>
            <a:custGeom>
              <a:avLst/>
              <a:gdLst>
                <a:gd name="connsiteX0" fmla="*/ 8124 w 145385"/>
                <a:gd name="connsiteY0" fmla="*/ 140054 h 146614"/>
                <a:gd name="connsiteX1" fmla="*/ 14540 w 145385"/>
                <a:gd name="connsiteY1" fmla="*/ 138779 h 146614"/>
                <a:gd name="connsiteX2" fmla="*/ 21594 w 145385"/>
                <a:gd name="connsiteY2" fmla="*/ 140701 h 146614"/>
                <a:gd name="connsiteX3" fmla="*/ 27345 w 145385"/>
                <a:gd name="connsiteY3" fmla="*/ 138779 h 146614"/>
                <a:gd name="connsiteX4" fmla="*/ 31200 w 145385"/>
                <a:gd name="connsiteY4" fmla="*/ 134945 h 146614"/>
                <a:gd name="connsiteX5" fmla="*/ 38245 w 145385"/>
                <a:gd name="connsiteY5" fmla="*/ 133651 h 146614"/>
                <a:gd name="connsiteX6" fmla="*/ 44004 w 145385"/>
                <a:gd name="connsiteY6" fmla="*/ 131091 h 146614"/>
                <a:gd name="connsiteX7" fmla="*/ 47870 w 145385"/>
                <a:gd name="connsiteY7" fmla="*/ 126609 h 146614"/>
                <a:gd name="connsiteX8" fmla="*/ 53610 w 145385"/>
                <a:gd name="connsiteY8" fmla="*/ 126609 h 146614"/>
                <a:gd name="connsiteX9" fmla="*/ 61322 w 145385"/>
                <a:gd name="connsiteY9" fmla="*/ 127247 h 146614"/>
                <a:gd name="connsiteX10" fmla="*/ 72212 w 145385"/>
                <a:gd name="connsiteY10" fmla="*/ 127247 h 146614"/>
                <a:gd name="connsiteX11" fmla="*/ 71593 w 145385"/>
                <a:gd name="connsiteY11" fmla="*/ 131091 h 146614"/>
                <a:gd name="connsiteX12" fmla="*/ 72212 w 145385"/>
                <a:gd name="connsiteY12" fmla="*/ 138779 h 146614"/>
                <a:gd name="connsiteX13" fmla="*/ 74792 w 145385"/>
                <a:gd name="connsiteY13" fmla="*/ 143261 h 146614"/>
                <a:gd name="connsiteX14" fmla="*/ 79923 w 145385"/>
                <a:gd name="connsiteY14" fmla="*/ 145830 h 146614"/>
                <a:gd name="connsiteX15" fmla="*/ 87597 w 145385"/>
                <a:gd name="connsiteY15" fmla="*/ 145830 h 146614"/>
                <a:gd name="connsiteX16" fmla="*/ 90805 w 145385"/>
                <a:gd name="connsiteY16" fmla="*/ 143261 h 146614"/>
                <a:gd name="connsiteX17" fmla="*/ 94013 w 145385"/>
                <a:gd name="connsiteY17" fmla="*/ 134945 h 146614"/>
                <a:gd name="connsiteX18" fmla="*/ 97231 w 145385"/>
                <a:gd name="connsiteY18" fmla="*/ 131729 h 146614"/>
                <a:gd name="connsiteX19" fmla="*/ 93375 w 145385"/>
                <a:gd name="connsiteY19" fmla="*/ 127894 h 146614"/>
                <a:gd name="connsiteX20" fmla="*/ 90186 w 145385"/>
                <a:gd name="connsiteY20" fmla="*/ 126609 h 146614"/>
                <a:gd name="connsiteX21" fmla="*/ 90805 w 145385"/>
                <a:gd name="connsiteY21" fmla="*/ 120843 h 146614"/>
                <a:gd name="connsiteX22" fmla="*/ 97231 w 145385"/>
                <a:gd name="connsiteY22" fmla="*/ 121490 h 146614"/>
                <a:gd name="connsiteX23" fmla="*/ 101705 w 145385"/>
                <a:gd name="connsiteY23" fmla="*/ 127894 h 146614"/>
                <a:gd name="connsiteX24" fmla="*/ 109407 w 145385"/>
                <a:gd name="connsiteY24" fmla="*/ 128531 h 146614"/>
                <a:gd name="connsiteX25" fmla="*/ 117099 w 145385"/>
                <a:gd name="connsiteY25" fmla="*/ 126609 h 146614"/>
                <a:gd name="connsiteX26" fmla="*/ 126086 w 145385"/>
                <a:gd name="connsiteY26" fmla="*/ 126609 h 146614"/>
                <a:gd name="connsiteX27" fmla="*/ 129922 w 145385"/>
                <a:gd name="connsiteY27" fmla="*/ 124687 h 146614"/>
                <a:gd name="connsiteX28" fmla="*/ 129265 w 145385"/>
                <a:gd name="connsiteY28" fmla="*/ 120843 h 146614"/>
                <a:gd name="connsiteX29" fmla="*/ 126714 w 145385"/>
                <a:gd name="connsiteY29" fmla="*/ 116999 h 146614"/>
                <a:gd name="connsiteX30" fmla="*/ 131198 w 145385"/>
                <a:gd name="connsiteY30" fmla="*/ 113802 h 146614"/>
                <a:gd name="connsiteX31" fmla="*/ 135044 w 145385"/>
                <a:gd name="connsiteY31" fmla="*/ 115077 h 146614"/>
                <a:gd name="connsiteX32" fmla="*/ 136967 w 145385"/>
                <a:gd name="connsiteY32" fmla="*/ 118284 h 146614"/>
                <a:gd name="connsiteX33" fmla="*/ 142079 w 145385"/>
                <a:gd name="connsiteY33" fmla="*/ 116352 h 146614"/>
                <a:gd name="connsiteX34" fmla="*/ 145297 w 145385"/>
                <a:gd name="connsiteY34" fmla="*/ 109311 h 146614"/>
                <a:gd name="connsiteX35" fmla="*/ 144012 w 145385"/>
                <a:gd name="connsiteY35" fmla="*/ 102907 h 146614"/>
                <a:gd name="connsiteX36" fmla="*/ 140175 w 145385"/>
                <a:gd name="connsiteY36" fmla="*/ 99700 h 146614"/>
                <a:gd name="connsiteX37" fmla="*/ 136967 w 145385"/>
                <a:gd name="connsiteY37" fmla="*/ 92659 h 146614"/>
                <a:gd name="connsiteX38" fmla="*/ 134397 w 145385"/>
                <a:gd name="connsiteY38" fmla="*/ 78567 h 146614"/>
                <a:gd name="connsiteX39" fmla="*/ 132359 w 145385"/>
                <a:gd name="connsiteY39" fmla="*/ 73125 h 146614"/>
                <a:gd name="connsiteX40" fmla="*/ 131836 w 145385"/>
                <a:gd name="connsiteY40" fmla="*/ 71526 h 146614"/>
                <a:gd name="connsiteX41" fmla="*/ 129913 w 145385"/>
                <a:gd name="connsiteY41" fmla="*/ 63200 h 146614"/>
                <a:gd name="connsiteX42" fmla="*/ 134397 w 145385"/>
                <a:gd name="connsiteY42" fmla="*/ 58709 h 146614"/>
                <a:gd name="connsiteX43" fmla="*/ 132464 w 145385"/>
                <a:gd name="connsiteY43" fmla="*/ 54227 h 146614"/>
                <a:gd name="connsiteX44" fmla="*/ 128637 w 145385"/>
                <a:gd name="connsiteY44" fmla="*/ 43980 h 146614"/>
                <a:gd name="connsiteX45" fmla="*/ 123487 w 145385"/>
                <a:gd name="connsiteY45" fmla="*/ 31810 h 146614"/>
                <a:gd name="connsiteX46" fmla="*/ 116451 w 145385"/>
                <a:gd name="connsiteY46" fmla="*/ 21562 h 146614"/>
                <a:gd name="connsiteX47" fmla="*/ 111339 w 145385"/>
                <a:gd name="connsiteY47" fmla="*/ 18355 h 146614"/>
                <a:gd name="connsiteX48" fmla="*/ 104923 w 145385"/>
                <a:gd name="connsiteY48" fmla="*/ 13227 h 146614"/>
                <a:gd name="connsiteX49" fmla="*/ 100410 w 145385"/>
                <a:gd name="connsiteY49" fmla="*/ 13864 h 146614"/>
                <a:gd name="connsiteX50" fmla="*/ 98516 w 145385"/>
                <a:gd name="connsiteY50" fmla="*/ 8745 h 146614"/>
                <a:gd name="connsiteX51" fmla="*/ 99791 w 145385"/>
                <a:gd name="connsiteY51" fmla="*/ 1704 h 146614"/>
                <a:gd name="connsiteX52" fmla="*/ 92747 w 145385"/>
                <a:gd name="connsiteY52" fmla="*/ 419 h 146614"/>
                <a:gd name="connsiteX53" fmla="*/ 88263 w 145385"/>
                <a:gd name="connsiteY53" fmla="*/ 2332 h 146614"/>
                <a:gd name="connsiteX54" fmla="*/ 83760 w 145385"/>
                <a:gd name="connsiteY54" fmla="*/ 2332 h 146614"/>
                <a:gd name="connsiteX55" fmla="*/ 82475 w 145385"/>
                <a:gd name="connsiteY55" fmla="*/ 9383 h 146614"/>
                <a:gd name="connsiteX56" fmla="*/ 77991 w 145385"/>
                <a:gd name="connsiteY56" fmla="*/ 11305 h 146614"/>
                <a:gd name="connsiteX57" fmla="*/ 82475 w 145385"/>
                <a:gd name="connsiteY57" fmla="*/ 15796 h 146614"/>
                <a:gd name="connsiteX58" fmla="*/ 82475 w 145385"/>
                <a:gd name="connsiteY58" fmla="*/ 20915 h 146614"/>
                <a:gd name="connsiteX59" fmla="*/ 82475 w 145385"/>
                <a:gd name="connsiteY59" fmla="*/ 27956 h 146614"/>
                <a:gd name="connsiteX60" fmla="*/ 85683 w 145385"/>
                <a:gd name="connsiteY60" fmla="*/ 33085 h 146614"/>
                <a:gd name="connsiteX61" fmla="*/ 92090 w 145385"/>
                <a:gd name="connsiteY61" fmla="*/ 35654 h 146614"/>
                <a:gd name="connsiteX62" fmla="*/ 92090 w 145385"/>
                <a:gd name="connsiteY62" fmla="*/ 43342 h 146614"/>
                <a:gd name="connsiteX63" fmla="*/ 94660 w 145385"/>
                <a:gd name="connsiteY63" fmla="*/ 51658 h 146614"/>
                <a:gd name="connsiteX64" fmla="*/ 94023 w 145385"/>
                <a:gd name="connsiteY64" fmla="*/ 61906 h 146614"/>
                <a:gd name="connsiteX65" fmla="*/ 94660 w 145385"/>
                <a:gd name="connsiteY65" fmla="*/ 67035 h 146614"/>
                <a:gd name="connsiteX66" fmla="*/ 91043 w 145385"/>
                <a:gd name="connsiteY66" fmla="*/ 73125 h 146614"/>
                <a:gd name="connsiteX67" fmla="*/ 89548 w 145385"/>
                <a:gd name="connsiteY67" fmla="*/ 75361 h 146614"/>
                <a:gd name="connsiteX68" fmla="*/ 86968 w 145385"/>
                <a:gd name="connsiteY68" fmla="*/ 81127 h 146614"/>
                <a:gd name="connsiteX69" fmla="*/ 79933 w 145385"/>
                <a:gd name="connsiteY69" fmla="*/ 83049 h 146614"/>
                <a:gd name="connsiteX70" fmla="*/ 76715 w 145385"/>
                <a:gd name="connsiteY70" fmla="*/ 81774 h 146614"/>
                <a:gd name="connsiteX71" fmla="*/ 77334 w 145385"/>
                <a:gd name="connsiteY71" fmla="*/ 74723 h 146614"/>
                <a:gd name="connsiteX72" fmla="*/ 72222 w 145385"/>
                <a:gd name="connsiteY72" fmla="*/ 74723 h 146614"/>
                <a:gd name="connsiteX73" fmla="*/ 68395 w 145385"/>
                <a:gd name="connsiteY73" fmla="*/ 79205 h 146614"/>
                <a:gd name="connsiteX74" fmla="*/ 68395 w 145385"/>
                <a:gd name="connsiteY74" fmla="*/ 86256 h 146614"/>
                <a:gd name="connsiteX75" fmla="*/ 67100 w 145385"/>
                <a:gd name="connsiteY75" fmla="*/ 94581 h 146614"/>
                <a:gd name="connsiteX76" fmla="*/ 63254 w 145385"/>
                <a:gd name="connsiteY76" fmla="*/ 103554 h 146614"/>
                <a:gd name="connsiteX77" fmla="*/ 65177 w 145385"/>
                <a:gd name="connsiteY77" fmla="*/ 109311 h 146614"/>
                <a:gd name="connsiteX78" fmla="*/ 60065 w 145385"/>
                <a:gd name="connsiteY78" fmla="*/ 108664 h 146614"/>
                <a:gd name="connsiteX79" fmla="*/ 54286 w 145385"/>
                <a:gd name="connsiteY79" fmla="*/ 105467 h 146614"/>
                <a:gd name="connsiteX80" fmla="*/ 40844 w 145385"/>
                <a:gd name="connsiteY80" fmla="*/ 106751 h 146614"/>
                <a:gd name="connsiteX81" fmla="*/ 33780 w 145385"/>
                <a:gd name="connsiteY81" fmla="*/ 108664 h 146614"/>
                <a:gd name="connsiteX82" fmla="*/ 24831 w 145385"/>
                <a:gd name="connsiteY82" fmla="*/ 109958 h 146614"/>
                <a:gd name="connsiteX83" fmla="*/ 18415 w 145385"/>
                <a:gd name="connsiteY83" fmla="*/ 116999 h 146614"/>
                <a:gd name="connsiteX84" fmla="*/ 13912 w 145385"/>
                <a:gd name="connsiteY84" fmla="*/ 121490 h 146614"/>
                <a:gd name="connsiteX85" fmla="*/ 9428 w 145385"/>
                <a:gd name="connsiteY85" fmla="*/ 127247 h 146614"/>
                <a:gd name="connsiteX86" fmla="*/ 4944 w 145385"/>
                <a:gd name="connsiteY86" fmla="*/ 129178 h 146614"/>
                <a:gd name="connsiteX87" fmla="*/ 1746 w 145385"/>
                <a:gd name="connsiteY87" fmla="*/ 129178 h 146614"/>
                <a:gd name="connsiteX88" fmla="*/ 3030 w 145385"/>
                <a:gd name="connsiteY88" fmla="*/ 138142 h 146614"/>
                <a:gd name="connsiteX89" fmla="*/ 8124 w 145385"/>
                <a:gd name="connsiteY89" fmla="*/ 140054 h 14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45385" h="146614">
                  <a:moveTo>
                    <a:pt x="8124" y="140054"/>
                  </a:moveTo>
                  <a:cubicBezTo>
                    <a:pt x="10665" y="140330"/>
                    <a:pt x="11998" y="138722"/>
                    <a:pt x="14540" y="138779"/>
                  </a:cubicBezTo>
                  <a:cubicBezTo>
                    <a:pt x="17387" y="138836"/>
                    <a:pt x="18748" y="140863"/>
                    <a:pt x="21594" y="140701"/>
                  </a:cubicBezTo>
                  <a:cubicBezTo>
                    <a:pt x="23946" y="140568"/>
                    <a:pt x="25355" y="140045"/>
                    <a:pt x="27345" y="138779"/>
                  </a:cubicBezTo>
                  <a:cubicBezTo>
                    <a:pt x="29153" y="137647"/>
                    <a:pt x="29363" y="136001"/>
                    <a:pt x="31200" y="134945"/>
                  </a:cubicBezTo>
                  <a:cubicBezTo>
                    <a:pt x="33618" y="133536"/>
                    <a:pt x="35589" y="134498"/>
                    <a:pt x="38245" y="133651"/>
                  </a:cubicBezTo>
                  <a:cubicBezTo>
                    <a:pt x="40587" y="132918"/>
                    <a:pt x="42043" y="132575"/>
                    <a:pt x="44004" y="131091"/>
                  </a:cubicBezTo>
                  <a:cubicBezTo>
                    <a:pt x="45842" y="129702"/>
                    <a:pt x="45756" y="127561"/>
                    <a:pt x="47870" y="126609"/>
                  </a:cubicBezTo>
                  <a:cubicBezTo>
                    <a:pt x="49898" y="125677"/>
                    <a:pt x="51383" y="126533"/>
                    <a:pt x="53610" y="126609"/>
                  </a:cubicBezTo>
                  <a:cubicBezTo>
                    <a:pt x="56619" y="126724"/>
                    <a:pt x="58313" y="127104"/>
                    <a:pt x="61322" y="127247"/>
                  </a:cubicBezTo>
                  <a:cubicBezTo>
                    <a:pt x="65577" y="127456"/>
                    <a:pt x="71403" y="123079"/>
                    <a:pt x="72212" y="127247"/>
                  </a:cubicBezTo>
                  <a:cubicBezTo>
                    <a:pt x="72507" y="128741"/>
                    <a:pt x="71708" y="129578"/>
                    <a:pt x="71593" y="131091"/>
                  </a:cubicBezTo>
                  <a:cubicBezTo>
                    <a:pt x="71337" y="134098"/>
                    <a:pt x="71213" y="135953"/>
                    <a:pt x="72212" y="138779"/>
                  </a:cubicBezTo>
                  <a:cubicBezTo>
                    <a:pt x="72888" y="140682"/>
                    <a:pt x="73326" y="141862"/>
                    <a:pt x="74792" y="143261"/>
                  </a:cubicBezTo>
                  <a:cubicBezTo>
                    <a:pt x="76392" y="144821"/>
                    <a:pt x="77753" y="145240"/>
                    <a:pt x="79923" y="145830"/>
                  </a:cubicBezTo>
                  <a:cubicBezTo>
                    <a:pt x="82818" y="146620"/>
                    <a:pt x="84893" y="147105"/>
                    <a:pt x="87597" y="145830"/>
                  </a:cubicBezTo>
                  <a:cubicBezTo>
                    <a:pt x="89053" y="145135"/>
                    <a:pt x="89748" y="144450"/>
                    <a:pt x="90805" y="143261"/>
                  </a:cubicBezTo>
                  <a:cubicBezTo>
                    <a:pt x="93137" y="140682"/>
                    <a:pt x="91919" y="137714"/>
                    <a:pt x="94013" y="134945"/>
                  </a:cubicBezTo>
                  <a:cubicBezTo>
                    <a:pt x="95079" y="133527"/>
                    <a:pt x="97050" y="133489"/>
                    <a:pt x="97231" y="131729"/>
                  </a:cubicBezTo>
                  <a:cubicBezTo>
                    <a:pt x="97431" y="129626"/>
                    <a:pt x="95203" y="128979"/>
                    <a:pt x="93375" y="127894"/>
                  </a:cubicBezTo>
                  <a:cubicBezTo>
                    <a:pt x="92223" y="127199"/>
                    <a:pt x="91071" y="127608"/>
                    <a:pt x="90186" y="126609"/>
                  </a:cubicBezTo>
                  <a:cubicBezTo>
                    <a:pt x="88672" y="124925"/>
                    <a:pt x="89129" y="122356"/>
                    <a:pt x="90805" y="120843"/>
                  </a:cubicBezTo>
                  <a:cubicBezTo>
                    <a:pt x="92699" y="119169"/>
                    <a:pt x="95003" y="120310"/>
                    <a:pt x="97231" y="121490"/>
                  </a:cubicBezTo>
                  <a:cubicBezTo>
                    <a:pt x="99925" y="122908"/>
                    <a:pt x="99059" y="126381"/>
                    <a:pt x="101705" y="127894"/>
                  </a:cubicBezTo>
                  <a:cubicBezTo>
                    <a:pt x="104314" y="129388"/>
                    <a:pt x="106399" y="128769"/>
                    <a:pt x="109407" y="128531"/>
                  </a:cubicBezTo>
                  <a:cubicBezTo>
                    <a:pt x="112491" y="128284"/>
                    <a:pt x="114034" y="127009"/>
                    <a:pt x="117099" y="126609"/>
                  </a:cubicBezTo>
                  <a:cubicBezTo>
                    <a:pt x="120555" y="126153"/>
                    <a:pt x="122754" y="127694"/>
                    <a:pt x="126086" y="126609"/>
                  </a:cubicBezTo>
                  <a:cubicBezTo>
                    <a:pt x="127666" y="126096"/>
                    <a:pt x="129208" y="126210"/>
                    <a:pt x="129922" y="124687"/>
                  </a:cubicBezTo>
                  <a:cubicBezTo>
                    <a:pt x="130541" y="123308"/>
                    <a:pt x="129799" y="122270"/>
                    <a:pt x="129265" y="120843"/>
                  </a:cubicBezTo>
                  <a:cubicBezTo>
                    <a:pt x="128646" y="119159"/>
                    <a:pt x="126533" y="118797"/>
                    <a:pt x="126714" y="116999"/>
                  </a:cubicBezTo>
                  <a:cubicBezTo>
                    <a:pt x="126914" y="114868"/>
                    <a:pt x="129046" y="113954"/>
                    <a:pt x="131198" y="113802"/>
                  </a:cubicBezTo>
                  <a:cubicBezTo>
                    <a:pt x="132778" y="113688"/>
                    <a:pt x="133825" y="114068"/>
                    <a:pt x="135044" y="115077"/>
                  </a:cubicBezTo>
                  <a:cubicBezTo>
                    <a:pt x="136148" y="116010"/>
                    <a:pt x="135682" y="117589"/>
                    <a:pt x="136967" y="118284"/>
                  </a:cubicBezTo>
                  <a:cubicBezTo>
                    <a:pt x="138843" y="119292"/>
                    <a:pt x="140423" y="117703"/>
                    <a:pt x="142079" y="116352"/>
                  </a:cubicBezTo>
                  <a:cubicBezTo>
                    <a:pt x="144431" y="114459"/>
                    <a:pt x="145030" y="112327"/>
                    <a:pt x="145297" y="109311"/>
                  </a:cubicBezTo>
                  <a:cubicBezTo>
                    <a:pt x="145516" y="106770"/>
                    <a:pt x="145412" y="105039"/>
                    <a:pt x="144012" y="102907"/>
                  </a:cubicBezTo>
                  <a:cubicBezTo>
                    <a:pt x="142946" y="101280"/>
                    <a:pt x="141423" y="101194"/>
                    <a:pt x="140175" y="99700"/>
                  </a:cubicBezTo>
                  <a:cubicBezTo>
                    <a:pt x="138224" y="97398"/>
                    <a:pt x="137986" y="95504"/>
                    <a:pt x="136967" y="92659"/>
                  </a:cubicBezTo>
                  <a:cubicBezTo>
                    <a:pt x="135101" y="87397"/>
                    <a:pt x="135996" y="83915"/>
                    <a:pt x="134397" y="78567"/>
                  </a:cubicBezTo>
                  <a:cubicBezTo>
                    <a:pt x="133711" y="76350"/>
                    <a:pt x="133045" y="74990"/>
                    <a:pt x="132359" y="73125"/>
                  </a:cubicBezTo>
                  <a:cubicBezTo>
                    <a:pt x="132159" y="72630"/>
                    <a:pt x="132017" y="72106"/>
                    <a:pt x="131836" y="71526"/>
                  </a:cubicBezTo>
                  <a:cubicBezTo>
                    <a:pt x="130855" y="68329"/>
                    <a:pt x="128732" y="66312"/>
                    <a:pt x="129913" y="63200"/>
                  </a:cubicBezTo>
                  <a:cubicBezTo>
                    <a:pt x="130779" y="60879"/>
                    <a:pt x="134130" y="61174"/>
                    <a:pt x="134397" y="58709"/>
                  </a:cubicBezTo>
                  <a:cubicBezTo>
                    <a:pt x="134587" y="56816"/>
                    <a:pt x="133197" y="55988"/>
                    <a:pt x="132464" y="54227"/>
                  </a:cubicBezTo>
                  <a:cubicBezTo>
                    <a:pt x="130836" y="50279"/>
                    <a:pt x="130198" y="47948"/>
                    <a:pt x="128637" y="43980"/>
                  </a:cubicBezTo>
                  <a:cubicBezTo>
                    <a:pt x="126743" y="39184"/>
                    <a:pt x="125990" y="36320"/>
                    <a:pt x="123487" y="31810"/>
                  </a:cubicBezTo>
                  <a:cubicBezTo>
                    <a:pt x="121164" y="27556"/>
                    <a:pt x="120193" y="24654"/>
                    <a:pt x="116451" y="21562"/>
                  </a:cubicBezTo>
                  <a:cubicBezTo>
                    <a:pt x="114633" y="20059"/>
                    <a:pt x="113262" y="19706"/>
                    <a:pt x="111339" y="18355"/>
                  </a:cubicBezTo>
                  <a:cubicBezTo>
                    <a:pt x="108693" y="16528"/>
                    <a:pt x="108093" y="13683"/>
                    <a:pt x="104923" y="13227"/>
                  </a:cubicBezTo>
                  <a:cubicBezTo>
                    <a:pt x="103152" y="12979"/>
                    <a:pt x="102010" y="14644"/>
                    <a:pt x="100410" y="13864"/>
                  </a:cubicBezTo>
                  <a:cubicBezTo>
                    <a:pt x="98525" y="12922"/>
                    <a:pt x="98773" y="10867"/>
                    <a:pt x="98516" y="8745"/>
                  </a:cubicBezTo>
                  <a:cubicBezTo>
                    <a:pt x="98173" y="5976"/>
                    <a:pt x="101391" y="3987"/>
                    <a:pt x="99791" y="1704"/>
                  </a:cubicBezTo>
                  <a:cubicBezTo>
                    <a:pt x="98202" y="-599"/>
                    <a:pt x="95498" y="-57"/>
                    <a:pt x="92747" y="419"/>
                  </a:cubicBezTo>
                  <a:cubicBezTo>
                    <a:pt x="90862" y="743"/>
                    <a:pt x="90119" y="1970"/>
                    <a:pt x="88263" y="2332"/>
                  </a:cubicBezTo>
                  <a:cubicBezTo>
                    <a:pt x="86521" y="2674"/>
                    <a:pt x="85293" y="1494"/>
                    <a:pt x="83760" y="2332"/>
                  </a:cubicBezTo>
                  <a:cubicBezTo>
                    <a:pt x="81323" y="3692"/>
                    <a:pt x="84417" y="7384"/>
                    <a:pt x="82475" y="9383"/>
                  </a:cubicBezTo>
                  <a:cubicBezTo>
                    <a:pt x="81152" y="10743"/>
                    <a:pt x="78705" y="9544"/>
                    <a:pt x="77991" y="11305"/>
                  </a:cubicBezTo>
                  <a:cubicBezTo>
                    <a:pt x="77068" y="13607"/>
                    <a:pt x="81637" y="13465"/>
                    <a:pt x="82475" y="15796"/>
                  </a:cubicBezTo>
                  <a:cubicBezTo>
                    <a:pt x="83160" y="17670"/>
                    <a:pt x="82475" y="18917"/>
                    <a:pt x="82475" y="20915"/>
                  </a:cubicBezTo>
                  <a:cubicBezTo>
                    <a:pt x="82475" y="23665"/>
                    <a:pt x="81656" y="25339"/>
                    <a:pt x="82475" y="27956"/>
                  </a:cubicBezTo>
                  <a:cubicBezTo>
                    <a:pt x="83179" y="30211"/>
                    <a:pt x="83903" y="31534"/>
                    <a:pt x="85683" y="33085"/>
                  </a:cubicBezTo>
                  <a:cubicBezTo>
                    <a:pt x="87711" y="34864"/>
                    <a:pt x="90510" y="33484"/>
                    <a:pt x="92090" y="35654"/>
                  </a:cubicBezTo>
                  <a:cubicBezTo>
                    <a:pt x="93870" y="38071"/>
                    <a:pt x="91671" y="40373"/>
                    <a:pt x="92090" y="43342"/>
                  </a:cubicBezTo>
                  <a:cubicBezTo>
                    <a:pt x="92575" y="46701"/>
                    <a:pt x="94213" y="48300"/>
                    <a:pt x="94660" y="51658"/>
                  </a:cubicBezTo>
                  <a:cubicBezTo>
                    <a:pt x="95193" y="55636"/>
                    <a:pt x="93775" y="57910"/>
                    <a:pt x="94023" y="61906"/>
                  </a:cubicBezTo>
                  <a:cubicBezTo>
                    <a:pt x="94165" y="63923"/>
                    <a:pt x="94879" y="65027"/>
                    <a:pt x="94660" y="67035"/>
                  </a:cubicBezTo>
                  <a:cubicBezTo>
                    <a:pt x="94375" y="69861"/>
                    <a:pt x="92633" y="71203"/>
                    <a:pt x="91043" y="73125"/>
                  </a:cubicBezTo>
                  <a:cubicBezTo>
                    <a:pt x="90490" y="73772"/>
                    <a:pt x="89986" y="74495"/>
                    <a:pt x="89548" y="75361"/>
                  </a:cubicBezTo>
                  <a:cubicBezTo>
                    <a:pt x="88406" y="77559"/>
                    <a:pt x="88787" y="79462"/>
                    <a:pt x="86968" y="81127"/>
                  </a:cubicBezTo>
                  <a:cubicBezTo>
                    <a:pt x="84864" y="83058"/>
                    <a:pt x="82722" y="83553"/>
                    <a:pt x="79933" y="83049"/>
                  </a:cubicBezTo>
                  <a:cubicBezTo>
                    <a:pt x="78590" y="82811"/>
                    <a:pt x="77686" y="82706"/>
                    <a:pt x="76715" y="81774"/>
                  </a:cubicBezTo>
                  <a:cubicBezTo>
                    <a:pt x="74744" y="79852"/>
                    <a:pt x="79552" y="76407"/>
                    <a:pt x="77334" y="74723"/>
                  </a:cubicBezTo>
                  <a:cubicBezTo>
                    <a:pt x="75754" y="73496"/>
                    <a:pt x="74078" y="73943"/>
                    <a:pt x="72222" y="74723"/>
                  </a:cubicBezTo>
                  <a:cubicBezTo>
                    <a:pt x="70108" y="75618"/>
                    <a:pt x="69252" y="77073"/>
                    <a:pt x="68395" y="79205"/>
                  </a:cubicBezTo>
                  <a:cubicBezTo>
                    <a:pt x="67348" y="81755"/>
                    <a:pt x="68575" y="83515"/>
                    <a:pt x="68395" y="86256"/>
                  </a:cubicBezTo>
                  <a:cubicBezTo>
                    <a:pt x="68166" y="89529"/>
                    <a:pt x="67976" y="91413"/>
                    <a:pt x="67100" y="94581"/>
                  </a:cubicBezTo>
                  <a:cubicBezTo>
                    <a:pt x="66100" y="98254"/>
                    <a:pt x="63073" y="99748"/>
                    <a:pt x="63254" y="103554"/>
                  </a:cubicBezTo>
                  <a:cubicBezTo>
                    <a:pt x="63368" y="105923"/>
                    <a:pt x="66910" y="107684"/>
                    <a:pt x="65177" y="109311"/>
                  </a:cubicBezTo>
                  <a:cubicBezTo>
                    <a:pt x="63720" y="110700"/>
                    <a:pt x="61978" y="109244"/>
                    <a:pt x="60065" y="108664"/>
                  </a:cubicBezTo>
                  <a:cubicBezTo>
                    <a:pt x="57589" y="107931"/>
                    <a:pt x="56733" y="106266"/>
                    <a:pt x="54286" y="105467"/>
                  </a:cubicBezTo>
                  <a:cubicBezTo>
                    <a:pt x="49269" y="103849"/>
                    <a:pt x="45994" y="105676"/>
                    <a:pt x="40844" y="106751"/>
                  </a:cubicBezTo>
                  <a:cubicBezTo>
                    <a:pt x="38045" y="107332"/>
                    <a:pt x="36569" y="108074"/>
                    <a:pt x="33780" y="108664"/>
                  </a:cubicBezTo>
                  <a:cubicBezTo>
                    <a:pt x="30343" y="109416"/>
                    <a:pt x="27954" y="108331"/>
                    <a:pt x="24831" y="109958"/>
                  </a:cubicBezTo>
                  <a:cubicBezTo>
                    <a:pt x="21509" y="111671"/>
                    <a:pt x="20985" y="114325"/>
                    <a:pt x="18415" y="116999"/>
                  </a:cubicBezTo>
                  <a:cubicBezTo>
                    <a:pt x="16673" y="118778"/>
                    <a:pt x="15559" y="119644"/>
                    <a:pt x="13912" y="121490"/>
                  </a:cubicBezTo>
                  <a:cubicBezTo>
                    <a:pt x="12027" y="123612"/>
                    <a:pt x="11789" y="125629"/>
                    <a:pt x="9428" y="127247"/>
                  </a:cubicBezTo>
                  <a:cubicBezTo>
                    <a:pt x="7867" y="128332"/>
                    <a:pt x="6819" y="128865"/>
                    <a:pt x="4944" y="129178"/>
                  </a:cubicBezTo>
                  <a:cubicBezTo>
                    <a:pt x="3688" y="129369"/>
                    <a:pt x="2907" y="128741"/>
                    <a:pt x="1746" y="129178"/>
                  </a:cubicBezTo>
                  <a:cubicBezTo>
                    <a:pt x="-1587" y="130396"/>
                    <a:pt x="422" y="135734"/>
                    <a:pt x="3030" y="138142"/>
                  </a:cubicBezTo>
                  <a:cubicBezTo>
                    <a:pt x="4573" y="139588"/>
                    <a:pt x="6001" y="139836"/>
                    <a:pt x="8124" y="14005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4" name="任意形状 439"/>
            <p:cNvSpPr/>
            <p:nvPr/>
          </p:nvSpPr>
          <p:spPr>
            <a:xfrm>
              <a:off x="15419101" y="4097799"/>
              <a:ext cx="142314" cy="78380"/>
            </a:xfrm>
            <a:custGeom>
              <a:avLst/>
              <a:gdLst>
                <a:gd name="connsiteX0" fmla="*/ 7111 w 142314"/>
                <a:gd name="connsiteY0" fmla="*/ 72688 h 78380"/>
                <a:gd name="connsiteX1" fmla="*/ 15441 w 142314"/>
                <a:gd name="connsiteY1" fmla="*/ 74611 h 78380"/>
                <a:gd name="connsiteX2" fmla="*/ 22477 w 142314"/>
                <a:gd name="connsiteY2" fmla="*/ 77817 h 78380"/>
                <a:gd name="connsiteX3" fmla="*/ 33386 w 142314"/>
                <a:gd name="connsiteY3" fmla="*/ 77817 h 78380"/>
                <a:gd name="connsiteX4" fmla="*/ 44268 w 142314"/>
                <a:gd name="connsiteY4" fmla="*/ 75895 h 78380"/>
                <a:gd name="connsiteX5" fmla="*/ 55187 w 142314"/>
                <a:gd name="connsiteY5" fmla="*/ 76533 h 78380"/>
                <a:gd name="connsiteX6" fmla="*/ 64136 w 142314"/>
                <a:gd name="connsiteY6" fmla="*/ 76533 h 78380"/>
                <a:gd name="connsiteX7" fmla="*/ 65431 w 142314"/>
                <a:gd name="connsiteY7" fmla="*/ 72688 h 78380"/>
                <a:gd name="connsiteX8" fmla="*/ 71190 w 142314"/>
                <a:gd name="connsiteY8" fmla="*/ 66285 h 78380"/>
                <a:gd name="connsiteX9" fmla="*/ 75036 w 142314"/>
                <a:gd name="connsiteY9" fmla="*/ 63078 h 78380"/>
                <a:gd name="connsiteX10" fmla="*/ 84642 w 142314"/>
                <a:gd name="connsiteY10" fmla="*/ 56037 h 78380"/>
                <a:gd name="connsiteX11" fmla="*/ 91696 w 142314"/>
                <a:gd name="connsiteY11" fmla="*/ 50271 h 78380"/>
                <a:gd name="connsiteX12" fmla="*/ 98741 w 142314"/>
                <a:gd name="connsiteY12" fmla="*/ 49633 h 78380"/>
                <a:gd name="connsiteX13" fmla="*/ 105776 w 142314"/>
                <a:gd name="connsiteY13" fmla="*/ 51555 h 78380"/>
                <a:gd name="connsiteX14" fmla="*/ 118609 w 142314"/>
                <a:gd name="connsiteY14" fmla="*/ 45780 h 78380"/>
                <a:gd name="connsiteX15" fmla="*/ 122436 w 142314"/>
                <a:gd name="connsiteY15" fmla="*/ 45152 h 78380"/>
                <a:gd name="connsiteX16" fmla="*/ 130147 w 142314"/>
                <a:gd name="connsiteY16" fmla="*/ 36179 h 78380"/>
                <a:gd name="connsiteX17" fmla="*/ 138477 w 142314"/>
                <a:gd name="connsiteY17" fmla="*/ 36179 h 78380"/>
                <a:gd name="connsiteX18" fmla="*/ 141038 w 142314"/>
                <a:gd name="connsiteY18" fmla="*/ 26578 h 78380"/>
                <a:gd name="connsiteX19" fmla="*/ 141686 w 142314"/>
                <a:gd name="connsiteY19" fmla="*/ 15046 h 78380"/>
                <a:gd name="connsiteX20" fmla="*/ 142314 w 142314"/>
                <a:gd name="connsiteY20" fmla="*/ 14399 h 78380"/>
                <a:gd name="connsiteX21" fmla="*/ 135897 w 142314"/>
                <a:gd name="connsiteY21" fmla="*/ 13123 h 78380"/>
                <a:gd name="connsiteX22" fmla="*/ 125007 w 142314"/>
                <a:gd name="connsiteY22" fmla="*/ 14399 h 78380"/>
                <a:gd name="connsiteX23" fmla="*/ 114097 w 142314"/>
                <a:gd name="connsiteY23" fmla="*/ 13761 h 78380"/>
                <a:gd name="connsiteX24" fmla="*/ 106395 w 142314"/>
                <a:gd name="connsiteY24" fmla="*/ 11201 h 78380"/>
                <a:gd name="connsiteX25" fmla="*/ 96799 w 142314"/>
                <a:gd name="connsiteY25" fmla="*/ 7995 h 78380"/>
                <a:gd name="connsiteX26" fmla="*/ 90392 w 142314"/>
                <a:gd name="connsiteY26" fmla="*/ 7995 h 78380"/>
                <a:gd name="connsiteX27" fmla="*/ 82681 w 142314"/>
                <a:gd name="connsiteY27" fmla="*/ 7357 h 78380"/>
                <a:gd name="connsiteX28" fmla="*/ 69239 w 142314"/>
                <a:gd name="connsiteY28" fmla="*/ 4151 h 78380"/>
                <a:gd name="connsiteX29" fmla="*/ 55777 w 142314"/>
                <a:gd name="connsiteY29" fmla="*/ 307 h 78380"/>
                <a:gd name="connsiteX30" fmla="*/ 50018 w 142314"/>
                <a:gd name="connsiteY30" fmla="*/ 3513 h 78380"/>
                <a:gd name="connsiteX31" fmla="*/ 42316 w 142314"/>
                <a:gd name="connsiteY31" fmla="*/ 7357 h 78380"/>
                <a:gd name="connsiteX32" fmla="*/ 35900 w 142314"/>
                <a:gd name="connsiteY32" fmla="*/ 6720 h 78380"/>
                <a:gd name="connsiteX33" fmla="*/ 28207 w 142314"/>
                <a:gd name="connsiteY33" fmla="*/ 7357 h 78380"/>
                <a:gd name="connsiteX34" fmla="*/ 19878 w 142314"/>
                <a:gd name="connsiteY34" fmla="*/ 15683 h 78380"/>
                <a:gd name="connsiteX35" fmla="*/ 14109 w 142314"/>
                <a:gd name="connsiteY35" fmla="*/ 22724 h 78380"/>
                <a:gd name="connsiteX36" fmla="*/ 6426 w 142314"/>
                <a:gd name="connsiteY36" fmla="*/ 27215 h 78380"/>
                <a:gd name="connsiteX37" fmla="*/ 6426 w 142314"/>
                <a:gd name="connsiteY37" fmla="*/ 29138 h 78380"/>
                <a:gd name="connsiteX38" fmla="*/ 7064 w 142314"/>
                <a:gd name="connsiteY38" fmla="*/ 34904 h 78380"/>
                <a:gd name="connsiteX39" fmla="*/ 11557 w 142314"/>
                <a:gd name="connsiteY39" fmla="*/ 37463 h 78380"/>
                <a:gd name="connsiteX40" fmla="*/ 20525 w 142314"/>
                <a:gd name="connsiteY40" fmla="*/ 36179 h 78380"/>
                <a:gd name="connsiteX41" fmla="*/ 27560 w 142314"/>
                <a:gd name="connsiteY41" fmla="*/ 38748 h 78380"/>
                <a:gd name="connsiteX42" fmla="*/ 27560 w 142314"/>
                <a:gd name="connsiteY42" fmla="*/ 45780 h 78380"/>
                <a:gd name="connsiteX43" fmla="*/ 32691 w 142314"/>
                <a:gd name="connsiteY43" fmla="*/ 46427 h 78380"/>
                <a:gd name="connsiteX44" fmla="*/ 39736 w 142314"/>
                <a:gd name="connsiteY44" fmla="*/ 45152 h 78380"/>
                <a:gd name="connsiteX45" fmla="*/ 36528 w 142314"/>
                <a:gd name="connsiteY45" fmla="*/ 54115 h 78380"/>
                <a:gd name="connsiteX46" fmla="*/ 28198 w 142314"/>
                <a:gd name="connsiteY46" fmla="*/ 57312 h 78380"/>
                <a:gd name="connsiteX47" fmla="*/ 19868 w 142314"/>
                <a:gd name="connsiteY47" fmla="*/ 58596 h 78380"/>
                <a:gd name="connsiteX48" fmla="*/ 11548 w 142314"/>
                <a:gd name="connsiteY48" fmla="*/ 59244 h 78380"/>
                <a:gd name="connsiteX49" fmla="*/ 7054 w 142314"/>
                <a:gd name="connsiteY49" fmla="*/ 58596 h 78380"/>
                <a:gd name="connsiteX50" fmla="*/ 5759 w 142314"/>
                <a:gd name="connsiteY50" fmla="*/ 59244 h 78380"/>
                <a:gd name="connsiteX51" fmla="*/ 3208 w 142314"/>
                <a:gd name="connsiteY51" fmla="*/ 63078 h 78380"/>
                <a:gd name="connsiteX52" fmla="*/ 0 w 142314"/>
                <a:gd name="connsiteY52" fmla="*/ 65647 h 78380"/>
                <a:gd name="connsiteX53" fmla="*/ 1923 w 142314"/>
                <a:gd name="connsiteY53" fmla="*/ 68844 h 78380"/>
                <a:gd name="connsiteX54" fmla="*/ 7111 w 142314"/>
                <a:gd name="connsiteY54" fmla="*/ 72688 h 7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2314" h="78380">
                  <a:moveTo>
                    <a:pt x="7111" y="72688"/>
                  </a:moveTo>
                  <a:cubicBezTo>
                    <a:pt x="10091" y="74182"/>
                    <a:pt x="12300" y="73526"/>
                    <a:pt x="15441" y="74611"/>
                  </a:cubicBezTo>
                  <a:cubicBezTo>
                    <a:pt x="18307" y="75600"/>
                    <a:pt x="19563" y="77065"/>
                    <a:pt x="22477" y="77817"/>
                  </a:cubicBezTo>
                  <a:cubicBezTo>
                    <a:pt x="26618" y="78873"/>
                    <a:pt x="29150" y="78188"/>
                    <a:pt x="33386" y="77817"/>
                  </a:cubicBezTo>
                  <a:cubicBezTo>
                    <a:pt x="37689" y="77446"/>
                    <a:pt x="39965" y="76133"/>
                    <a:pt x="44268" y="75895"/>
                  </a:cubicBezTo>
                  <a:cubicBezTo>
                    <a:pt x="48523" y="75657"/>
                    <a:pt x="50903" y="76418"/>
                    <a:pt x="55187" y="76533"/>
                  </a:cubicBezTo>
                  <a:cubicBezTo>
                    <a:pt x="58672" y="76628"/>
                    <a:pt x="61946" y="79254"/>
                    <a:pt x="64136" y="76533"/>
                  </a:cubicBezTo>
                  <a:cubicBezTo>
                    <a:pt x="65126" y="75305"/>
                    <a:pt x="64726" y="74116"/>
                    <a:pt x="65431" y="72688"/>
                  </a:cubicBezTo>
                  <a:cubicBezTo>
                    <a:pt x="66878" y="69672"/>
                    <a:pt x="68725" y="68568"/>
                    <a:pt x="71190" y="66285"/>
                  </a:cubicBezTo>
                  <a:cubicBezTo>
                    <a:pt x="72618" y="64962"/>
                    <a:pt x="73504" y="64306"/>
                    <a:pt x="75036" y="63078"/>
                  </a:cubicBezTo>
                  <a:cubicBezTo>
                    <a:pt x="78654" y="60176"/>
                    <a:pt x="80986" y="58892"/>
                    <a:pt x="84642" y="56037"/>
                  </a:cubicBezTo>
                  <a:cubicBezTo>
                    <a:pt x="87441" y="53858"/>
                    <a:pt x="88364" y="51489"/>
                    <a:pt x="91696" y="50271"/>
                  </a:cubicBezTo>
                  <a:cubicBezTo>
                    <a:pt x="94276" y="49329"/>
                    <a:pt x="95990" y="49395"/>
                    <a:pt x="98741" y="49633"/>
                  </a:cubicBezTo>
                  <a:cubicBezTo>
                    <a:pt x="101569" y="49871"/>
                    <a:pt x="102930" y="51451"/>
                    <a:pt x="105776" y="51555"/>
                  </a:cubicBezTo>
                  <a:cubicBezTo>
                    <a:pt x="111241" y="51746"/>
                    <a:pt x="113250" y="46988"/>
                    <a:pt x="118609" y="45780"/>
                  </a:cubicBezTo>
                  <a:cubicBezTo>
                    <a:pt x="120094" y="45456"/>
                    <a:pt x="121037" y="45646"/>
                    <a:pt x="122436" y="45152"/>
                  </a:cubicBezTo>
                  <a:cubicBezTo>
                    <a:pt x="126806" y="43639"/>
                    <a:pt x="125806" y="37768"/>
                    <a:pt x="130147" y="36179"/>
                  </a:cubicBezTo>
                  <a:cubicBezTo>
                    <a:pt x="133194" y="35065"/>
                    <a:pt x="135774" y="37977"/>
                    <a:pt x="138477" y="36179"/>
                  </a:cubicBezTo>
                  <a:cubicBezTo>
                    <a:pt x="141705" y="34028"/>
                    <a:pt x="140410" y="30394"/>
                    <a:pt x="141038" y="26578"/>
                  </a:cubicBezTo>
                  <a:cubicBezTo>
                    <a:pt x="141781" y="22134"/>
                    <a:pt x="141429" y="19537"/>
                    <a:pt x="141686" y="15046"/>
                  </a:cubicBezTo>
                  <a:lnTo>
                    <a:pt x="142314" y="14399"/>
                  </a:lnTo>
                  <a:cubicBezTo>
                    <a:pt x="139801" y="13894"/>
                    <a:pt x="138458" y="13323"/>
                    <a:pt x="135897" y="13123"/>
                  </a:cubicBezTo>
                  <a:cubicBezTo>
                    <a:pt x="131651" y="12781"/>
                    <a:pt x="129291" y="14275"/>
                    <a:pt x="125007" y="14399"/>
                  </a:cubicBezTo>
                  <a:cubicBezTo>
                    <a:pt x="120742" y="14522"/>
                    <a:pt x="118276" y="14646"/>
                    <a:pt x="114097" y="13761"/>
                  </a:cubicBezTo>
                  <a:cubicBezTo>
                    <a:pt x="111012" y="13104"/>
                    <a:pt x="109422" y="12201"/>
                    <a:pt x="106395" y="11201"/>
                  </a:cubicBezTo>
                  <a:cubicBezTo>
                    <a:pt x="102663" y="9945"/>
                    <a:pt x="100712" y="8490"/>
                    <a:pt x="96799" y="7995"/>
                  </a:cubicBezTo>
                  <a:cubicBezTo>
                    <a:pt x="94314" y="7681"/>
                    <a:pt x="92896" y="8090"/>
                    <a:pt x="90392" y="7995"/>
                  </a:cubicBezTo>
                  <a:cubicBezTo>
                    <a:pt x="87393" y="7890"/>
                    <a:pt x="85689" y="7766"/>
                    <a:pt x="82681" y="7357"/>
                  </a:cubicBezTo>
                  <a:cubicBezTo>
                    <a:pt x="77350" y="6615"/>
                    <a:pt x="74465" y="5521"/>
                    <a:pt x="69239" y="4151"/>
                  </a:cubicBezTo>
                  <a:cubicBezTo>
                    <a:pt x="63936" y="2771"/>
                    <a:pt x="61061" y="-1111"/>
                    <a:pt x="55777" y="307"/>
                  </a:cubicBezTo>
                  <a:cubicBezTo>
                    <a:pt x="53283" y="973"/>
                    <a:pt x="52293" y="2305"/>
                    <a:pt x="50018" y="3513"/>
                  </a:cubicBezTo>
                  <a:cubicBezTo>
                    <a:pt x="47048" y="5083"/>
                    <a:pt x="45658" y="6882"/>
                    <a:pt x="42316" y="7357"/>
                  </a:cubicBezTo>
                  <a:cubicBezTo>
                    <a:pt x="39822" y="7709"/>
                    <a:pt x="38432" y="6758"/>
                    <a:pt x="35900" y="6720"/>
                  </a:cubicBezTo>
                  <a:cubicBezTo>
                    <a:pt x="32901" y="6663"/>
                    <a:pt x="31035" y="6301"/>
                    <a:pt x="28207" y="7357"/>
                  </a:cubicBezTo>
                  <a:cubicBezTo>
                    <a:pt x="23905" y="8965"/>
                    <a:pt x="22943" y="12258"/>
                    <a:pt x="19878" y="15683"/>
                  </a:cubicBezTo>
                  <a:cubicBezTo>
                    <a:pt x="17517" y="18328"/>
                    <a:pt x="16812" y="20431"/>
                    <a:pt x="14109" y="22724"/>
                  </a:cubicBezTo>
                  <a:cubicBezTo>
                    <a:pt x="11481" y="24979"/>
                    <a:pt x="9444" y="25455"/>
                    <a:pt x="6426" y="27215"/>
                  </a:cubicBezTo>
                  <a:lnTo>
                    <a:pt x="6426" y="29138"/>
                  </a:lnTo>
                  <a:cubicBezTo>
                    <a:pt x="6683" y="31383"/>
                    <a:pt x="5759" y="33048"/>
                    <a:pt x="7064" y="34904"/>
                  </a:cubicBezTo>
                  <a:cubicBezTo>
                    <a:pt x="8216" y="36550"/>
                    <a:pt x="9625" y="36902"/>
                    <a:pt x="11557" y="37463"/>
                  </a:cubicBezTo>
                  <a:cubicBezTo>
                    <a:pt x="14937" y="38443"/>
                    <a:pt x="17022" y="35722"/>
                    <a:pt x="20525" y="36179"/>
                  </a:cubicBezTo>
                  <a:cubicBezTo>
                    <a:pt x="23429" y="36550"/>
                    <a:pt x="25942" y="36302"/>
                    <a:pt x="27560" y="38748"/>
                  </a:cubicBezTo>
                  <a:cubicBezTo>
                    <a:pt x="29083" y="41032"/>
                    <a:pt x="25475" y="44000"/>
                    <a:pt x="27560" y="45780"/>
                  </a:cubicBezTo>
                  <a:cubicBezTo>
                    <a:pt x="29083" y="47112"/>
                    <a:pt x="30683" y="46436"/>
                    <a:pt x="32691" y="46427"/>
                  </a:cubicBezTo>
                  <a:cubicBezTo>
                    <a:pt x="35481" y="46417"/>
                    <a:pt x="37471" y="43505"/>
                    <a:pt x="39736" y="45152"/>
                  </a:cubicBezTo>
                  <a:cubicBezTo>
                    <a:pt x="42735" y="47321"/>
                    <a:pt x="39165" y="51498"/>
                    <a:pt x="36528" y="54115"/>
                  </a:cubicBezTo>
                  <a:cubicBezTo>
                    <a:pt x="34072" y="56570"/>
                    <a:pt x="31559" y="56437"/>
                    <a:pt x="28198" y="57312"/>
                  </a:cubicBezTo>
                  <a:cubicBezTo>
                    <a:pt x="25028" y="58149"/>
                    <a:pt x="23133" y="58225"/>
                    <a:pt x="19868" y="58596"/>
                  </a:cubicBezTo>
                  <a:cubicBezTo>
                    <a:pt x="16631" y="58968"/>
                    <a:pt x="14794" y="59453"/>
                    <a:pt x="11548" y="59244"/>
                  </a:cubicBezTo>
                  <a:cubicBezTo>
                    <a:pt x="9786" y="59120"/>
                    <a:pt x="8796" y="58853"/>
                    <a:pt x="7054" y="58596"/>
                  </a:cubicBezTo>
                  <a:lnTo>
                    <a:pt x="5759" y="59244"/>
                  </a:lnTo>
                  <a:cubicBezTo>
                    <a:pt x="4770" y="60737"/>
                    <a:pt x="4198" y="61584"/>
                    <a:pt x="3208" y="63078"/>
                  </a:cubicBezTo>
                  <a:lnTo>
                    <a:pt x="0" y="65647"/>
                  </a:lnTo>
                  <a:cubicBezTo>
                    <a:pt x="761" y="66894"/>
                    <a:pt x="990" y="67712"/>
                    <a:pt x="1923" y="68844"/>
                  </a:cubicBezTo>
                  <a:cubicBezTo>
                    <a:pt x="3570" y="70785"/>
                    <a:pt x="4884" y="71575"/>
                    <a:pt x="7111" y="7268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5" name="任意形状 440"/>
            <p:cNvSpPr/>
            <p:nvPr/>
          </p:nvSpPr>
          <p:spPr>
            <a:xfrm>
              <a:off x="16440102" y="4274134"/>
              <a:ext cx="34136" cy="30859"/>
            </a:xfrm>
            <a:custGeom>
              <a:avLst/>
              <a:gdLst>
                <a:gd name="connsiteX0" fmla="*/ 24358 w 34136"/>
                <a:gd name="connsiteY0" fmla="*/ 19346 h 30859"/>
                <a:gd name="connsiteX1" fmla="*/ 29489 w 34136"/>
                <a:gd name="connsiteY1" fmla="*/ 21268 h 30859"/>
                <a:gd name="connsiteX2" fmla="*/ 33326 w 34136"/>
                <a:gd name="connsiteY2" fmla="*/ 15502 h 30859"/>
                <a:gd name="connsiteX3" fmla="*/ 33964 w 34136"/>
                <a:gd name="connsiteY3" fmla="*/ 9098 h 30859"/>
                <a:gd name="connsiteX4" fmla="*/ 31402 w 34136"/>
                <a:gd name="connsiteY4" fmla="*/ 2685 h 30859"/>
                <a:gd name="connsiteX5" fmla="*/ 27566 w 34136"/>
                <a:gd name="connsiteY5" fmla="*/ 2057 h 30859"/>
                <a:gd name="connsiteX6" fmla="*/ 17960 w 34136"/>
                <a:gd name="connsiteY6" fmla="*/ 1410 h 30859"/>
                <a:gd name="connsiteX7" fmla="*/ 17304 w 34136"/>
                <a:gd name="connsiteY7" fmla="*/ 4607 h 30859"/>
                <a:gd name="connsiteX8" fmla="*/ 12192 w 34136"/>
                <a:gd name="connsiteY8" fmla="*/ 6529 h 30859"/>
                <a:gd name="connsiteX9" fmla="*/ 5137 w 34136"/>
                <a:gd name="connsiteY9" fmla="*/ 6529 h 30859"/>
                <a:gd name="connsiteX10" fmla="*/ 4499 w 34136"/>
                <a:gd name="connsiteY10" fmla="*/ 11021 h 30859"/>
                <a:gd name="connsiteX11" fmla="*/ 6 w 34136"/>
                <a:gd name="connsiteY11" fmla="*/ 18062 h 30859"/>
                <a:gd name="connsiteX12" fmla="*/ 2566 w 34136"/>
                <a:gd name="connsiteY12" fmla="*/ 23181 h 30859"/>
                <a:gd name="connsiteX13" fmla="*/ 3204 w 34136"/>
                <a:gd name="connsiteY13" fmla="*/ 27672 h 30859"/>
                <a:gd name="connsiteX14" fmla="*/ 6412 w 34136"/>
                <a:gd name="connsiteY14" fmla="*/ 30232 h 30859"/>
                <a:gd name="connsiteX15" fmla="*/ 15380 w 34136"/>
                <a:gd name="connsiteY15" fmla="*/ 27035 h 30859"/>
                <a:gd name="connsiteX16" fmla="*/ 13467 w 34136"/>
                <a:gd name="connsiteY16" fmla="*/ 23181 h 30859"/>
                <a:gd name="connsiteX17" fmla="*/ 17304 w 34136"/>
                <a:gd name="connsiteY17" fmla="*/ 18062 h 30859"/>
                <a:gd name="connsiteX18" fmla="*/ 24358 w 34136"/>
                <a:gd name="connsiteY18" fmla="*/ 19346 h 3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36" h="30859">
                  <a:moveTo>
                    <a:pt x="24358" y="19346"/>
                  </a:moveTo>
                  <a:cubicBezTo>
                    <a:pt x="26405" y="19936"/>
                    <a:pt x="27404" y="21725"/>
                    <a:pt x="29489" y="21268"/>
                  </a:cubicBezTo>
                  <a:cubicBezTo>
                    <a:pt x="32126" y="20678"/>
                    <a:pt x="32440" y="18062"/>
                    <a:pt x="33326" y="15502"/>
                  </a:cubicBezTo>
                  <a:cubicBezTo>
                    <a:pt x="34163" y="13133"/>
                    <a:pt x="34306" y="11582"/>
                    <a:pt x="33964" y="9098"/>
                  </a:cubicBezTo>
                  <a:cubicBezTo>
                    <a:pt x="33611" y="6425"/>
                    <a:pt x="33735" y="4027"/>
                    <a:pt x="31402" y="2685"/>
                  </a:cubicBezTo>
                  <a:cubicBezTo>
                    <a:pt x="30089" y="1934"/>
                    <a:pt x="29070" y="2257"/>
                    <a:pt x="27566" y="2057"/>
                  </a:cubicBezTo>
                  <a:cubicBezTo>
                    <a:pt x="23834" y="1534"/>
                    <a:pt x="19779" y="-1872"/>
                    <a:pt x="17960" y="1410"/>
                  </a:cubicBezTo>
                  <a:cubicBezTo>
                    <a:pt x="17323" y="2514"/>
                    <a:pt x="17989" y="3532"/>
                    <a:pt x="17304" y="4607"/>
                  </a:cubicBezTo>
                  <a:cubicBezTo>
                    <a:pt x="16151" y="6415"/>
                    <a:pt x="14286" y="6111"/>
                    <a:pt x="12192" y="6529"/>
                  </a:cubicBezTo>
                  <a:cubicBezTo>
                    <a:pt x="9487" y="7081"/>
                    <a:pt x="6831" y="4379"/>
                    <a:pt x="5137" y="6529"/>
                  </a:cubicBezTo>
                  <a:cubicBezTo>
                    <a:pt x="4042" y="7919"/>
                    <a:pt x="4994" y="9317"/>
                    <a:pt x="4499" y="11021"/>
                  </a:cubicBezTo>
                  <a:cubicBezTo>
                    <a:pt x="3566" y="14142"/>
                    <a:pt x="-166" y="14808"/>
                    <a:pt x="6" y="18062"/>
                  </a:cubicBezTo>
                  <a:cubicBezTo>
                    <a:pt x="120" y="20298"/>
                    <a:pt x="1929" y="21040"/>
                    <a:pt x="2566" y="23181"/>
                  </a:cubicBezTo>
                  <a:cubicBezTo>
                    <a:pt x="3061" y="24884"/>
                    <a:pt x="2300" y="26159"/>
                    <a:pt x="3204" y="27672"/>
                  </a:cubicBezTo>
                  <a:cubicBezTo>
                    <a:pt x="4042" y="29042"/>
                    <a:pt x="4928" y="29642"/>
                    <a:pt x="6412" y="30232"/>
                  </a:cubicBezTo>
                  <a:cubicBezTo>
                    <a:pt x="9849" y="31630"/>
                    <a:pt x="15476" y="30746"/>
                    <a:pt x="15380" y="27035"/>
                  </a:cubicBezTo>
                  <a:cubicBezTo>
                    <a:pt x="15352" y="25360"/>
                    <a:pt x="13524" y="24865"/>
                    <a:pt x="13467" y="23181"/>
                  </a:cubicBezTo>
                  <a:cubicBezTo>
                    <a:pt x="13372" y="20698"/>
                    <a:pt x="15019" y="19061"/>
                    <a:pt x="17304" y="18062"/>
                  </a:cubicBezTo>
                  <a:cubicBezTo>
                    <a:pt x="19884" y="16949"/>
                    <a:pt x="21682" y="18566"/>
                    <a:pt x="24358" y="1934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6" name="任意形状 441"/>
            <p:cNvSpPr/>
            <p:nvPr/>
          </p:nvSpPr>
          <p:spPr>
            <a:xfrm>
              <a:off x="16398405" y="4282824"/>
              <a:ext cx="43993" cy="54207"/>
            </a:xfrm>
            <a:custGeom>
              <a:avLst/>
              <a:gdLst>
                <a:gd name="connsiteX0" fmla="*/ 2557 w 43993"/>
                <a:gd name="connsiteY0" fmla="*/ 13216 h 54207"/>
                <a:gd name="connsiteX1" fmla="*/ 3204 w 43993"/>
                <a:gd name="connsiteY1" fmla="*/ 20267 h 54207"/>
                <a:gd name="connsiteX2" fmla="*/ 10887 w 43993"/>
                <a:gd name="connsiteY2" fmla="*/ 21542 h 54207"/>
                <a:gd name="connsiteX3" fmla="*/ 12819 w 43993"/>
                <a:gd name="connsiteY3" fmla="*/ 15138 h 54207"/>
                <a:gd name="connsiteX4" fmla="*/ 16665 w 43993"/>
                <a:gd name="connsiteY4" fmla="*/ 12578 h 54207"/>
                <a:gd name="connsiteX5" fmla="*/ 23701 w 43993"/>
                <a:gd name="connsiteY5" fmla="*/ 21542 h 54207"/>
                <a:gd name="connsiteX6" fmla="*/ 20502 w 43993"/>
                <a:gd name="connsiteY6" fmla="*/ 24748 h 54207"/>
                <a:gd name="connsiteX7" fmla="*/ 23082 w 43993"/>
                <a:gd name="connsiteY7" fmla="*/ 28592 h 54207"/>
                <a:gd name="connsiteX8" fmla="*/ 19864 w 43993"/>
                <a:gd name="connsiteY8" fmla="*/ 35634 h 54207"/>
                <a:gd name="connsiteX9" fmla="*/ 24348 w 43993"/>
                <a:gd name="connsiteY9" fmla="*/ 42047 h 54207"/>
                <a:gd name="connsiteX10" fmla="*/ 25633 w 43993"/>
                <a:gd name="connsiteY10" fmla="*/ 48451 h 54207"/>
                <a:gd name="connsiteX11" fmla="*/ 29479 w 43993"/>
                <a:gd name="connsiteY11" fmla="*/ 52295 h 54207"/>
                <a:gd name="connsiteX12" fmla="*/ 36543 w 43993"/>
                <a:gd name="connsiteY12" fmla="*/ 54207 h 54207"/>
                <a:gd name="connsiteX13" fmla="*/ 39085 w 43993"/>
                <a:gd name="connsiteY13" fmla="*/ 47166 h 54207"/>
                <a:gd name="connsiteX14" fmla="*/ 43588 w 43993"/>
                <a:gd name="connsiteY14" fmla="*/ 43322 h 54207"/>
                <a:gd name="connsiteX15" fmla="*/ 40380 w 43993"/>
                <a:gd name="connsiteY15" fmla="*/ 33712 h 54207"/>
                <a:gd name="connsiteX16" fmla="*/ 39751 w 43993"/>
                <a:gd name="connsiteY16" fmla="*/ 24111 h 54207"/>
                <a:gd name="connsiteX17" fmla="*/ 41017 w 43993"/>
                <a:gd name="connsiteY17" fmla="*/ 18345 h 54207"/>
                <a:gd name="connsiteX18" fmla="*/ 38466 w 43993"/>
                <a:gd name="connsiteY18" fmla="*/ 11931 h 54207"/>
                <a:gd name="connsiteX19" fmla="*/ 33963 w 43993"/>
                <a:gd name="connsiteY19" fmla="*/ 7450 h 54207"/>
                <a:gd name="connsiteX20" fmla="*/ 30774 w 43993"/>
                <a:gd name="connsiteY20" fmla="*/ 4253 h 54207"/>
                <a:gd name="connsiteX21" fmla="*/ 26281 w 43993"/>
                <a:gd name="connsiteY21" fmla="*/ 3606 h 54207"/>
                <a:gd name="connsiteX22" fmla="*/ 20511 w 43993"/>
                <a:gd name="connsiteY22" fmla="*/ 4253 h 54207"/>
                <a:gd name="connsiteX23" fmla="*/ 18579 w 43993"/>
                <a:gd name="connsiteY23" fmla="*/ 1046 h 54207"/>
                <a:gd name="connsiteX24" fmla="*/ 12829 w 43993"/>
                <a:gd name="connsiteY24" fmla="*/ 409 h 54207"/>
                <a:gd name="connsiteX25" fmla="*/ 8345 w 43993"/>
                <a:gd name="connsiteY25" fmla="*/ 2968 h 54207"/>
                <a:gd name="connsiteX26" fmla="*/ 3832 w 43993"/>
                <a:gd name="connsiteY26" fmla="*/ 6165 h 54207"/>
                <a:gd name="connsiteX27" fmla="*/ 15 w 43993"/>
                <a:gd name="connsiteY27" fmla="*/ 9372 h 54207"/>
                <a:gd name="connsiteX28" fmla="*/ 2557 w 43993"/>
                <a:gd name="connsiteY28" fmla="*/ 13216 h 5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993" h="54207">
                  <a:moveTo>
                    <a:pt x="2557" y="13216"/>
                  </a:moveTo>
                  <a:cubicBezTo>
                    <a:pt x="3623" y="15766"/>
                    <a:pt x="1405" y="18173"/>
                    <a:pt x="3204" y="20267"/>
                  </a:cubicBezTo>
                  <a:cubicBezTo>
                    <a:pt x="5184" y="22560"/>
                    <a:pt x="8431" y="23321"/>
                    <a:pt x="10887" y="21542"/>
                  </a:cubicBezTo>
                  <a:cubicBezTo>
                    <a:pt x="13019" y="20019"/>
                    <a:pt x="11125" y="17136"/>
                    <a:pt x="12819" y="15138"/>
                  </a:cubicBezTo>
                  <a:cubicBezTo>
                    <a:pt x="13990" y="13768"/>
                    <a:pt x="14895" y="12959"/>
                    <a:pt x="16665" y="12578"/>
                  </a:cubicBezTo>
                  <a:cubicBezTo>
                    <a:pt x="21006" y="11627"/>
                    <a:pt x="25547" y="17488"/>
                    <a:pt x="23701" y="21542"/>
                  </a:cubicBezTo>
                  <a:cubicBezTo>
                    <a:pt x="22987" y="23150"/>
                    <a:pt x="20702" y="22988"/>
                    <a:pt x="20502" y="24748"/>
                  </a:cubicBezTo>
                  <a:cubicBezTo>
                    <a:pt x="20302" y="26537"/>
                    <a:pt x="22682" y="26832"/>
                    <a:pt x="23082" y="28592"/>
                  </a:cubicBezTo>
                  <a:cubicBezTo>
                    <a:pt x="23739" y="31533"/>
                    <a:pt x="19607" y="32627"/>
                    <a:pt x="19864" y="35634"/>
                  </a:cubicBezTo>
                  <a:cubicBezTo>
                    <a:pt x="20131" y="38669"/>
                    <a:pt x="23196" y="39211"/>
                    <a:pt x="24348" y="42047"/>
                  </a:cubicBezTo>
                  <a:cubicBezTo>
                    <a:pt x="25319" y="44407"/>
                    <a:pt x="24367" y="46234"/>
                    <a:pt x="25633" y="48451"/>
                  </a:cubicBezTo>
                  <a:cubicBezTo>
                    <a:pt x="26700" y="50287"/>
                    <a:pt x="27690" y="51153"/>
                    <a:pt x="29479" y="52295"/>
                  </a:cubicBezTo>
                  <a:cubicBezTo>
                    <a:pt x="31888" y="53817"/>
                    <a:pt x="33773" y="53703"/>
                    <a:pt x="36543" y="54207"/>
                  </a:cubicBezTo>
                  <a:cubicBezTo>
                    <a:pt x="37523" y="51467"/>
                    <a:pt x="37362" y="49516"/>
                    <a:pt x="39085" y="47166"/>
                  </a:cubicBezTo>
                  <a:cubicBezTo>
                    <a:pt x="40475" y="45311"/>
                    <a:pt x="42588" y="45396"/>
                    <a:pt x="43588" y="43322"/>
                  </a:cubicBezTo>
                  <a:cubicBezTo>
                    <a:pt x="45292" y="39763"/>
                    <a:pt x="41122" y="37594"/>
                    <a:pt x="40380" y="33712"/>
                  </a:cubicBezTo>
                  <a:cubicBezTo>
                    <a:pt x="39675" y="30029"/>
                    <a:pt x="39332" y="27841"/>
                    <a:pt x="39751" y="24111"/>
                  </a:cubicBezTo>
                  <a:cubicBezTo>
                    <a:pt x="39980" y="21818"/>
                    <a:pt x="41151" y="20638"/>
                    <a:pt x="41017" y="18345"/>
                  </a:cubicBezTo>
                  <a:cubicBezTo>
                    <a:pt x="40884" y="15652"/>
                    <a:pt x="39961" y="14167"/>
                    <a:pt x="38466" y="11931"/>
                  </a:cubicBezTo>
                  <a:cubicBezTo>
                    <a:pt x="37076" y="9876"/>
                    <a:pt x="35734" y="9201"/>
                    <a:pt x="33963" y="7450"/>
                  </a:cubicBezTo>
                  <a:cubicBezTo>
                    <a:pt x="32707" y="6203"/>
                    <a:pt x="32335" y="5042"/>
                    <a:pt x="30774" y="4253"/>
                  </a:cubicBezTo>
                  <a:cubicBezTo>
                    <a:pt x="29193" y="3463"/>
                    <a:pt x="28051" y="3663"/>
                    <a:pt x="26281" y="3606"/>
                  </a:cubicBezTo>
                  <a:cubicBezTo>
                    <a:pt x="24024" y="3530"/>
                    <a:pt x="22368" y="5518"/>
                    <a:pt x="20511" y="4253"/>
                  </a:cubicBezTo>
                  <a:cubicBezTo>
                    <a:pt x="19312" y="3425"/>
                    <a:pt x="19721" y="1960"/>
                    <a:pt x="18579" y="1046"/>
                  </a:cubicBezTo>
                  <a:cubicBezTo>
                    <a:pt x="16808" y="-372"/>
                    <a:pt x="15028" y="-96"/>
                    <a:pt x="12829" y="409"/>
                  </a:cubicBezTo>
                  <a:cubicBezTo>
                    <a:pt x="10878" y="846"/>
                    <a:pt x="10049" y="1883"/>
                    <a:pt x="8345" y="2968"/>
                  </a:cubicBezTo>
                  <a:cubicBezTo>
                    <a:pt x="6536" y="4129"/>
                    <a:pt x="5556" y="4852"/>
                    <a:pt x="3832" y="6165"/>
                  </a:cubicBezTo>
                  <a:cubicBezTo>
                    <a:pt x="2309" y="7364"/>
                    <a:pt x="205" y="7440"/>
                    <a:pt x="15" y="9372"/>
                  </a:cubicBezTo>
                  <a:cubicBezTo>
                    <a:pt x="-194" y="11161"/>
                    <a:pt x="1881" y="11560"/>
                    <a:pt x="2557" y="1321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7" name="任意形状 442"/>
            <p:cNvSpPr/>
            <p:nvPr/>
          </p:nvSpPr>
          <p:spPr>
            <a:xfrm>
              <a:off x="16431711" y="4344672"/>
              <a:ext cx="9009" cy="6588"/>
            </a:xfrm>
            <a:custGeom>
              <a:avLst/>
              <a:gdLst>
                <a:gd name="connsiteX0" fmla="*/ 8949 w 9009"/>
                <a:gd name="connsiteY0" fmla="*/ 1922 h 6588"/>
                <a:gd name="connsiteX1" fmla="*/ 5751 w 9009"/>
                <a:gd name="connsiteY1" fmla="*/ 0 h 6588"/>
                <a:gd name="connsiteX2" fmla="*/ 2552 w 9009"/>
                <a:gd name="connsiteY2" fmla="*/ 1922 h 6588"/>
                <a:gd name="connsiteX3" fmla="*/ 0 w 9009"/>
                <a:gd name="connsiteY3" fmla="*/ 5129 h 6588"/>
                <a:gd name="connsiteX4" fmla="*/ 6408 w 9009"/>
                <a:gd name="connsiteY4" fmla="*/ 5129 h 6588"/>
                <a:gd name="connsiteX5" fmla="*/ 8949 w 9009"/>
                <a:gd name="connsiteY5" fmla="*/ 1922 h 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09" h="6588">
                  <a:moveTo>
                    <a:pt x="8949" y="1922"/>
                  </a:moveTo>
                  <a:cubicBezTo>
                    <a:pt x="8626" y="504"/>
                    <a:pt x="7226" y="0"/>
                    <a:pt x="5751" y="0"/>
                  </a:cubicBezTo>
                  <a:cubicBezTo>
                    <a:pt x="4304" y="0"/>
                    <a:pt x="3666" y="971"/>
                    <a:pt x="2552" y="1922"/>
                  </a:cubicBezTo>
                  <a:cubicBezTo>
                    <a:pt x="1343" y="2969"/>
                    <a:pt x="-28" y="3530"/>
                    <a:pt x="0" y="5129"/>
                  </a:cubicBezTo>
                  <a:cubicBezTo>
                    <a:pt x="48" y="7622"/>
                    <a:pt x="4256" y="6442"/>
                    <a:pt x="6408" y="5129"/>
                  </a:cubicBezTo>
                  <a:cubicBezTo>
                    <a:pt x="7759" y="4282"/>
                    <a:pt x="9340" y="3473"/>
                    <a:pt x="8949" y="19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8" name="任意形状 443"/>
            <p:cNvSpPr/>
            <p:nvPr/>
          </p:nvSpPr>
          <p:spPr>
            <a:xfrm>
              <a:off x="16421729" y="4384648"/>
              <a:ext cx="12684" cy="10346"/>
            </a:xfrm>
            <a:custGeom>
              <a:avLst/>
              <a:gdLst>
                <a:gd name="connsiteX0" fmla="*/ 6840 w 12684"/>
                <a:gd name="connsiteY0" fmla="*/ 8761 h 10346"/>
                <a:gd name="connsiteX1" fmla="*/ 12590 w 12684"/>
                <a:gd name="connsiteY1" fmla="*/ 5564 h 10346"/>
                <a:gd name="connsiteX2" fmla="*/ 10667 w 12684"/>
                <a:gd name="connsiteY2" fmla="*/ 1072 h 10346"/>
                <a:gd name="connsiteX3" fmla="*/ 4261 w 12684"/>
                <a:gd name="connsiteY3" fmla="*/ 1072 h 10346"/>
                <a:gd name="connsiteX4" fmla="*/ 1690 w 12684"/>
                <a:gd name="connsiteY4" fmla="*/ 4289 h 10346"/>
                <a:gd name="connsiteX5" fmla="*/ 405 w 12684"/>
                <a:gd name="connsiteY5" fmla="*/ 9408 h 10346"/>
                <a:gd name="connsiteX6" fmla="*/ 6840 w 12684"/>
                <a:gd name="connsiteY6" fmla="*/ 8761 h 1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4" h="10346">
                  <a:moveTo>
                    <a:pt x="6840" y="8761"/>
                  </a:moveTo>
                  <a:cubicBezTo>
                    <a:pt x="9287" y="8009"/>
                    <a:pt x="12124" y="8085"/>
                    <a:pt x="12590" y="5564"/>
                  </a:cubicBezTo>
                  <a:cubicBezTo>
                    <a:pt x="12971" y="3699"/>
                    <a:pt x="12172" y="2262"/>
                    <a:pt x="10667" y="1072"/>
                  </a:cubicBezTo>
                  <a:cubicBezTo>
                    <a:pt x="8706" y="-479"/>
                    <a:pt x="6383" y="-231"/>
                    <a:pt x="4261" y="1072"/>
                  </a:cubicBezTo>
                  <a:cubicBezTo>
                    <a:pt x="2908" y="1919"/>
                    <a:pt x="2461" y="2871"/>
                    <a:pt x="1690" y="4289"/>
                  </a:cubicBezTo>
                  <a:cubicBezTo>
                    <a:pt x="728" y="6106"/>
                    <a:pt x="-709" y="7676"/>
                    <a:pt x="405" y="9408"/>
                  </a:cubicBezTo>
                  <a:cubicBezTo>
                    <a:pt x="1804" y="11520"/>
                    <a:pt x="4441" y="9512"/>
                    <a:pt x="6840" y="876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59" name="任意形状 444"/>
            <p:cNvSpPr/>
            <p:nvPr/>
          </p:nvSpPr>
          <p:spPr>
            <a:xfrm>
              <a:off x="16410625" y="4416495"/>
              <a:ext cx="10917" cy="11587"/>
            </a:xfrm>
            <a:custGeom>
              <a:avLst/>
              <a:gdLst>
                <a:gd name="connsiteX0" fmla="*/ 4426 w 10917"/>
                <a:gd name="connsiteY0" fmla="*/ 11549 h 11587"/>
                <a:gd name="connsiteX1" fmla="*/ 6331 w 10917"/>
                <a:gd name="connsiteY1" fmla="*/ 5783 h 11587"/>
                <a:gd name="connsiteX2" fmla="*/ 10843 w 10917"/>
                <a:gd name="connsiteY2" fmla="*/ 1939 h 11587"/>
                <a:gd name="connsiteX3" fmla="*/ 6331 w 10917"/>
                <a:gd name="connsiteY3" fmla="*/ 17 h 11587"/>
                <a:gd name="connsiteX4" fmla="*/ 1847 w 10917"/>
                <a:gd name="connsiteY4" fmla="*/ 2576 h 11587"/>
                <a:gd name="connsiteX5" fmla="*/ 571 w 10917"/>
                <a:gd name="connsiteY5" fmla="*/ 8989 h 11587"/>
                <a:gd name="connsiteX6" fmla="*/ 4426 w 10917"/>
                <a:gd name="connsiteY6" fmla="*/ 11549 h 1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7" h="11587">
                  <a:moveTo>
                    <a:pt x="4426" y="11549"/>
                  </a:moveTo>
                  <a:cubicBezTo>
                    <a:pt x="6769" y="11178"/>
                    <a:pt x="5017" y="7752"/>
                    <a:pt x="6331" y="5783"/>
                  </a:cubicBezTo>
                  <a:cubicBezTo>
                    <a:pt x="7644" y="3880"/>
                    <a:pt x="11500" y="4137"/>
                    <a:pt x="10843" y="1939"/>
                  </a:cubicBezTo>
                  <a:cubicBezTo>
                    <a:pt x="10253" y="121"/>
                    <a:pt x="8235" y="-69"/>
                    <a:pt x="6331" y="17"/>
                  </a:cubicBezTo>
                  <a:cubicBezTo>
                    <a:pt x="4331" y="102"/>
                    <a:pt x="3113" y="1016"/>
                    <a:pt x="1847" y="2576"/>
                  </a:cubicBezTo>
                  <a:cubicBezTo>
                    <a:pt x="247" y="4565"/>
                    <a:pt x="-657" y="6753"/>
                    <a:pt x="571" y="8989"/>
                  </a:cubicBezTo>
                  <a:cubicBezTo>
                    <a:pt x="1447" y="10569"/>
                    <a:pt x="2647" y="11825"/>
                    <a:pt x="4426" y="1154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0" name="任意形状 445"/>
            <p:cNvSpPr/>
            <p:nvPr/>
          </p:nvSpPr>
          <p:spPr>
            <a:xfrm>
              <a:off x="16287481" y="4712349"/>
              <a:ext cx="39830" cy="54121"/>
            </a:xfrm>
            <a:custGeom>
              <a:avLst/>
              <a:gdLst>
                <a:gd name="connsiteX0" fmla="*/ 2573 w 39830"/>
                <a:gd name="connsiteY0" fmla="*/ 53863 h 54121"/>
                <a:gd name="connsiteX1" fmla="*/ 8323 w 39830"/>
                <a:gd name="connsiteY1" fmla="*/ 51922 h 54121"/>
                <a:gd name="connsiteX2" fmla="*/ 14740 w 39830"/>
                <a:gd name="connsiteY2" fmla="*/ 48088 h 54121"/>
                <a:gd name="connsiteX3" fmla="*/ 16653 w 39830"/>
                <a:gd name="connsiteY3" fmla="*/ 42321 h 54121"/>
                <a:gd name="connsiteX4" fmla="*/ 21137 w 39830"/>
                <a:gd name="connsiteY4" fmla="*/ 39752 h 54121"/>
                <a:gd name="connsiteX5" fmla="*/ 26268 w 39830"/>
                <a:gd name="connsiteY5" fmla="*/ 35918 h 54121"/>
                <a:gd name="connsiteX6" fmla="*/ 27554 w 39830"/>
                <a:gd name="connsiteY6" fmla="*/ 30152 h 54121"/>
                <a:gd name="connsiteX7" fmla="*/ 28848 w 39830"/>
                <a:gd name="connsiteY7" fmla="*/ 24385 h 54121"/>
                <a:gd name="connsiteX8" fmla="*/ 35256 w 39830"/>
                <a:gd name="connsiteY8" fmla="*/ 22463 h 54121"/>
                <a:gd name="connsiteX9" fmla="*/ 37178 w 39830"/>
                <a:gd name="connsiteY9" fmla="*/ 17344 h 54121"/>
                <a:gd name="connsiteX10" fmla="*/ 39740 w 39830"/>
                <a:gd name="connsiteY10" fmla="*/ 12215 h 54121"/>
                <a:gd name="connsiteX11" fmla="*/ 37178 w 39830"/>
                <a:gd name="connsiteY11" fmla="*/ 4527 h 54121"/>
                <a:gd name="connsiteX12" fmla="*/ 32685 w 39830"/>
                <a:gd name="connsiteY12" fmla="*/ 46 h 54121"/>
                <a:gd name="connsiteX13" fmla="*/ 31400 w 39830"/>
                <a:gd name="connsiteY13" fmla="*/ 10931 h 54121"/>
                <a:gd name="connsiteX14" fmla="*/ 25650 w 39830"/>
                <a:gd name="connsiteY14" fmla="*/ 15422 h 54121"/>
                <a:gd name="connsiteX15" fmla="*/ 23717 w 39830"/>
                <a:gd name="connsiteY15" fmla="*/ 19904 h 54121"/>
                <a:gd name="connsiteX16" fmla="*/ 19224 w 39830"/>
                <a:gd name="connsiteY16" fmla="*/ 26945 h 54121"/>
                <a:gd name="connsiteX17" fmla="*/ 12179 w 39830"/>
                <a:gd name="connsiteY17" fmla="*/ 33358 h 54121"/>
                <a:gd name="connsiteX18" fmla="*/ 5772 w 39830"/>
                <a:gd name="connsiteY18" fmla="*/ 41674 h 54121"/>
                <a:gd name="connsiteX19" fmla="*/ 3 w 39830"/>
                <a:gd name="connsiteY19" fmla="*/ 48735 h 54121"/>
                <a:gd name="connsiteX20" fmla="*/ 2573 w 39830"/>
                <a:gd name="connsiteY20" fmla="*/ 53863 h 5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830" h="54121">
                  <a:moveTo>
                    <a:pt x="2573" y="53863"/>
                  </a:moveTo>
                  <a:cubicBezTo>
                    <a:pt x="4725" y="54815"/>
                    <a:pt x="6172" y="52902"/>
                    <a:pt x="8323" y="51922"/>
                  </a:cubicBezTo>
                  <a:cubicBezTo>
                    <a:pt x="10989" y="50733"/>
                    <a:pt x="13007" y="50428"/>
                    <a:pt x="14740" y="48088"/>
                  </a:cubicBezTo>
                  <a:cubicBezTo>
                    <a:pt x="16158" y="46185"/>
                    <a:pt x="15092" y="44101"/>
                    <a:pt x="16653" y="42321"/>
                  </a:cubicBezTo>
                  <a:cubicBezTo>
                    <a:pt x="17977" y="40818"/>
                    <a:pt x="19443" y="40847"/>
                    <a:pt x="21137" y="39752"/>
                  </a:cubicBezTo>
                  <a:cubicBezTo>
                    <a:pt x="23250" y="38411"/>
                    <a:pt x="24955" y="38040"/>
                    <a:pt x="26268" y="35918"/>
                  </a:cubicBezTo>
                  <a:cubicBezTo>
                    <a:pt x="27497" y="33967"/>
                    <a:pt x="27049" y="32397"/>
                    <a:pt x="27554" y="30152"/>
                  </a:cubicBezTo>
                  <a:cubicBezTo>
                    <a:pt x="28068" y="27906"/>
                    <a:pt x="27344" y="26127"/>
                    <a:pt x="28848" y="24385"/>
                  </a:cubicBezTo>
                  <a:cubicBezTo>
                    <a:pt x="30552" y="22416"/>
                    <a:pt x="33428" y="24338"/>
                    <a:pt x="35256" y="22463"/>
                  </a:cubicBezTo>
                  <a:cubicBezTo>
                    <a:pt x="36741" y="20931"/>
                    <a:pt x="36322" y="19295"/>
                    <a:pt x="37178" y="17344"/>
                  </a:cubicBezTo>
                  <a:cubicBezTo>
                    <a:pt x="38064" y="15289"/>
                    <a:pt x="39415" y="14432"/>
                    <a:pt x="39740" y="12215"/>
                  </a:cubicBezTo>
                  <a:cubicBezTo>
                    <a:pt x="40187" y="9095"/>
                    <a:pt x="38921" y="7163"/>
                    <a:pt x="37178" y="4527"/>
                  </a:cubicBezTo>
                  <a:cubicBezTo>
                    <a:pt x="35808" y="2472"/>
                    <a:pt x="35132" y="464"/>
                    <a:pt x="32685" y="46"/>
                  </a:cubicBezTo>
                  <a:cubicBezTo>
                    <a:pt x="28477" y="-678"/>
                    <a:pt x="33799" y="7401"/>
                    <a:pt x="31400" y="10931"/>
                  </a:cubicBezTo>
                  <a:cubicBezTo>
                    <a:pt x="29781" y="13291"/>
                    <a:pt x="27258" y="13072"/>
                    <a:pt x="25650" y="15422"/>
                  </a:cubicBezTo>
                  <a:cubicBezTo>
                    <a:pt x="24546" y="16983"/>
                    <a:pt x="24564" y="18201"/>
                    <a:pt x="23717" y="19904"/>
                  </a:cubicBezTo>
                  <a:cubicBezTo>
                    <a:pt x="22261" y="22815"/>
                    <a:pt x="21318" y="24433"/>
                    <a:pt x="19224" y="26945"/>
                  </a:cubicBezTo>
                  <a:cubicBezTo>
                    <a:pt x="16872" y="29809"/>
                    <a:pt x="14702" y="30637"/>
                    <a:pt x="12179" y="33358"/>
                  </a:cubicBezTo>
                  <a:cubicBezTo>
                    <a:pt x="9399" y="36355"/>
                    <a:pt x="8314" y="38468"/>
                    <a:pt x="5772" y="41674"/>
                  </a:cubicBezTo>
                  <a:cubicBezTo>
                    <a:pt x="3554" y="44453"/>
                    <a:pt x="-121" y="45176"/>
                    <a:pt x="3" y="48735"/>
                  </a:cubicBezTo>
                  <a:cubicBezTo>
                    <a:pt x="79" y="50961"/>
                    <a:pt x="527" y="52950"/>
                    <a:pt x="2573" y="538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1" name="任意形状 446"/>
            <p:cNvSpPr/>
            <p:nvPr/>
          </p:nvSpPr>
          <p:spPr>
            <a:xfrm>
              <a:off x="16327244" y="4689961"/>
              <a:ext cx="10623" cy="10334"/>
            </a:xfrm>
            <a:custGeom>
              <a:avLst/>
              <a:gdLst>
                <a:gd name="connsiteX0" fmla="*/ 1937 w 10623"/>
                <a:gd name="connsiteY0" fmla="*/ 701 h 10334"/>
                <a:gd name="connsiteX1" fmla="*/ 14 w 10623"/>
                <a:gd name="connsiteY1" fmla="*/ 4545 h 10334"/>
                <a:gd name="connsiteX2" fmla="*/ 1937 w 10623"/>
                <a:gd name="connsiteY2" fmla="*/ 9027 h 10334"/>
                <a:gd name="connsiteX3" fmla="*/ 5126 w 10623"/>
                <a:gd name="connsiteY3" fmla="*/ 10311 h 10334"/>
                <a:gd name="connsiteX4" fmla="*/ 10267 w 10623"/>
                <a:gd name="connsiteY4" fmla="*/ 7742 h 10334"/>
                <a:gd name="connsiteX5" fmla="*/ 8344 w 10623"/>
                <a:gd name="connsiteY5" fmla="*/ 1985 h 10334"/>
                <a:gd name="connsiteX6" fmla="*/ 1937 w 10623"/>
                <a:gd name="connsiteY6" fmla="*/ 701 h 1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3" h="10334">
                  <a:moveTo>
                    <a:pt x="1937" y="701"/>
                  </a:moveTo>
                  <a:cubicBezTo>
                    <a:pt x="576" y="1662"/>
                    <a:pt x="109" y="2870"/>
                    <a:pt x="14" y="4545"/>
                  </a:cubicBezTo>
                  <a:cubicBezTo>
                    <a:pt x="-101" y="6448"/>
                    <a:pt x="499" y="7799"/>
                    <a:pt x="1937" y="9027"/>
                  </a:cubicBezTo>
                  <a:cubicBezTo>
                    <a:pt x="2974" y="9902"/>
                    <a:pt x="3793" y="10216"/>
                    <a:pt x="5126" y="10311"/>
                  </a:cubicBezTo>
                  <a:cubicBezTo>
                    <a:pt x="7382" y="10473"/>
                    <a:pt x="9353" y="9788"/>
                    <a:pt x="10267" y="7742"/>
                  </a:cubicBezTo>
                  <a:cubicBezTo>
                    <a:pt x="11247" y="5582"/>
                    <a:pt x="10076" y="3584"/>
                    <a:pt x="8344" y="1985"/>
                  </a:cubicBezTo>
                  <a:cubicBezTo>
                    <a:pt x="6478" y="263"/>
                    <a:pt x="4031" y="-764"/>
                    <a:pt x="1937" y="70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2" name="任意形状 447"/>
            <p:cNvSpPr/>
            <p:nvPr/>
          </p:nvSpPr>
          <p:spPr>
            <a:xfrm>
              <a:off x="16336851" y="4668403"/>
              <a:ext cx="19983" cy="25012"/>
            </a:xfrm>
            <a:custGeom>
              <a:avLst/>
              <a:gdLst>
                <a:gd name="connsiteX0" fmla="*/ 19272 w 19983"/>
                <a:gd name="connsiteY0" fmla="*/ 13886 h 25012"/>
                <a:gd name="connsiteX1" fmla="*/ 19272 w 19983"/>
                <a:gd name="connsiteY1" fmla="*/ 6198 h 25012"/>
                <a:gd name="connsiteX2" fmla="*/ 14131 w 19983"/>
                <a:gd name="connsiteY2" fmla="*/ 2354 h 25012"/>
                <a:gd name="connsiteX3" fmla="*/ 5154 w 19983"/>
                <a:gd name="connsiteY3" fmla="*/ 432 h 25012"/>
                <a:gd name="connsiteX4" fmla="*/ 42 w 19983"/>
                <a:gd name="connsiteY4" fmla="*/ 1078 h 25012"/>
                <a:gd name="connsiteX5" fmla="*/ 1965 w 19983"/>
                <a:gd name="connsiteY5" fmla="*/ 4266 h 25012"/>
                <a:gd name="connsiteX6" fmla="*/ 5154 w 19983"/>
                <a:gd name="connsiteY6" fmla="*/ 7482 h 25012"/>
                <a:gd name="connsiteX7" fmla="*/ 7743 w 19983"/>
                <a:gd name="connsiteY7" fmla="*/ 11326 h 25012"/>
                <a:gd name="connsiteX8" fmla="*/ 9657 w 19983"/>
                <a:gd name="connsiteY8" fmla="*/ 17730 h 25012"/>
                <a:gd name="connsiteX9" fmla="*/ 6458 w 19983"/>
                <a:gd name="connsiteY9" fmla="*/ 24134 h 25012"/>
                <a:gd name="connsiteX10" fmla="*/ 12208 w 19983"/>
                <a:gd name="connsiteY10" fmla="*/ 24134 h 25012"/>
                <a:gd name="connsiteX11" fmla="*/ 17977 w 19983"/>
                <a:gd name="connsiteY11" fmla="*/ 20937 h 25012"/>
                <a:gd name="connsiteX12" fmla="*/ 19272 w 19983"/>
                <a:gd name="connsiteY12" fmla="*/ 13886 h 2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83" h="25012">
                  <a:moveTo>
                    <a:pt x="19272" y="13886"/>
                  </a:moveTo>
                  <a:cubicBezTo>
                    <a:pt x="19558" y="10898"/>
                    <a:pt x="20719" y="8824"/>
                    <a:pt x="19272" y="6198"/>
                  </a:cubicBezTo>
                  <a:cubicBezTo>
                    <a:pt x="18063" y="4019"/>
                    <a:pt x="16378" y="3476"/>
                    <a:pt x="14131" y="2354"/>
                  </a:cubicBezTo>
                  <a:cubicBezTo>
                    <a:pt x="10952" y="746"/>
                    <a:pt x="8743" y="422"/>
                    <a:pt x="5154" y="432"/>
                  </a:cubicBezTo>
                  <a:cubicBezTo>
                    <a:pt x="3145" y="441"/>
                    <a:pt x="479" y="-891"/>
                    <a:pt x="42" y="1078"/>
                  </a:cubicBezTo>
                  <a:cubicBezTo>
                    <a:pt x="-253" y="2496"/>
                    <a:pt x="1080" y="3115"/>
                    <a:pt x="1965" y="4266"/>
                  </a:cubicBezTo>
                  <a:cubicBezTo>
                    <a:pt x="3031" y="5684"/>
                    <a:pt x="4059" y="6112"/>
                    <a:pt x="5154" y="7482"/>
                  </a:cubicBezTo>
                  <a:cubicBezTo>
                    <a:pt x="6306" y="8871"/>
                    <a:pt x="6924" y="9718"/>
                    <a:pt x="7743" y="11326"/>
                  </a:cubicBezTo>
                  <a:cubicBezTo>
                    <a:pt x="8905" y="13648"/>
                    <a:pt x="9838" y="15132"/>
                    <a:pt x="9657" y="17730"/>
                  </a:cubicBezTo>
                  <a:cubicBezTo>
                    <a:pt x="9447" y="20518"/>
                    <a:pt x="4592" y="22050"/>
                    <a:pt x="6458" y="24134"/>
                  </a:cubicBezTo>
                  <a:cubicBezTo>
                    <a:pt x="7934" y="25818"/>
                    <a:pt x="10028" y="24657"/>
                    <a:pt x="12208" y="24134"/>
                  </a:cubicBezTo>
                  <a:cubicBezTo>
                    <a:pt x="14702" y="23534"/>
                    <a:pt x="16435" y="22992"/>
                    <a:pt x="17977" y="20937"/>
                  </a:cubicBezTo>
                  <a:cubicBezTo>
                    <a:pt x="19653" y="18691"/>
                    <a:pt x="19015" y="16674"/>
                    <a:pt x="19272" y="138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3" name="任意形状 448"/>
            <p:cNvSpPr/>
            <p:nvPr/>
          </p:nvSpPr>
          <p:spPr>
            <a:xfrm>
              <a:off x="16312879" y="4573385"/>
              <a:ext cx="86816" cy="126985"/>
            </a:xfrm>
            <a:custGeom>
              <a:avLst/>
              <a:gdLst>
                <a:gd name="connsiteX0" fmla="*/ 7354 w 86816"/>
                <a:gd name="connsiteY0" fmla="*/ 61519 h 126985"/>
                <a:gd name="connsiteX1" fmla="*/ 12466 w 86816"/>
                <a:gd name="connsiteY1" fmla="*/ 71129 h 126985"/>
                <a:gd name="connsiteX2" fmla="*/ 22090 w 86816"/>
                <a:gd name="connsiteY2" fmla="*/ 73051 h 126985"/>
                <a:gd name="connsiteX3" fmla="*/ 27840 w 86816"/>
                <a:gd name="connsiteY3" fmla="*/ 74973 h 126985"/>
                <a:gd name="connsiteX4" fmla="*/ 27840 w 86816"/>
                <a:gd name="connsiteY4" fmla="*/ 79455 h 126985"/>
                <a:gd name="connsiteX5" fmla="*/ 27222 w 86816"/>
                <a:gd name="connsiteY5" fmla="*/ 85221 h 126985"/>
                <a:gd name="connsiteX6" fmla="*/ 29126 w 86816"/>
                <a:gd name="connsiteY6" fmla="*/ 89065 h 126985"/>
                <a:gd name="connsiteX7" fmla="*/ 37475 w 86816"/>
                <a:gd name="connsiteY7" fmla="*/ 89065 h 126985"/>
                <a:gd name="connsiteX8" fmla="*/ 43244 w 86816"/>
                <a:gd name="connsiteY8" fmla="*/ 88427 h 126985"/>
                <a:gd name="connsiteX9" fmla="*/ 49013 w 86816"/>
                <a:gd name="connsiteY9" fmla="*/ 89702 h 126985"/>
                <a:gd name="connsiteX10" fmla="*/ 53487 w 86816"/>
                <a:gd name="connsiteY10" fmla="*/ 92909 h 126985"/>
                <a:gd name="connsiteX11" fmla="*/ 56057 w 86816"/>
                <a:gd name="connsiteY11" fmla="*/ 97391 h 126985"/>
                <a:gd name="connsiteX12" fmla="*/ 61836 w 86816"/>
                <a:gd name="connsiteY12" fmla="*/ 99303 h 126985"/>
                <a:gd name="connsiteX13" fmla="*/ 63102 w 86816"/>
                <a:gd name="connsiteY13" fmla="*/ 93547 h 126985"/>
                <a:gd name="connsiteX14" fmla="*/ 67596 w 86816"/>
                <a:gd name="connsiteY14" fmla="*/ 95469 h 126985"/>
                <a:gd name="connsiteX15" fmla="*/ 70176 w 86816"/>
                <a:gd name="connsiteY15" fmla="*/ 101235 h 126985"/>
                <a:gd name="connsiteX16" fmla="*/ 66958 w 86816"/>
                <a:gd name="connsiteY16" fmla="*/ 103804 h 126985"/>
                <a:gd name="connsiteX17" fmla="*/ 67596 w 86816"/>
                <a:gd name="connsiteY17" fmla="*/ 107639 h 126985"/>
                <a:gd name="connsiteX18" fmla="*/ 72717 w 86816"/>
                <a:gd name="connsiteY18" fmla="*/ 111483 h 126985"/>
                <a:gd name="connsiteX19" fmla="*/ 69509 w 86816"/>
                <a:gd name="connsiteY19" fmla="*/ 115974 h 126985"/>
                <a:gd name="connsiteX20" fmla="*/ 66949 w 86816"/>
                <a:gd name="connsiteY20" fmla="*/ 123015 h 126985"/>
                <a:gd name="connsiteX21" fmla="*/ 72089 w 86816"/>
                <a:gd name="connsiteY21" fmla="*/ 124937 h 126985"/>
                <a:gd name="connsiteX22" fmla="*/ 78496 w 86816"/>
                <a:gd name="connsiteY22" fmla="*/ 125575 h 126985"/>
                <a:gd name="connsiteX23" fmla="*/ 84246 w 86816"/>
                <a:gd name="connsiteY23" fmla="*/ 126222 h 126985"/>
                <a:gd name="connsiteX24" fmla="*/ 82961 w 86816"/>
                <a:gd name="connsiteY24" fmla="*/ 121730 h 126985"/>
                <a:gd name="connsiteX25" fmla="*/ 84246 w 86816"/>
                <a:gd name="connsiteY25" fmla="*/ 112767 h 126985"/>
                <a:gd name="connsiteX26" fmla="*/ 86817 w 86816"/>
                <a:gd name="connsiteY26" fmla="*/ 108276 h 126985"/>
                <a:gd name="connsiteX27" fmla="*/ 82314 w 86816"/>
                <a:gd name="connsiteY27" fmla="*/ 103157 h 126985"/>
                <a:gd name="connsiteX28" fmla="*/ 79753 w 86816"/>
                <a:gd name="connsiteY28" fmla="*/ 96753 h 126985"/>
                <a:gd name="connsiteX29" fmla="*/ 79753 w 86816"/>
                <a:gd name="connsiteY29" fmla="*/ 90350 h 126985"/>
                <a:gd name="connsiteX30" fmla="*/ 74631 w 86816"/>
                <a:gd name="connsiteY30" fmla="*/ 87790 h 126985"/>
                <a:gd name="connsiteX31" fmla="*/ 70804 w 86816"/>
                <a:gd name="connsiteY31" fmla="*/ 83936 h 126985"/>
                <a:gd name="connsiteX32" fmla="*/ 66301 w 86816"/>
                <a:gd name="connsiteY32" fmla="*/ 85858 h 126985"/>
                <a:gd name="connsiteX33" fmla="*/ 63093 w 86816"/>
                <a:gd name="connsiteY33" fmla="*/ 81377 h 126985"/>
                <a:gd name="connsiteX34" fmla="*/ 54125 w 86816"/>
                <a:gd name="connsiteY34" fmla="*/ 81377 h 126985"/>
                <a:gd name="connsiteX35" fmla="*/ 45795 w 86816"/>
                <a:gd name="connsiteY35" fmla="*/ 80102 h 126985"/>
                <a:gd name="connsiteX36" fmla="*/ 44510 w 86816"/>
                <a:gd name="connsiteY36" fmla="*/ 74336 h 126985"/>
                <a:gd name="connsiteX37" fmla="*/ 39378 w 86816"/>
                <a:gd name="connsiteY37" fmla="*/ 71766 h 126985"/>
                <a:gd name="connsiteX38" fmla="*/ 38094 w 86816"/>
                <a:gd name="connsiteY38" fmla="*/ 62803 h 126985"/>
                <a:gd name="connsiteX39" fmla="*/ 36180 w 86816"/>
                <a:gd name="connsiteY39" fmla="*/ 56399 h 126985"/>
                <a:gd name="connsiteX40" fmla="*/ 38760 w 86816"/>
                <a:gd name="connsiteY40" fmla="*/ 53193 h 126985"/>
                <a:gd name="connsiteX41" fmla="*/ 42577 w 86816"/>
                <a:gd name="connsiteY41" fmla="*/ 44220 h 126985"/>
                <a:gd name="connsiteX42" fmla="*/ 47090 w 86816"/>
                <a:gd name="connsiteY42" fmla="*/ 37179 h 126985"/>
                <a:gd name="connsiteX43" fmla="*/ 49641 w 86816"/>
                <a:gd name="connsiteY43" fmla="*/ 27568 h 126985"/>
                <a:gd name="connsiteX44" fmla="*/ 46433 w 86816"/>
                <a:gd name="connsiteY44" fmla="*/ 22449 h 126985"/>
                <a:gd name="connsiteX45" fmla="*/ 43872 w 86816"/>
                <a:gd name="connsiteY45" fmla="*/ 18605 h 126985"/>
                <a:gd name="connsiteX46" fmla="*/ 40683 w 86816"/>
                <a:gd name="connsiteY46" fmla="*/ 12192 h 126985"/>
                <a:gd name="connsiteX47" fmla="*/ 36828 w 86816"/>
                <a:gd name="connsiteY47" fmla="*/ 1316 h 126985"/>
                <a:gd name="connsiteX48" fmla="*/ 26584 w 86816"/>
                <a:gd name="connsiteY48" fmla="*/ 1316 h 126985"/>
                <a:gd name="connsiteX49" fmla="*/ 20168 w 86816"/>
                <a:gd name="connsiteY49" fmla="*/ 22 h 126985"/>
                <a:gd name="connsiteX50" fmla="*/ 13113 w 86816"/>
                <a:gd name="connsiteY50" fmla="*/ 1316 h 126985"/>
                <a:gd name="connsiteX51" fmla="*/ 8639 w 86816"/>
                <a:gd name="connsiteY51" fmla="*/ 11554 h 126985"/>
                <a:gd name="connsiteX52" fmla="*/ 9267 w 86816"/>
                <a:gd name="connsiteY52" fmla="*/ 21812 h 126985"/>
                <a:gd name="connsiteX53" fmla="*/ 10552 w 86816"/>
                <a:gd name="connsiteY53" fmla="*/ 32697 h 126985"/>
                <a:gd name="connsiteX54" fmla="*/ 11171 w 86816"/>
                <a:gd name="connsiteY54" fmla="*/ 37826 h 126985"/>
                <a:gd name="connsiteX55" fmla="*/ 13104 w 86816"/>
                <a:gd name="connsiteY55" fmla="*/ 45505 h 126985"/>
                <a:gd name="connsiteX56" fmla="*/ 7344 w 86816"/>
                <a:gd name="connsiteY56" fmla="*/ 42307 h 126985"/>
                <a:gd name="connsiteX57" fmla="*/ 309 w 86816"/>
                <a:gd name="connsiteY57" fmla="*/ 46152 h 126985"/>
                <a:gd name="connsiteX58" fmla="*/ 2860 w 86816"/>
                <a:gd name="connsiteY58" fmla="*/ 53840 h 126985"/>
                <a:gd name="connsiteX59" fmla="*/ 7354 w 86816"/>
                <a:gd name="connsiteY59" fmla="*/ 61519 h 1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6816" h="126985">
                  <a:moveTo>
                    <a:pt x="7354" y="61519"/>
                  </a:moveTo>
                  <a:cubicBezTo>
                    <a:pt x="9448" y="65229"/>
                    <a:pt x="10476" y="67389"/>
                    <a:pt x="12466" y="71129"/>
                  </a:cubicBezTo>
                  <a:cubicBezTo>
                    <a:pt x="15502" y="71367"/>
                    <a:pt x="18416" y="72014"/>
                    <a:pt x="22090" y="73051"/>
                  </a:cubicBezTo>
                  <a:cubicBezTo>
                    <a:pt x="24366" y="73698"/>
                    <a:pt x="26689" y="72918"/>
                    <a:pt x="27840" y="74973"/>
                  </a:cubicBezTo>
                  <a:cubicBezTo>
                    <a:pt x="28716" y="76495"/>
                    <a:pt x="27936" y="77713"/>
                    <a:pt x="27840" y="79455"/>
                  </a:cubicBezTo>
                  <a:cubicBezTo>
                    <a:pt x="27755" y="81719"/>
                    <a:pt x="26727" y="83013"/>
                    <a:pt x="27222" y="85221"/>
                  </a:cubicBezTo>
                  <a:cubicBezTo>
                    <a:pt x="27584" y="86857"/>
                    <a:pt x="27917" y="87923"/>
                    <a:pt x="29126" y="89065"/>
                  </a:cubicBezTo>
                  <a:cubicBezTo>
                    <a:pt x="31515" y="91272"/>
                    <a:pt x="34238" y="89274"/>
                    <a:pt x="37475" y="89065"/>
                  </a:cubicBezTo>
                  <a:cubicBezTo>
                    <a:pt x="39731" y="88922"/>
                    <a:pt x="40978" y="88313"/>
                    <a:pt x="43244" y="88427"/>
                  </a:cubicBezTo>
                  <a:cubicBezTo>
                    <a:pt x="45547" y="88542"/>
                    <a:pt x="46900" y="88751"/>
                    <a:pt x="49013" y="89702"/>
                  </a:cubicBezTo>
                  <a:cubicBezTo>
                    <a:pt x="50965" y="90597"/>
                    <a:pt x="52050" y="91301"/>
                    <a:pt x="53487" y="92909"/>
                  </a:cubicBezTo>
                  <a:cubicBezTo>
                    <a:pt x="54820" y="94413"/>
                    <a:pt x="54535" y="96068"/>
                    <a:pt x="56057" y="97391"/>
                  </a:cubicBezTo>
                  <a:cubicBezTo>
                    <a:pt x="57847" y="98951"/>
                    <a:pt x="59780" y="100512"/>
                    <a:pt x="61836" y="99303"/>
                  </a:cubicBezTo>
                  <a:cubicBezTo>
                    <a:pt x="63807" y="98142"/>
                    <a:pt x="60941" y="94355"/>
                    <a:pt x="63102" y="93547"/>
                  </a:cubicBezTo>
                  <a:cubicBezTo>
                    <a:pt x="64902" y="92880"/>
                    <a:pt x="66177" y="94203"/>
                    <a:pt x="67596" y="95469"/>
                  </a:cubicBezTo>
                  <a:cubicBezTo>
                    <a:pt x="69423" y="97105"/>
                    <a:pt x="71118" y="98961"/>
                    <a:pt x="70176" y="101235"/>
                  </a:cubicBezTo>
                  <a:cubicBezTo>
                    <a:pt x="69538" y="102710"/>
                    <a:pt x="67510" y="102291"/>
                    <a:pt x="66958" y="103804"/>
                  </a:cubicBezTo>
                  <a:cubicBezTo>
                    <a:pt x="66425" y="105222"/>
                    <a:pt x="66939" y="106268"/>
                    <a:pt x="67596" y="107639"/>
                  </a:cubicBezTo>
                  <a:cubicBezTo>
                    <a:pt x="68672" y="109894"/>
                    <a:pt x="72518" y="108999"/>
                    <a:pt x="72717" y="111483"/>
                  </a:cubicBezTo>
                  <a:cubicBezTo>
                    <a:pt x="72908" y="113633"/>
                    <a:pt x="70556" y="114090"/>
                    <a:pt x="69509" y="115974"/>
                  </a:cubicBezTo>
                  <a:cubicBezTo>
                    <a:pt x="68110" y="118533"/>
                    <a:pt x="65340" y="120579"/>
                    <a:pt x="66949" y="123015"/>
                  </a:cubicBezTo>
                  <a:cubicBezTo>
                    <a:pt x="68139" y="124794"/>
                    <a:pt x="69985" y="124423"/>
                    <a:pt x="72089" y="124937"/>
                  </a:cubicBezTo>
                  <a:cubicBezTo>
                    <a:pt x="74517" y="125527"/>
                    <a:pt x="75983" y="125318"/>
                    <a:pt x="78496" y="125575"/>
                  </a:cubicBezTo>
                  <a:cubicBezTo>
                    <a:pt x="80714" y="125822"/>
                    <a:pt x="83075" y="128163"/>
                    <a:pt x="84246" y="126222"/>
                  </a:cubicBezTo>
                  <a:cubicBezTo>
                    <a:pt x="85189" y="124661"/>
                    <a:pt x="83218" y="123529"/>
                    <a:pt x="82961" y="121730"/>
                  </a:cubicBezTo>
                  <a:cubicBezTo>
                    <a:pt x="82495" y="118238"/>
                    <a:pt x="82923" y="116050"/>
                    <a:pt x="84246" y="112767"/>
                  </a:cubicBezTo>
                  <a:cubicBezTo>
                    <a:pt x="85008" y="110902"/>
                    <a:pt x="86817" y="110293"/>
                    <a:pt x="86817" y="108276"/>
                  </a:cubicBezTo>
                  <a:cubicBezTo>
                    <a:pt x="86817" y="105631"/>
                    <a:pt x="83723" y="105422"/>
                    <a:pt x="82314" y="103157"/>
                  </a:cubicBezTo>
                  <a:cubicBezTo>
                    <a:pt x="80924" y="100864"/>
                    <a:pt x="80248" y="99398"/>
                    <a:pt x="79753" y="96753"/>
                  </a:cubicBezTo>
                  <a:cubicBezTo>
                    <a:pt x="79305" y="94298"/>
                    <a:pt x="81143" y="92424"/>
                    <a:pt x="79753" y="90350"/>
                  </a:cubicBezTo>
                  <a:cubicBezTo>
                    <a:pt x="78524" y="88485"/>
                    <a:pt x="76440" y="89093"/>
                    <a:pt x="74631" y="87790"/>
                  </a:cubicBezTo>
                  <a:cubicBezTo>
                    <a:pt x="72917" y="86534"/>
                    <a:pt x="72889" y="84269"/>
                    <a:pt x="70804" y="83936"/>
                  </a:cubicBezTo>
                  <a:cubicBezTo>
                    <a:pt x="68928" y="83641"/>
                    <a:pt x="68167" y="86287"/>
                    <a:pt x="66301" y="85858"/>
                  </a:cubicBezTo>
                  <a:cubicBezTo>
                    <a:pt x="64207" y="85383"/>
                    <a:pt x="64883" y="82585"/>
                    <a:pt x="63093" y="81377"/>
                  </a:cubicBezTo>
                  <a:cubicBezTo>
                    <a:pt x="60209" y="79407"/>
                    <a:pt x="57619" y="81662"/>
                    <a:pt x="54125" y="81377"/>
                  </a:cubicBezTo>
                  <a:cubicBezTo>
                    <a:pt x="50850" y="81120"/>
                    <a:pt x="47909" y="82614"/>
                    <a:pt x="45795" y="80102"/>
                  </a:cubicBezTo>
                  <a:cubicBezTo>
                    <a:pt x="44320" y="78332"/>
                    <a:pt x="45947" y="76134"/>
                    <a:pt x="44510" y="74336"/>
                  </a:cubicBezTo>
                  <a:cubicBezTo>
                    <a:pt x="43120" y="72585"/>
                    <a:pt x="40883" y="73422"/>
                    <a:pt x="39378" y="71766"/>
                  </a:cubicBezTo>
                  <a:cubicBezTo>
                    <a:pt x="36989" y="69169"/>
                    <a:pt x="38893" y="66238"/>
                    <a:pt x="38094" y="62803"/>
                  </a:cubicBezTo>
                  <a:cubicBezTo>
                    <a:pt x="37513" y="60263"/>
                    <a:pt x="35361" y="58883"/>
                    <a:pt x="36180" y="56399"/>
                  </a:cubicBezTo>
                  <a:cubicBezTo>
                    <a:pt x="36685" y="54877"/>
                    <a:pt x="37836" y="54515"/>
                    <a:pt x="38760" y="53193"/>
                  </a:cubicBezTo>
                  <a:cubicBezTo>
                    <a:pt x="40883" y="50043"/>
                    <a:pt x="40807" y="47579"/>
                    <a:pt x="42577" y="44220"/>
                  </a:cubicBezTo>
                  <a:cubicBezTo>
                    <a:pt x="44129" y="41356"/>
                    <a:pt x="45729" y="40147"/>
                    <a:pt x="47090" y="37179"/>
                  </a:cubicBezTo>
                  <a:cubicBezTo>
                    <a:pt x="48698" y="33649"/>
                    <a:pt x="50622" y="31327"/>
                    <a:pt x="49641" y="27568"/>
                  </a:cubicBezTo>
                  <a:cubicBezTo>
                    <a:pt x="49060" y="25294"/>
                    <a:pt x="47728" y="24428"/>
                    <a:pt x="46433" y="22449"/>
                  </a:cubicBezTo>
                  <a:cubicBezTo>
                    <a:pt x="45471" y="20936"/>
                    <a:pt x="44805" y="20147"/>
                    <a:pt x="43872" y="18605"/>
                  </a:cubicBezTo>
                  <a:cubicBezTo>
                    <a:pt x="42444" y="16207"/>
                    <a:pt x="41797" y="14751"/>
                    <a:pt x="40683" y="12192"/>
                  </a:cubicBezTo>
                  <a:cubicBezTo>
                    <a:pt x="38855" y="8081"/>
                    <a:pt x="40607" y="3752"/>
                    <a:pt x="36828" y="1316"/>
                  </a:cubicBezTo>
                  <a:cubicBezTo>
                    <a:pt x="33467" y="-853"/>
                    <a:pt x="30544" y="1792"/>
                    <a:pt x="26584" y="1316"/>
                  </a:cubicBezTo>
                  <a:cubicBezTo>
                    <a:pt x="24042" y="1002"/>
                    <a:pt x="22709" y="79"/>
                    <a:pt x="20168" y="22"/>
                  </a:cubicBezTo>
                  <a:cubicBezTo>
                    <a:pt x="17378" y="-16"/>
                    <a:pt x="15484" y="-159"/>
                    <a:pt x="13113" y="1316"/>
                  </a:cubicBezTo>
                  <a:cubicBezTo>
                    <a:pt x="9400" y="3600"/>
                    <a:pt x="9343" y="7254"/>
                    <a:pt x="8639" y="11554"/>
                  </a:cubicBezTo>
                  <a:cubicBezTo>
                    <a:pt x="7963" y="15513"/>
                    <a:pt x="8905" y="17825"/>
                    <a:pt x="9267" y="21812"/>
                  </a:cubicBezTo>
                  <a:cubicBezTo>
                    <a:pt x="9628" y="26065"/>
                    <a:pt x="10019" y="28453"/>
                    <a:pt x="10552" y="32697"/>
                  </a:cubicBezTo>
                  <a:cubicBezTo>
                    <a:pt x="10781" y="34695"/>
                    <a:pt x="10838" y="35837"/>
                    <a:pt x="11171" y="37826"/>
                  </a:cubicBezTo>
                  <a:cubicBezTo>
                    <a:pt x="11723" y="40861"/>
                    <a:pt x="15903" y="44182"/>
                    <a:pt x="13104" y="45505"/>
                  </a:cubicBezTo>
                  <a:cubicBezTo>
                    <a:pt x="10781" y="46618"/>
                    <a:pt x="9905" y="42460"/>
                    <a:pt x="7344" y="42307"/>
                  </a:cubicBezTo>
                  <a:cubicBezTo>
                    <a:pt x="4221" y="42127"/>
                    <a:pt x="1461" y="43240"/>
                    <a:pt x="309" y="46152"/>
                  </a:cubicBezTo>
                  <a:cubicBezTo>
                    <a:pt x="-862" y="49092"/>
                    <a:pt x="1584" y="50947"/>
                    <a:pt x="2860" y="53840"/>
                  </a:cubicBezTo>
                  <a:cubicBezTo>
                    <a:pt x="4288" y="57008"/>
                    <a:pt x="5640" y="58493"/>
                    <a:pt x="7354" y="6151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4" name="任意形状 449"/>
            <p:cNvSpPr/>
            <p:nvPr/>
          </p:nvSpPr>
          <p:spPr>
            <a:xfrm>
              <a:off x="16362629" y="4688026"/>
              <a:ext cx="21444" cy="35919"/>
            </a:xfrm>
            <a:custGeom>
              <a:avLst/>
              <a:gdLst>
                <a:gd name="connsiteX0" fmla="*/ 21102 w 21444"/>
                <a:gd name="connsiteY0" fmla="*/ 24997 h 35919"/>
                <a:gd name="connsiteX1" fmla="*/ 21102 w 21444"/>
                <a:gd name="connsiteY1" fmla="*/ 20525 h 35919"/>
                <a:gd name="connsiteX2" fmla="*/ 16598 w 21444"/>
                <a:gd name="connsiteY2" fmla="*/ 15397 h 35919"/>
                <a:gd name="connsiteX3" fmla="*/ 8268 w 21444"/>
                <a:gd name="connsiteY3" fmla="*/ 15397 h 35919"/>
                <a:gd name="connsiteX4" fmla="*/ 6993 w 21444"/>
                <a:gd name="connsiteY4" fmla="*/ 8346 h 35919"/>
                <a:gd name="connsiteX5" fmla="*/ 1205 w 21444"/>
                <a:gd name="connsiteY5" fmla="*/ 658 h 35919"/>
                <a:gd name="connsiteX6" fmla="*/ 1205 w 21444"/>
                <a:gd name="connsiteY6" fmla="*/ 7061 h 35919"/>
                <a:gd name="connsiteX7" fmla="*/ 3137 w 21444"/>
                <a:gd name="connsiteY7" fmla="*/ 14759 h 35919"/>
                <a:gd name="connsiteX8" fmla="*/ 576 w 21444"/>
                <a:gd name="connsiteY8" fmla="*/ 26919 h 35919"/>
                <a:gd name="connsiteX9" fmla="*/ 1195 w 21444"/>
                <a:gd name="connsiteY9" fmla="*/ 34608 h 35919"/>
                <a:gd name="connsiteX10" fmla="*/ 6336 w 21444"/>
                <a:gd name="connsiteY10" fmla="*/ 35892 h 35919"/>
                <a:gd name="connsiteX11" fmla="*/ 14047 w 21444"/>
                <a:gd name="connsiteY11" fmla="*/ 31411 h 35919"/>
                <a:gd name="connsiteX12" fmla="*/ 21102 w 21444"/>
                <a:gd name="connsiteY12" fmla="*/ 24997 h 3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44" h="35919">
                  <a:moveTo>
                    <a:pt x="21102" y="24997"/>
                  </a:moveTo>
                  <a:cubicBezTo>
                    <a:pt x="21540" y="23304"/>
                    <a:pt x="21577" y="22200"/>
                    <a:pt x="21102" y="20525"/>
                  </a:cubicBezTo>
                  <a:cubicBezTo>
                    <a:pt x="20359" y="17966"/>
                    <a:pt x="18960" y="16596"/>
                    <a:pt x="16598" y="15397"/>
                  </a:cubicBezTo>
                  <a:cubicBezTo>
                    <a:pt x="13705" y="13912"/>
                    <a:pt x="10630" y="17623"/>
                    <a:pt x="8268" y="15397"/>
                  </a:cubicBezTo>
                  <a:cubicBezTo>
                    <a:pt x="6231" y="13475"/>
                    <a:pt x="8012" y="10944"/>
                    <a:pt x="6993" y="8346"/>
                  </a:cubicBezTo>
                  <a:cubicBezTo>
                    <a:pt x="5603" y="4863"/>
                    <a:pt x="3661" y="-2178"/>
                    <a:pt x="1205" y="658"/>
                  </a:cubicBezTo>
                  <a:cubicBezTo>
                    <a:pt x="-414" y="2561"/>
                    <a:pt x="957" y="4578"/>
                    <a:pt x="1205" y="7061"/>
                  </a:cubicBezTo>
                  <a:cubicBezTo>
                    <a:pt x="1557" y="10135"/>
                    <a:pt x="2928" y="11667"/>
                    <a:pt x="3137" y="14759"/>
                  </a:cubicBezTo>
                  <a:cubicBezTo>
                    <a:pt x="3490" y="19593"/>
                    <a:pt x="700" y="22076"/>
                    <a:pt x="576" y="26919"/>
                  </a:cubicBezTo>
                  <a:cubicBezTo>
                    <a:pt x="500" y="29926"/>
                    <a:pt x="-1013" y="32600"/>
                    <a:pt x="1195" y="34608"/>
                  </a:cubicBezTo>
                  <a:cubicBezTo>
                    <a:pt x="2737" y="35978"/>
                    <a:pt x="4261" y="35968"/>
                    <a:pt x="6336" y="35892"/>
                  </a:cubicBezTo>
                  <a:cubicBezTo>
                    <a:pt x="9801" y="35759"/>
                    <a:pt x="11230" y="33447"/>
                    <a:pt x="14047" y="31411"/>
                  </a:cubicBezTo>
                  <a:cubicBezTo>
                    <a:pt x="17046" y="29222"/>
                    <a:pt x="20131" y="28594"/>
                    <a:pt x="21102" y="249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5" name="任意形状 450"/>
            <p:cNvSpPr/>
            <p:nvPr/>
          </p:nvSpPr>
          <p:spPr>
            <a:xfrm>
              <a:off x="16372674" y="4683915"/>
              <a:ext cx="50442" cy="71851"/>
            </a:xfrm>
            <a:custGeom>
              <a:avLst/>
              <a:gdLst>
                <a:gd name="connsiteX0" fmla="*/ 49422 w 50442"/>
                <a:gd name="connsiteY0" fmla="*/ 29774 h 71851"/>
                <a:gd name="connsiteX1" fmla="*/ 49422 w 50442"/>
                <a:gd name="connsiteY1" fmla="*/ 17604 h 71851"/>
                <a:gd name="connsiteX2" fmla="*/ 47518 w 50442"/>
                <a:gd name="connsiteY2" fmla="*/ 7994 h 71851"/>
                <a:gd name="connsiteX3" fmla="*/ 44938 w 50442"/>
                <a:gd name="connsiteY3" fmla="*/ 2865 h 71851"/>
                <a:gd name="connsiteX4" fmla="*/ 37893 w 50442"/>
                <a:gd name="connsiteY4" fmla="*/ 305 h 71851"/>
                <a:gd name="connsiteX5" fmla="*/ 34057 w 50442"/>
                <a:gd name="connsiteY5" fmla="*/ 4787 h 71851"/>
                <a:gd name="connsiteX6" fmla="*/ 30858 w 50442"/>
                <a:gd name="connsiteY6" fmla="*/ 17604 h 71851"/>
                <a:gd name="connsiteX7" fmla="*/ 28278 w 50442"/>
                <a:gd name="connsiteY7" fmla="*/ 26567 h 71851"/>
                <a:gd name="connsiteX8" fmla="*/ 26364 w 50442"/>
                <a:gd name="connsiteY8" fmla="*/ 31696 h 71851"/>
                <a:gd name="connsiteX9" fmla="*/ 20605 w 50442"/>
                <a:gd name="connsiteY9" fmla="*/ 33618 h 71851"/>
                <a:gd name="connsiteX10" fmla="*/ 12903 w 50442"/>
                <a:gd name="connsiteY10" fmla="*/ 33618 h 71851"/>
                <a:gd name="connsiteX11" fmla="*/ 7144 w 50442"/>
                <a:gd name="connsiteY11" fmla="*/ 36815 h 71851"/>
                <a:gd name="connsiteX12" fmla="*/ 7144 w 50442"/>
                <a:gd name="connsiteY12" fmla="*/ 44503 h 71851"/>
                <a:gd name="connsiteX13" fmla="*/ 2650 w 50442"/>
                <a:gd name="connsiteY13" fmla="*/ 51554 h 71851"/>
                <a:gd name="connsiteX14" fmla="*/ 90 w 50442"/>
                <a:gd name="connsiteY14" fmla="*/ 56673 h 71851"/>
                <a:gd name="connsiteX15" fmla="*/ 718 w 50442"/>
                <a:gd name="connsiteY15" fmla="*/ 61155 h 71851"/>
                <a:gd name="connsiteX16" fmla="*/ 7134 w 50442"/>
                <a:gd name="connsiteY16" fmla="*/ 66921 h 71851"/>
                <a:gd name="connsiteX17" fmla="*/ 10990 w 50442"/>
                <a:gd name="connsiteY17" fmla="*/ 71412 h 71851"/>
                <a:gd name="connsiteX18" fmla="*/ 18682 w 50442"/>
                <a:gd name="connsiteY18" fmla="*/ 68843 h 71851"/>
                <a:gd name="connsiteX19" fmla="*/ 19948 w 50442"/>
                <a:gd name="connsiteY19" fmla="*/ 63077 h 71851"/>
                <a:gd name="connsiteX20" fmla="*/ 23156 w 50442"/>
                <a:gd name="connsiteY20" fmla="*/ 57958 h 71851"/>
                <a:gd name="connsiteX21" fmla="*/ 26364 w 50442"/>
                <a:gd name="connsiteY21" fmla="*/ 50270 h 71851"/>
                <a:gd name="connsiteX22" fmla="*/ 30211 w 50442"/>
                <a:gd name="connsiteY22" fmla="*/ 40022 h 71851"/>
                <a:gd name="connsiteX23" fmla="*/ 34057 w 50442"/>
                <a:gd name="connsiteY23" fmla="*/ 32971 h 71851"/>
                <a:gd name="connsiteX24" fmla="*/ 37893 w 50442"/>
                <a:gd name="connsiteY24" fmla="*/ 39375 h 71851"/>
                <a:gd name="connsiteX25" fmla="*/ 42387 w 50442"/>
                <a:gd name="connsiteY25" fmla="*/ 48348 h 71851"/>
                <a:gd name="connsiteX26" fmla="*/ 48137 w 50442"/>
                <a:gd name="connsiteY26" fmla="*/ 46425 h 71851"/>
                <a:gd name="connsiteX27" fmla="*/ 48137 w 50442"/>
                <a:gd name="connsiteY27" fmla="*/ 39375 h 71851"/>
                <a:gd name="connsiteX28" fmla="*/ 46223 w 50442"/>
                <a:gd name="connsiteY28" fmla="*/ 34256 h 71851"/>
                <a:gd name="connsiteX29" fmla="*/ 49422 w 50442"/>
                <a:gd name="connsiteY29" fmla="*/ 29774 h 7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442" h="71851">
                  <a:moveTo>
                    <a:pt x="49422" y="29774"/>
                  </a:moveTo>
                  <a:cubicBezTo>
                    <a:pt x="51412" y="25454"/>
                    <a:pt x="49974" y="22314"/>
                    <a:pt x="49422" y="17604"/>
                  </a:cubicBezTo>
                  <a:cubicBezTo>
                    <a:pt x="49013" y="13798"/>
                    <a:pt x="48860" y="11562"/>
                    <a:pt x="47518" y="7994"/>
                  </a:cubicBezTo>
                  <a:cubicBezTo>
                    <a:pt x="46709" y="5910"/>
                    <a:pt x="46528" y="4445"/>
                    <a:pt x="44938" y="2865"/>
                  </a:cubicBezTo>
                  <a:cubicBezTo>
                    <a:pt x="42863" y="810"/>
                    <a:pt x="40644" y="-665"/>
                    <a:pt x="37893" y="305"/>
                  </a:cubicBezTo>
                  <a:cubicBezTo>
                    <a:pt x="35723" y="1067"/>
                    <a:pt x="35304" y="2846"/>
                    <a:pt x="34057" y="4787"/>
                  </a:cubicBezTo>
                  <a:cubicBezTo>
                    <a:pt x="31286" y="9135"/>
                    <a:pt x="32200" y="12628"/>
                    <a:pt x="30858" y="17604"/>
                  </a:cubicBezTo>
                  <a:cubicBezTo>
                    <a:pt x="29877" y="21115"/>
                    <a:pt x="29458" y="23123"/>
                    <a:pt x="28278" y="26567"/>
                  </a:cubicBezTo>
                  <a:cubicBezTo>
                    <a:pt x="27602" y="28594"/>
                    <a:pt x="27869" y="30174"/>
                    <a:pt x="26364" y="31696"/>
                  </a:cubicBezTo>
                  <a:cubicBezTo>
                    <a:pt x="24689" y="33380"/>
                    <a:pt x="22928" y="33190"/>
                    <a:pt x="20605" y="33618"/>
                  </a:cubicBezTo>
                  <a:cubicBezTo>
                    <a:pt x="17644" y="34151"/>
                    <a:pt x="15807" y="32809"/>
                    <a:pt x="12903" y="33618"/>
                  </a:cubicBezTo>
                  <a:cubicBezTo>
                    <a:pt x="10418" y="34313"/>
                    <a:pt x="8543" y="34665"/>
                    <a:pt x="7144" y="36815"/>
                  </a:cubicBezTo>
                  <a:cubicBezTo>
                    <a:pt x="5506" y="39327"/>
                    <a:pt x="7953" y="41611"/>
                    <a:pt x="7144" y="44503"/>
                  </a:cubicBezTo>
                  <a:cubicBezTo>
                    <a:pt x="6277" y="47643"/>
                    <a:pt x="4231" y="48700"/>
                    <a:pt x="2650" y="51554"/>
                  </a:cubicBezTo>
                  <a:cubicBezTo>
                    <a:pt x="1584" y="53505"/>
                    <a:pt x="375" y="54456"/>
                    <a:pt x="90" y="56673"/>
                  </a:cubicBezTo>
                  <a:cubicBezTo>
                    <a:pt x="-139" y="58424"/>
                    <a:pt x="70" y="59518"/>
                    <a:pt x="718" y="61155"/>
                  </a:cubicBezTo>
                  <a:cubicBezTo>
                    <a:pt x="1965" y="64285"/>
                    <a:pt x="4811" y="64495"/>
                    <a:pt x="7134" y="66921"/>
                  </a:cubicBezTo>
                  <a:cubicBezTo>
                    <a:pt x="8733" y="68596"/>
                    <a:pt x="8838" y="70556"/>
                    <a:pt x="10990" y="71412"/>
                  </a:cubicBezTo>
                  <a:cubicBezTo>
                    <a:pt x="13922" y="72564"/>
                    <a:pt x="16768" y="71365"/>
                    <a:pt x="18682" y="68843"/>
                  </a:cubicBezTo>
                  <a:cubicBezTo>
                    <a:pt x="20062" y="67007"/>
                    <a:pt x="19091" y="65218"/>
                    <a:pt x="19948" y="63077"/>
                  </a:cubicBezTo>
                  <a:cubicBezTo>
                    <a:pt x="20833" y="60898"/>
                    <a:pt x="22052" y="60042"/>
                    <a:pt x="23156" y="57958"/>
                  </a:cubicBezTo>
                  <a:cubicBezTo>
                    <a:pt x="24689" y="55084"/>
                    <a:pt x="25165" y="53276"/>
                    <a:pt x="26364" y="50270"/>
                  </a:cubicBezTo>
                  <a:cubicBezTo>
                    <a:pt x="27945" y="46302"/>
                    <a:pt x="28392" y="43875"/>
                    <a:pt x="30211" y="40022"/>
                  </a:cubicBezTo>
                  <a:cubicBezTo>
                    <a:pt x="31534" y="37186"/>
                    <a:pt x="30924" y="32838"/>
                    <a:pt x="34057" y="32971"/>
                  </a:cubicBezTo>
                  <a:cubicBezTo>
                    <a:pt x="36960" y="33104"/>
                    <a:pt x="36484" y="36834"/>
                    <a:pt x="37893" y="39375"/>
                  </a:cubicBezTo>
                  <a:cubicBezTo>
                    <a:pt x="39788" y="42791"/>
                    <a:pt x="38531" y="47643"/>
                    <a:pt x="42387" y="48348"/>
                  </a:cubicBezTo>
                  <a:cubicBezTo>
                    <a:pt x="44719" y="48776"/>
                    <a:pt x="46652" y="48271"/>
                    <a:pt x="48137" y="46425"/>
                  </a:cubicBezTo>
                  <a:cubicBezTo>
                    <a:pt x="49870" y="44285"/>
                    <a:pt x="48708" y="42067"/>
                    <a:pt x="48137" y="39375"/>
                  </a:cubicBezTo>
                  <a:cubicBezTo>
                    <a:pt x="47708" y="37291"/>
                    <a:pt x="45957" y="36368"/>
                    <a:pt x="46223" y="34256"/>
                  </a:cubicBezTo>
                  <a:cubicBezTo>
                    <a:pt x="46499" y="32124"/>
                    <a:pt x="48527" y="31725"/>
                    <a:pt x="49422" y="2977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6" name="任意形状 451"/>
            <p:cNvSpPr/>
            <p:nvPr/>
          </p:nvSpPr>
          <p:spPr>
            <a:xfrm>
              <a:off x="16399456" y="4732773"/>
              <a:ext cx="14384" cy="13571"/>
            </a:xfrm>
            <a:custGeom>
              <a:avLst/>
              <a:gdLst>
                <a:gd name="connsiteX0" fmla="*/ 3410 w 14384"/>
                <a:gd name="connsiteY0" fmla="*/ 2039 h 13571"/>
                <a:gd name="connsiteX1" fmla="*/ 201 w 14384"/>
                <a:gd name="connsiteY1" fmla="*/ 6521 h 13571"/>
                <a:gd name="connsiteX2" fmla="*/ 849 w 14384"/>
                <a:gd name="connsiteY2" fmla="*/ 11012 h 13571"/>
                <a:gd name="connsiteX3" fmla="*/ 5323 w 14384"/>
                <a:gd name="connsiteY3" fmla="*/ 13572 h 13571"/>
                <a:gd name="connsiteX4" fmla="*/ 9807 w 14384"/>
                <a:gd name="connsiteY4" fmla="*/ 11012 h 13571"/>
                <a:gd name="connsiteX5" fmla="*/ 14301 w 14384"/>
                <a:gd name="connsiteY5" fmla="*/ 6521 h 13571"/>
                <a:gd name="connsiteX6" fmla="*/ 12396 w 14384"/>
                <a:gd name="connsiteY6" fmla="*/ 1402 h 13571"/>
                <a:gd name="connsiteX7" fmla="*/ 3410 w 14384"/>
                <a:gd name="connsiteY7" fmla="*/ 2039 h 1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4" h="13571">
                  <a:moveTo>
                    <a:pt x="3410" y="2039"/>
                  </a:moveTo>
                  <a:cubicBezTo>
                    <a:pt x="1649" y="3295"/>
                    <a:pt x="630" y="4418"/>
                    <a:pt x="201" y="6521"/>
                  </a:cubicBezTo>
                  <a:cubicBezTo>
                    <a:pt x="-151" y="8262"/>
                    <a:pt x="-103" y="9518"/>
                    <a:pt x="849" y="11012"/>
                  </a:cubicBezTo>
                  <a:cubicBezTo>
                    <a:pt x="1906" y="12706"/>
                    <a:pt x="3315" y="13572"/>
                    <a:pt x="5323" y="13572"/>
                  </a:cubicBezTo>
                  <a:cubicBezTo>
                    <a:pt x="7351" y="13572"/>
                    <a:pt x="8208" y="12211"/>
                    <a:pt x="9807" y="11012"/>
                  </a:cubicBezTo>
                  <a:cubicBezTo>
                    <a:pt x="11797" y="9537"/>
                    <a:pt x="13891" y="8966"/>
                    <a:pt x="14301" y="6521"/>
                  </a:cubicBezTo>
                  <a:cubicBezTo>
                    <a:pt x="14643" y="4418"/>
                    <a:pt x="13929" y="2858"/>
                    <a:pt x="12396" y="1402"/>
                  </a:cubicBezTo>
                  <a:cubicBezTo>
                    <a:pt x="9807" y="-996"/>
                    <a:pt x="6247" y="-7"/>
                    <a:pt x="3410" y="203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7" name="任意形状 452"/>
            <p:cNvSpPr/>
            <p:nvPr/>
          </p:nvSpPr>
          <p:spPr>
            <a:xfrm>
              <a:off x="16369505" y="4799719"/>
              <a:ext cx="9831" cy="5010"/>
            </a:xfrm>
            <a:custGeom>
              <a:avLst/>
              <a:gdLst>
                <a:gd name="connsiteX0" fmla="*/ 4515 w 9831"/>
                <a:gd name="connsiteY0" fmla="*/ 463 h 5010"/>
                <a:gd name="connsiteX1" fmla="*/ 41 w 9831"/>
                <a:gd name="connsiteY1" fmla="*/ 2394 h 5010"/>
                <a:gd name="connsiteX2" fmla="*/ 5172 w 9831"/>
                <a:gd name="connsiteY2" fmla="*/ 4963 h 5010"/>
                <a:gd name="connsiteX3" fmla="*/ 9646 w 9831"/>
                <a:gd name="connsiteY3" fmla="*/ 1119 h 5010"/>
                <a:gd name="connsiteX4" fmla="*/ 4515 w 9831"/>
                <a:gd name="connsiteY4" fmla="*/ 463 h 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1" h="5010">
                  <a:moveTo>
                    <a:pt x="4515" y="463"/>
                  </a:moveTo>
                  <a:cubicBezTo>
                    <a:pt x="2640" y="748"/>
                    <a:pt x="412" y="529"/>
                    <a:pt x="41" y="2394"/>
                  </a:cubicBezTo>
                  <a:cubicBezTo>
                    <a:pt x="-407" y="4573"/>
                    <a:pt x="2935" y="5201"/>
                    <a:pt x="5172" y="4963"/>
                  </a:cubicBezTo>
                  <a:cubicBezTo>
                    <a:pt x="7457" y="4707"/>
                    <a:pt x="10636" y="3194"/>
                    <a:pt x="9646" y="1119"/>
                  </a:cubicBezTo>
                  <a:cubicBezTo>
                    <a:pt x="8780" y="-708"/>
                    <a:pt x="6505" y="187"/>
                    <a:pt x="4515" y="46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8" name="任意形状 453"/>
            <p:cNvSpPr/>
            <p:nvPr/>
          </p:nvSpPr>
          <p:spPr>
            <a:xfrm>
              <a:off x="16353965" y="4807558"/>
              <a:ext cx="10444" cy="6499"/>
            </a:xfrm>
            <a:custGeom>
              <a:avLst/>
              <a:gdLst>
                <a:gd name="connsiteX0" fmla="*/ 2728 w 10444"/>
                <a:gd name="connsiteY0" fmla="*/ 1568 h 6499"/>
                <a:gd name="connsiteX1" fmla="*/ 158 w 10444"/>
                <a:gd name="connsiteY1" fmla="*/ 2853 h 6499"/>
                <a:gd name="connsiteX2" fmla="*/ 3366 w 10444"/>
                <a:gd name="connsiteY2" fmla="*/ 6060 h 6499"/>
                <a:gd name="connsiteX3" fmla="*/ 8488 w 10444"/>
                <a:gd name="connsiteY3" fmla="*/ 5422 h 6499"/>
                <a:gd name="connsiteX4" fmla="*/ 10411 w 10444"/>
                <a:gd name="connsiteY4" fmla="*/ 1578 h 6499"/>
                <a:gd name="connsiteX5" fmla="*/ 2728 w 10444"/>
                <a:gd name="connsiteY5" fmla="*/ 1568 h 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44" h="6499">
                  <a:moveTo>
                    <a:pt x="2728" y="1568"/>
                  </a:moveTo>
                  <a:cubicBezTo>
                    <a:pt x="1672" y="1940"/>
                    <a:pt x="672" y="1844"/>
                    <a:pt x="158" y="2853"/>
                  </a:cubicBezTo>
                  <a:cubicBezTo>
                    <a:pt x="-632" y="4433"/>
                    <a:pt x="1710" y="5432"/>
                    <a:pt x="3366" y="6060"/>
                  </a:cubicBezTo>
                  <a:cubicBezTo>
                    <a:pt x="5251" y="6773"/>
                    <a:pt x="6908" y="6659"/>
                    <a:pt x="8488" y="5422"/>
                  </a:cubicBezTo>
                  <a:cubicBezTo>
                    <a:pt x="9821" y="4385"/>
                    <a:pt x="10621" y="3243"/>
                    <a:pt x="10411" y="1578"/>
                  </a:cubicBezTo>
                  <a:cubicBezTo>
                    <a:pt x="10050" y="-1400"/>
                    <a:pt x="5556" y="569"/>
                    <a:pt x="2728" y="156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69" name="任意形状 454"/>
            <p:cNvSpPr/>
            <p:nvPr/>
          </p:nvSpPr>
          <p:spPr>
            <a:xfrm>
              <a:off x="16451327" y="4838262"/>
              <a:ext cx="5595" cy="8822"/>
            </a:xfrm>
            <a:custGeom>
              <a:avLst/>
              <a:gdLst>
                <a:gd name="connsiteX0" fmla="*/ 281 w 5595"/>
                <a:gd name="connsiteY0" fmla="*/ 2931 h 8822"/>
                <a:gd name="connsiteX1" fmla="*/ 3470 w 5595"/>
                <a:gd name="connsiteY1" fmla="*/ 8706 h 8822"/>
                <a:gd name="connsiteX2" fmla="*/ 5393 w 5595"/>
                <a:gd name="connsiteY2" fmla="*/ 4206 h 8822"/>
                <a:gd name="connsiteX3" fmla="*/ 4765 w 5595"/>
                <a:gd name="connsiteY3" fmla="*/ 380 h 8822"/>
                <a:gd name="connsiteX4" fmla="*/ 281 w 5595"/>
                <a:gd name="connsiteY4" fmla="*/ 2931 h 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5" h="8822">
                  <a:moveTo>
                    <a:pt x="281" y="2931"/>
                  </a:moveTo>
                  <a:cubicBezTo>
                    <a:pt x="-709" y="5309"/>
                    <a:pt x="1052" y="9582"/>
                    <a:pt x="3470" y="8706"/>
                  </a:cubicBezTo>
                  <a:cubicBezTo>
                    <a:pt x="5260" y="8059"/>
                    <a:pt x="5241" y="6109"/>
                    <a:pt x="5393" y="4206"/>
                  </a:cubicBezTo>
                  <a:cubicBezTo>
                    <a:pt x="5545" y="2702"/>
                    <a:pt x="5983" y="1275"/>
                    <a:pt x="4765" y="380"/>
                  </a:cubicBezTo>
                  <a:cubicBezTo>
                    <a:pt x="3146" y="-828"/>
                    <a:pt x="1043" y="1066"/>
                    <a:pt x="281" y="29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0" name="任意形状 455"/>
            <p:cNvSpPr/>
            <p:nvPr/>
          </p:nvSpPr>
          <p:spPr>
            <a:xfrm>
              <a:off x="16369343" y="4740153"/>
              <a:ext cx="79883" cy="75638"/>
            </a:xfrm>
            <a:custGeom>
              <a:avLst/>
              <a:gdLst>
                <a:gd name="connsiteX0" fmla="*/ 76458 w 79883"/>
                <a:gd name="connsiteY0" fmla="*/ 63169 h 75638"/>
                <a:gd name="connsiteX1" fmla="*/ 78381 w 79883"/>
                <a:gd name="connsiteY1" fmla="*/ 53559 h 75638"/>
                <a:gd name="connsiteX2" fmla="*/ 79666 w 79883"/>
                <a:gd name="connsiteY2" fmla="*/ 45223 h 75638"/>
                <a:gd name="connsiteX3" fmla="*/ 79028 w 79883"/>
                <a:gd name="connsiteY3" fmla="*/ 35623 h 75638"/>
                <a:gd name="connsiteX4" fmla="*/ 75830 w 79883"/>
                <a:gd name="connsiteY4" fmla="*/ 29847 h 75638"/>
                <a:gd name="connsiteX5" fmla="*/ 71317 w 79883"/>
                <a:gd name="connsiteY5" fmla="*/ 26022 h 75638"/>
                <a:gd name="connsiteX6" fmla="*/ 72622 w 79883"/>
                <a:gd name="connsiteY6" fmla="*/ 18962 h 75638"/>
                <a:gd name="connsiteX7" fmla="*/ 68785 w 79883"/>
                <a:gd name="connsiteY7" fmla="*/ 11283 h 75638"/>
                <a:gd name="connsiteX8" fmla="*/ 64272 w 79883"/>
                <a:gd name="connsiteY8" fmla="*/ 5517 h 75638"/>
                <a:gd name="connsiteX9" fmla="*/ 59808 w 79883"/>
                <a:gd name="connsiteY9" fmla="*/ 388 h 75638"/>
                <a:gd name="connsiteX10" fmla="*/ 54667 w 79883"/>
                <a:gd name="connsiteY10" fmla="*/ 1035 h 75638"/>
                <a:gd name="connsiteX11" fmla="*/ 54667 w 79883"/>
                <a:gd name="connsiteY11" fmla="*/ 8714 h 75638"/>
                <a:gd name="connsiteX12" fmla="*/ 52116 w 79883"/>
                <a:gd name="connsiteY12" fmla="*/ 16412 h 75638"/>
                <a:gd name="connsiteX13" fmla="*/ 43128 w 79883"/>
                <a:gd name="connsiteY13" fmla="*/ 20893 h 75638"/>
                <a:gd name="connsiteX14" fmla="*/ 39920 w 79883"/>
                <a:gd name="connsiteY14" fmla="*/ 23453 h 75638"/>
                <a:gd name="connsiteX15" fmla="*/ 34170 w 79883"/>
                <a:gd name="connsiteY15" fmla="*/ 24737 h 75638"/>
                <a:gd name="connsiteX16" fmla="*/ 32238 w 79883"/>
                <a:gd name="connsiteY16" fmla="*/ 18324 h 75638"/>
                <a:gd name="connsiteX17" fmla="*/ 25812 w 79883"/>
                <a:gd name="connsiteY17" fmla="*/ 19609 h 75638"/>
                <a:gd name="connsiteX18" fmla="*/ 17482 w 79883"/>
                <a:gd name="connsiteY18" fmla="*/ 23453 h 75638"/>
                <a:gd name="connsiteX19" fmla="*/ 14921 w 79883"/>
                <a:gd name="connsiteY19" fmla="*/ 30494 h 75638"/>
                <a:gd name="connsiteX20" fmla="*/ 7876 w 79883"/>
                <a:gd name="connsiteY20" fmla="*/ 32416 h 75638"/>
                <a:gd name="connsiteX21" fmla="*/ 1469 w 79883"/>
                <a:gd name="connsiteY21" fmla="*/ 37535 h 75638"/>
                <a:gd name="connsiteX22" fmla="*/ 193 w 79883"/>
                <a:gd name="connsiteY22" fmla="*/ 45223 h 75638"/>
                <a:gd name="connsiteX23" fmla="*/ 193 w 79883"/>
                <a:gd name="connsiteY23" fmla="*/ 43939 h 75638"/>
                <a:gd name="connsiteX24" fmla="*/ 812 w 79883"/>
                <a:gd name="connsiteY24" fmla="*/ 50990 h 75638"/>
                <a:gd name="connsiteX25" fmla="*/ 5943 w 79883"/>
                <a:gd name="connsiteY25" fmla="*/ 54187 h 75638"/>
                <a:gd name="connsiteX26" fmla="*/ 10437 w 79883"/>
                <a:gd name="connsiteY26" fmla="*/ 50352 h 75638"/>
                <a:gd name="connsiteX27" fmla="*/ 12998 w 79883"/>
                <a:gd name="connsiteY27" fmla="*/ 40732 h 75638"/>
                <a:gd name="connsiteX28" fmla="*/ 18129 w 79883"/>
                <a:gd name="connsiteY28" fmla="*/ 40732 h 75638"/>
                <a:gd name="connsiteX29" fmla="*/ 23899 w 79883"/>
                <a:gd name="connsiteY29" fmla="*/ 42664 h 75638"/>
                <a:gd name="connsiteX30" fmla="*/ 29030 w 79883"/>
                <a:gd name="connsiteY30" fmla="*/ 38820 h 75638"/>
                <a:gd name="connsiteX31" fmla="*/ 34779 w 79883"/>
                <a:gd name="connsiteY31" fmla="*/ 38820 h 75638"/>
                <a:gd name="connsiteX32" fmla="*/ 42491 w 79883"/>
                <a:gd name="connsiteY32" fmla="*/ 38820 h 75638"/>
                <a:gd name="connsiteX33" fmla="*/ 49526 w 79883"/>
                <a:gd name="connsiteY33" fmla="*/ 40732 h 75638"/>
                <a:gd name="connsiteX34" fmla="*/ 43776 w 79883"/>
                <a:gd name="connsiteY34" fmla="*/ 43939 h 75638"/>
                <a:gd name="connsiteX35" fmla="*/ 39911 w 79883"/>
                <a:gd name="connsiteY35" fmla="*/ 47146 h 75638"/>
                <a:gd name="connsiteX36" fmla="*/ 39911 w 79883"/>
                <a:gd name="connsiteY36" fmla="*/ 55471 h 75638"/>
                <a:gd name="connsiteX37" fmla="*/ 43119 w 79883"/>
                <a:gd name="connsiteY37" fmla="*/ 65082 h 75638"/>
                <a:gd name="connsiteX38" fmla="*/ 50830 w 79883"/>
                <a:gd name="connsiteY38" fmla="*/ 69573 h 75638"/>
                <a:gd name="connsiteX39" fmla="*/ 59160 w 79883"/>
                <a:gd name="connsiteY39" fmla="*/ 74064 h 75638"/>
                <a:gd name="connsiteX40" fmla="*/ 64910 w 79883"/>
                <a:gd name="connsiteY40" fmla="*/ 75349 h 75638"/>
                <a:gd name="connsiteX41" fmla="*/ 66196 w 79883"/>
                <a:gd name="connsiteY41" fmla="*/ 67013 h 75638"/>
                <a:gd name="connsiteX42" fmla="*/ 62987 w 79883"/>
                <a:gd name="connsiteY42" fmla="*/ 61247 h 75638"/>
                <a:gd name="connsiteX43" fmla="*/ 61712 w 79883"/>
                <a:gd name="connsiteY43" fmla="*/ 52293 h 75638"/>
                <a:gd name="connsiteX44" fmla="*/ 66196 w 79883"/>
                <a:gd name="connsiteY44" fmla="*/ 49724 h 75638"/>
                <a:gd name="connsiteX45" fmla="*/ 69404 w 79883"/>
                <a:gd name="connsiteY45" fmla="*/ 53568 h 75638"/>
                <a:gd name="connsiteX46" fmla="*/ 70032 w 79883"/>
                <a:gd name="connsiteY46" fmla="*/ 60610 h 75638"/>
                <a:gd name="connsiteX47" fmla="*/ 76458 w 79883"/>
                <a:gd name="connsiteY47" fmla="*/ 63169 h 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9883" h="75638">
                  <a:moveTo>
                    <a:pt x="76458" y="63169"/>
                  </a:moveTo>
                  <a:cubicBezTo>
                    <a:pt x="80133" y="62075"/>
                    <a:pt x="77724" y="57327"/>
                    <a:pt x="78381" y="53559"/>
                  </a:cubicBezTo>
                  <a:cubicBezTo>
                    <a:pt x="78943" y="50324"/>
                    <a:pt x="79505" y="48506"/>
                    <a:pt x="79666" y="45223"/>
                  </a:cubicBezTo>
                  <a:cubicBezTo>
                    <a:pt x="79857" y="41475"/>
                    <a:pt x="80257" y="39172"/>
                    <a:pt x="79028" y="35623"/>
                  </a:cubicBezTo>
                  <a:cubicBezTo>
                    <a:pt x="78210" y="33187"/>
                    <a:pt x="77467" y="31836"/>
                    <a:pt x="75830" y="29847"/>
                  </a:cubicBezTo>
                  <a:cubicBezTo>
                    <a:pt x="74364" y="28077"/>
                    <a:pt x="72231" y="28134"/>
                    <a:pt x="71317" y="26022"/>
                  </a:cubicBezTo>
                  <a:cubicBezTo>
                    <a:pt x="70261" y="23434"/>
                    <a:pt x="72917" y="21740"/>
                    <a:pt x="72622" y="18962"/>
                  </a:cubicBezTo>
                  <a:cubicBezTo>
                    <a:pt x="72260" y="15641"/>
                    <a:pt x="70584" y="14109"/>
                    <a:pt x="68785" y="11283"/>
                  </a:cubicBezTo>
                  <a:cubicBezTo>
                    <a:pt x="67243" y="8885"/>
                    <a:pt x="66100" y="7705"/>
                    <a:pt x="64272" y="5517"/>
                  </a:cubicBezTo>
                  <a:cubicBezTo>
                    <a:pt x="62578" y="3461"/>
                    <a:pt x="62359" y="1149"/>
                    <a:pt x="59808" y="388"/>
                  </a:cubicBezTo>
                  <a:cubicBezTo>
                    <a:pt x="57856" y="-192"/>
                    <a:pt x="56247" y="-231"/>
                    <a:pt x="54667" y="1035"/>
                  </a:cubicBezTo>
                  <a:cubicBezTo>
                    <a:pt x="52335" y="2900"/>
                    <a:pt x="55143" y="5755"/>
                    <a:pt x="54667" y="8714"/>
                  </a:cubicBezTo>
                  <a:cubicBezTo>
                    <a:pt x="54181" y="11835"/>
                    <a:pt x="53096" y="13405"/>
                    <a:pt x="52116" y="16412"/>
                  </a:cubicBezTo>
                  <a:lnTo>
                    <a:pt x="43128" y="20893"/>
                  </a:lnTo>
                  <a:cubicBezTo>
                    <a:pt x="41882" y="21892"/>
                    <a:pt x="41348" y="22701"/>
                    <a:pt x="39920" y="23453"/>
                  </a:cubicBezTo>
                  <a:cubicBezTo>
                    <a:pt x="37902" y="24528"/>
                    <a:pt x="36217" y="25774"/>
                    <a:pt x="34170" y="24737"/>
                  </a:cubicBezTo>
                  <a:cubicBezTo>
                    <a:pt x="31828" y="23548"/>
                    <a:pt x="34475" y="19647"/>
                    <a:pt x="32238" y="18324"/>
                  </a:cubicBezTo>
                  <a:cubicBezTo>
                    <a:pt x="30039" y="17040"/>
                    <a:pt x="28277" y="18866"/>
                    <a:pt x="25812" y="19609"/>
                  </a:cubicBezTo>
                  <a:cubicBezTo>
                    <a:pt x="22413" y="20646"/>
                    <a:pt x="19786" y="20722"/>
                    <a:pt x="17482" y="23453"/>
                  </a:cubicBezTo>
                  <a:cubicBezTo>
                    <a:pt x="15616" y="25679"/>
                    <a:pt x="17101" y="28524"/>
                    <a:pt x="14921" y="30494"/>
                  </a:cubicBezTo>
                  <a:cubicBezTo>
                    <a:pt x="12817" y="32407"/>
                    <a:pt x="10418" y="31160"/>
                    <a:pt x="7876" y="32416"/>
                  </a:cubicBezTo>
                  <a:cubicBezTo>
                    <a:pt x="5001" y="33824"/>
                    <a:pt x="3050" y="34766"/>
                    <a:pt x="1469" y="37535"/>
                  </a:cubicBezTo>
                  <a:cubicBezTo>
                    <a:pt x="-44" y="40171"/>
                    <a:pt x="688" y="42226"/>
                    <a:pt x="193" y="45223"/>
                  </a:cubicBezTo>
                  <a:lnTo>
                    <a:pt x="193" y="43939"/>
                  </a:lnTo>
                  <a:cubicBezTo>
                    <a:pt x="432" y="46689"/>
                    <a:pt x="-720" y="48687"/>
                    <a:pt x="812" y="50990"/>
                  </a:cubicBezTo>
                  <a:cubicBezTo>
                    <a:pt x="2145" y="52940"/>
                    <a:pt x="3583" y="54387"/>
                    <a:pt x="5943" y="54187"/>
                  </a:cubicBezTo>
                  <a:cubicBezTo>
                    <a:pt x="8247" y="53996"/>
                    <a:pt x="9047" y="52198"/>
                    <a:pt x="10437" y="50352"/>
                  </a:cubicBezTo>
                  <a:cubicBezTo>
                    <a:pt x="12760" y="47241"/>
                    <a:pt x="9437" y="42293"/>
                    <a:pt x="12998" y="40732"/>
                  </a:cubicBezTo>
                  <a:cubicBezTo>
                    <a:pt x="14835" y="39933"/>
                    <a:pt x="16158" y="40456"/>
                    <a:pt x="18129" y="40732"/>
                  </a:cubicBezTo>
                  <a:cubicBezTo>
                    <a:pt x="20471" y="41084"/>
                    <a:pt x="21556" y="43006"/>
                    <a:pt x="23899" y="42664"/>
                  </a:cubicBezTo>
                  <a:cubicBezTo>
                    <a:pt x="26373" y="42293"/>
                    <a:pt x="26640" y="39562"/>
                    <a:pt x="29030" y="38820"/>
                  </a:cubicBezTo>
                  <a:cubicBezTo>
                    <a:pt x="31172" y="38154"/>
                    <a:pt x="32533" y="38820"/>
                    <a:pt x="34779" y="38820"/>
                  </a:cubicBezTo>
                  <a:cubicBezTo>
                    <a:pt x="37788" y="38820"/>
                    <a:pt x="39502" y="38411"/>
                    <a:pt x="42491" y="38820"/>
                  </a:cubicBezTo>
                  <a:cubicBezTo>
                    <a:pt x="45299" y="39210"/>
                    <a:pt x="49526" y="37887"/>
                    <a:pt x="49526" y="40732"/>
                  </a:cubicBezTo>
                  <a:cubicBezTo>
                    <a:pt x="49507" y="43311"/>
                    <a:pt x="45861" y="42464"/>
                    <a:pt x="43776" y="43939"/>
                  </a:cubicBezTo>
                  <a:cubicBezTo>
                    <a:pt x="42177" y="45062"/>
                    <a:pt x="40948" y="45490"/>
                    <a:pt x="39911" y="47146"/>
                  </a:cubicBezTo>
                  <a:cubicBezTo>
                    <a:pt x="38207" y="49905"/>
                    <a:pt x="39463" y="52255"/>
                    <a:pt x="39911" y="55471"/>
                  </a:cubicBezTo>
                  <a:cubicBezTo>
                    <a:pt x="40511" y="59382"/>
                    <a:pt x="40558" y="62075"/>
                    <a:pt x="43119" y="65082"/>
                  </a:cubicBezTo>
                  <a:cubicBezTo>
                    <a:pt x="45385" y="67717"/>
                    <a:pt x="47793" y="67870"/>
                    <a:pt x="50830" y="69573"/>
                  </a:cubicBezTo>
                  <a:cubicBezTo>
                    <a:pt x="54048" y="71371"/>
                    <a:pt x="55647" y="72875"/>
                    <a:pt x="59160" y="74064"/>
                  </a:cubicBezTo>
                  <a:cubicBezTo>
                    <a:pt x="61331" y="74787"/>
                    <a:pt x="62806" y="76262"/>
                    <a:pt x="64910" y="75349"/>
                  </a:cubicBezTo>
                  <a:cubicBezTo>
                    <a:pt x="67938" y="74026"/>
                    <a:pt x="66900" y="70220"/>
                    <a:pt x="66196" y="67013"/>
                  </a:cubicBezTo>
                  <a:cubicBezTo>
                    <a:pt x="65643" y="64511"/>
                    <a:pt x="63892" y="63654"/>
                    <a:pt x="62987" y="61247"/>
                  </a:cubicBezTo>
                  <a:cubicBezTo>
                    <a:pt x="61769" y="57936"/>
                    <a:pt x="59617" y="55119"/>
                    <a:pt x="61712" y="52293"/>
                  </a:cubicBezTo>
                  <a:cubicBezTo>
                    <a:pt x="62911" y="50676"/>
                    <a:pt x="64225" y="49344"/>
                    <a:pt x="66196" y="49724"/>
                  </a:cubicBezTo>
                  <a:cubicBezTo>
                    <a:pt x="68109" y="50095"/>
                    <a:pt x="68566" y="51808"/>
                    <a:pt x="69404" y="53568"/>
                  </a:cubicBezTo>
                  <a:cubicBezTo>
                    <a:pt x="70584" y="56052"/>
                    <a:pt x="68385" y="58412"/>
                    <a:pt x="70032" y="60610"/>
                  </a:cubicBezTo>
                  <a:cubicBezTo>
                    <a:pt x="71669" y="62750"/>
                    <a:pt x="73888" y="63940"/>
                    <a:pt x="76458" y="6316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1" name="任意形状 456"/>
            <p:cNvSpPr/>
            <p:nvPr/>
          </p:nvSpPr>
          <p:spPr>
            <a:xfrm>
              <a:off x="15870057" y="4667155"/>
              <a:ext cx="11991" cy="42336"/>
            </a:xfrm>
            <a:custGeom>
              <a:avLst/>
              <a:gdLst>
                <a:gd name="connsiteX0" fmla="*/ 11781 w 11991"/>
                <a:gd name="connsiteY0" fmla="*/ 4286 h 42336"/>
                <a:gd name="connsiteX1" fmla="*/ 9868 w 11991"/>
                <a:gd name="connsiteY1" fmla="*/ 433 h 42336"/>
                <a:gd name="connsiteX2" fmla="*/ 4089 w 11991"/>
                <a:gd name="connsiteY2" fmla="*/ 2364 h 42336"/>
                <a:gd name="connsiteX3" fmla="*/ 1538 w 11991"/>
                <a:gd name="connsiteY3" fmla="*/ 8768 h 42336"/>
                <a:gd name="connsiteX4" fmla="*/ 900 w 11991"/>
                <a:gd name="connsiteY4" fmla="*/ 15809 h 42336"/>
                <a:gd name="connsiteX5" fmla="*/ 243 w 11991"/>
                <a:gd name="connsiteY5" fmla="*/ 24145 h 42336"/>
                <a:gd name="connsiteX6" fmla="*/ 900 w 11991"/>
                <a:gd name="connsiteY6" fmla="*/ 35030 h 42336"/>
                <a:gd name="connsiteX7" fmla="*/ 4089 w 11991"/>
                <a:gd name="connsiteY7" fmla="*/ 40796 h 42336"/>
                <a:gd name="connsiteX8" fmla="*/ 9868 w 11991"/>
                <a:gd name="connsiteY8" fmla="*/ 41443 h 42336"/>
                <a:gd name="connsiteX9" fmla="*/ 9868 w 11991"/>
                <a:gd name="connsiteY9" fmla="*/ 35030 h 42336"/>
                <a:gd name="connsiteX10" fmla="*/ 11143 w 11991"/>
                <a:gd name="connsiteY10" fmla="*/ 23498 h 42336"/>
                <a:gd name="connsiteX11" fmla="*/ 10496 w 11991"/>
                <a:gd name="connsiteY11" fmla="*/ 12612 h 42336"/>
                <a:gd name="connsiteX12" fmla="*/ 11781 w 11991"/>
                <a:gd name="connsiteY12" fmla="*/ 4286 h 4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91" h="42336">
                  <a:moveTo>
                    <a:pt x="11781" y="4286"/>
                  </a:moveTo>
                  <a:cubicBezTo>
                    <a:pt x="11343" y="2659"/>
                    <a:pt x="11296" y="1299"/>
                    <a:pt x="9868" y="433"/>
                  </a:cubicBezTo>
                  <a:cubicBezTo>
                    <a:pt x="7821" y="-785"/>
                    <a:pt x="5869" y="794"/>
                    <a:pt x="4089" y="2364"/>
                  </a:cubicBezTo>
                  <a:cubicBezTo>
                    <a:pt x="2090" y="4153"/>
                    <a:pt x="2166" y="6151"/>
                    <a:pt x="1538" y="8768"/>
                  </a:cubicBezTo>
                  <a:cubicBezTo>
                    <a:pt x="900" y="11451"/>
                    <a:pt x="1128" y="13059"/>
                    <a:pt x="900" y="15809"/>
                  </a:cubicBezTo>
                  <a:cubicBezTo>
                    <a:pt x="614" y="19054"/>
                    <a:pt x="300" y="20881"/>
                    <a:pt x="243" y="24145"/>
                  </a:cubicBezTo>
                  <a:cubicBezTo>
                    <a:pt x="157" y="28388"/>
                    <a:pt x="-538" y="31015"/>
                    <a:pt x="900" y="35030"/>
                  </a:cubicBezTo>
                  <a:cubicBezTo>
                    <a:pt x="1738" y="37456"/>
                    <a:pt x="4089" y="40796"/>
                    <a:pt x="4089" y="40796"/>
                  </a:cubicBezTo>
                  <a:cubicBezTo>
                    <a:pt x="5507" y="42566"/>
                    <a:pt x="8087" y="42851"/>
                    <a:pt x="9868" y="41443"/>
                  </a:cubicBezTo>
                  <a:cubicBezTo>
                    <a:pt x="11800" y="39873"/>
                    <a:pt x="9763" y="37523"/>
                    <a:pt x="9868" y="35030"/>
                  </a:cubicBezTo>
                  <a:cubicBezTo>
                    <a:pt x="10048" y="30520"/>
                    <a:pt x="11039" y="28027"/>
                    <a:pt x="11143" y="23498"/>
                  </a:cubicBezTo>
                  <a:cubicBezTo>
                    <a:pt x="11248" y="19244"/>
                    <a:pt x="10239" y="16856"/>
                    <a:pt x="10496" y="12612"/>
                  </a:cubicBezTo>
                  <a:cubicBezTo>
                    <a:pt x="10696" y="9329"/>
                    <a:pt x="12619" y="7465"/>
                    <a:pt x="11781" y="42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2" name="任意形状 457"/>
            <p:cNvSpPr/>
            <p:nvPr/>
          </p:nvSpPr>
          <p:spPr>
            <a:xfrm>
              <a:off x="15870864" y="4717455"/>
              <a:ext cx="7177" cy="3650"/>
            </a:xfrm>
            <a:custGeom>
              <a:avLst/>
              <a:gdLst>
                <a:gd name="connsiteX0" fmla="*/ 121 w 7177"/>
                <a:gd name="connsiteY0" fmla="*/ 706 h 3650"/>
                <a:gd name="connsiteX1" fmla="*/ 3310 w 7177"/>
                <a:gd name="connsiteY1" fmla="*/ 3266 h 3650"/>
                <a:gd name="connsiteX2" fmla="*/ 7166 w 7177"/>
                <a:gd name="connsiteY2" fmla="*/ 2619 h 3650"/>
                <a:gd name="connsiteX3" fmla="*/ 3967 w 7177"/>
                <a:gd name="connsiteY3" fmla="*/ 706 h 3650"/>
                <a:gd name="connsiteX4" fmla="*/ 121 w 7177"/>
                <a:gd name="connsiteY4" fmla="*/ 706 h 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7" h="3650">
                  <a:moveTo>
                    <a:pt x="121" y="706"/>
                  </a:moveTo>
                  <a:cubicBezTo>
                    <a:pt x="-555" y="2162"/>
                    <a:pt x="1749" y="2876"/>
                    <a:pt x="3310" y="3266"/>
                  </a:cubicBezTo>
                  <a:cubicBezTo>
                    <a:pt x="4786" y="3637"/>
                    <a:pt x="6966" y="4132"/>
                    <a:pt x="7166" y="2619"/>
                  </a:cubicBezTo>
                  <a:cubicBezTo>
                    <a:pt x="7347" y="1182"/>
                    <a:pt x="5357" y="1096"/>
                    <a:pt x="3967" y="706"/>
                  </a:cubicBezTo>
                  <a:cubicBezTo>
                    <a:pt x="2511" y="297"/>
                    <a:pt x="749" y="-654"/>
                    <a:pt x="121" y="70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3" name="任意形状 458"/>
            <p:cNvSpPr/>
            <p:nvPr/>
          </p:nvSpPr>
          <p:spPr>
            <a:xfrm>
              <a:off x="15897173" y="4785726"/>
              <a:ext cx="6565" cy="10313"/>
            </a:xfrm>
            <a:custGeom>
              <a:avLst/>
              <a:gdLst>
                <a:gd name="connsiteX0" fmla="*/ 5799 w 6565"/>
                <a:gd name="connsiteY0" fmla="*/ 2277 h 10313"/>
                <a:gd name="connsiteX1" fmla="*/ 1296 w 6565"/>
                <a:gd name="connsiteY1" fmla="*/ 355 h 10313"/>
                <a:gd name="connsiteX2" fmla="*/ 11 w 6565"/>
                <a:gd name="connsiteY2" fmla="*/ 3561 h 10313"/>
                <a:gd name="connsiteX3" fmla="*/ 1296 w 6565"/>
                <a:gd name="connsiteY3" fmla="*/ 7396 h 10313"/>
                <a:gd name="connsiteX4" fmla="*/ 5799 w 6565"/>
                <a:gd name="connsiteY4" fmla="*/ 9965 h 10313"/>
                <a:gd name="connsiteX5" fmla="*/ 6418 w 6565"/>
                <a:gd name="connsiteY5" fmla="*/ 6130 h 10313"/>
                <a:gd name="connsiteX6" fmla="*/ 5799 w 6565"/>
                <a:gd name="connsiteY6" fmla="*/ 2277 h 1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65" h="10313">
                  <a:moveTo>
                    <a:pt x="5799" y="2277"/>
                  </a:moveTo>
                  <a:cubicBezTo>
                    <a:pt x="4704" y="707"/>
                    <a:pt x="2895" y="-673"/>
                    <a:pt x="1296" y="355"/>
                  </a:cubicBezTo>
                  <a:cubicBezTo>
                    <a:pt x="173" y="1078"/>
                    <a:pt x="96" y="2210"/>
                    <a:pt x="11" y="3561"/>
                  </a:cubicBezTo>
                  <a:cubicBezTo>
                    <a:pt x="-75" y="5131"/>
                    <a:pt x="354" y="6140"/>
                    <a:pt x="1296" y="7396"/>
                  </a:cubicBezTo>
                  <a:cubicBezTo>
                    <a:pt x="2505" y="9013"/>
                    <a:pt x="4190" y="11164"/>
                    <a:pt x="5799" y="9965"/>
                  </a:cubicBezTo>
                  <a:cubicBezTo>
                    <a:pt x="7017" y="9051"/>
                    <a:pt x="6418" y="7643"/>
                    <a:pt x="6418" y="6130"/>
                  </a:cubicBezTo>
                  <a:cubicBezTo>
                    <a:pt x="6418" y="4617"/>
                    <a:pt x="6656" y="3523"/>
                    <a:pt x="5799" y="227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4" name="任意形状 459"/>
            <p:cNvSpPr/>
            <p:nvPr/>
          </p:nvSpPr>
          <p:spPr>
            <a:xfrm>
              <a:off x="12072089" y="3611310"/>
              <a:ext cx="569750" cy="279897"/>
            </a:xfrm>
            <a:custGeom>
              <a:avLst/>
              <a:gdLst>
                <a:gd name="connsiteX0" fmla="*/ 373326 w 569750"/>
                <a:gd name="connsiteY0" fmla="*/ 186373 h 279897"/>
                <a:gd name="connsiteX1" fmla="*/ 381656 w 569750"/>
                <a:gd name="connsiteY1" fmla="*/ 188295 h 279897"/>
                <a:gd name="connsiteX2" fmla="*/ 388062 w 569750"/>
                <a:gd name="connsiteY2" fmla="*/ 191502 h 279897"/>
                <a:gd name="connsiteX3" fmla="*/ 397678 w 569750"/>
                <a:gd name="connsiteY3" fmla="*/ 194061 h 279897"/>
                <a:gd name="connsiteX4" fmla="*/ 403437 w 569750"/>
                <a:gd name="connsiteY4" fmla="*/ 198543 h 279897"/>
                <a:gd name="connsiteX5" fmla="*/ 406008 w 569750"/>
                <a:gd name="connsiteY5" fmla="*/ 202387 h 279897"/>
                <a:gd name="connsiteX6" fmla="*/ 410491 w 569750"/>
                <a:gd name="connsiteY6" fmla="*/ 203025 h 279897"/>
                <a:gd name="connsiteX7" fmla="*/ 413052 w 569750"/>
                <a:gd name="connsiteY7" fmla="*/ 208153 h 279897"/>
                <a:gd name="connsiteX8" fmla="*/ 413557 w 569750"/>
                <a:gd name="connsiteY8" fmla="*/ 210075 h 279897"/>
                <a:gd name="connsiteX9" fmla="*/ 414975 w 569750"/>
                <a:gd name="connsiteY9" fmla="*/ 213919 h 279897"/>
                <a:gd name="connsiteX10" fmla="*/ 420745 w 569750"/>
                <a:gd name="connsiteY10" fmla="*/ 215841 h 279897"/>
                <a:gd name="connsiteX11" fmla="*/ 423305 w 569750"/>
                <a:gd name="connsiteY11" fmla="*/ 218401 h 279897"/>
                <a:gd name="connsiteX12" fmla="*/ 429074 w 569750"/>
                <a:gd name="connsiteY12" fmla="*/ 220323 h 279897"/>
                <a:gd name="connsiteX13" fmla="*/ 423305 w 569750"/>
                <a:gd name="connsiteY13" fmla="*/ 222245 h 279897"/>
                <a:gd name="connsiteX14" fmla="*/ 415623 w 569750"/>
                <a:gd name="connsiteY14" fmla="*/ 222883 h 279897"/>
                <a:gd name="connsiteX15" fmla="*/ 418821 w 569750"/>
                <a:gd name="connsiteY15" fmla="*/ 231856 h 279897"/>
                <a:gd name="connsiteX16" fmla="*/ 414975 w 569750"/>
                <a:gd name="connsiteY16" fmla="*/ 240819 h 279897"/>
                <a:gd name="connsiteX17" fmla="*/ 414975 w 569750"/>
                <a:gd name="connsiteY17" fmla="*/ 254273 h 279897"/>
                <a:gd name="connsiteX18" fmla="*/ 420745 w 569750"/>
                <a:gd name="connsiteY18" fmla="*/ 251714 h 279897"/>
                <a:gd name="connsiteX19" fmla="*/ 426514 w 569750"/>
                <a:gd name="connsiteY19" fmla="*/ 245947 h 279897"/>
                <a:gd name="connsiteX20" fmla="*/ 431645 w 569750"/>
                <a:gd name="connsiteY20" fmla="*/ 240181 h 279897"/>
                <a:gd name="connsiteX21" fmla="*/ 435491 w 569750"/>
                <a:gd name="connsiteY21" fmla="*/ 235053 h 279897"/>
                <a:gd name="connsiteX22" fmla="*/ 440613 w 569750"/>
                <a:gd name="connsiteY22" fmla="*/ 235053 h 279897"/>
                <a:gd name="connsiteX23" fmla="*/ 445744 w 569750"/>
                <a:gd name="connsiteY23" fmla="*/ 228649 h 279897"/>
                <a:gd name="connsiteX24" fmla="*/ 447020 w 569750"/>
                <a:gd name="connsiteY24" fmla="*/ 221608 h 279897"/>
                <a:gd name="connsiteX25" fmla="*/ 442536 w 569750"/>
                <a:gd name="connsiteY25" fmla="*/ 217117 h 279897"/>
                <a:gd name="connsiteX26" fmla="*/ 448943 w 569750"/>
                <a:gd name="connsiteY26" fmla="*/ 217117 h 279897"/>
                <a:gd name="connsiteX27" fmla="*/ 449590 w 569750"/>
                <a:gd name="connsiteY27" fmla="*/ 221608 h 279897"/>
                <a:gd name="connsiteX28" fmla="*/ 447020 w 569750"/>
                <a:gd name="connsiteY28" fmla="*/ 231208 h 279897"/>
                <a:gd name="connsiteX29" fmla="*/ 451513 w 569750"/>
                <a:gd name="connsiteY29" fmla="*/ 236975 h 279897"/>
                <a:gd name="connsiteX30" fmla="*/ 453436 w 569750"/>
                <a:gd name="connsiteY30" fmla="*/ 242741 h 279897"/>
                <a:gd name="connsiteX31" fmla="*/ 452798 w 569750"/>
                <a:gd name="connsiteY31" fmla="*/ 251714 h 279897"/>
                <a:gd name="connsiteX32" fmla="*/ 448305 w 569750"/>
                <a:gd name="connsiteY32" fmla="*/ 261314 h 279897"/>
                <a:gd name="connsiteX33" fmla="*/ 443174 w 569750"/>
                <a:gd name="connsiteY33" fmla="*/ 266443 h 279897"/>
                <a:gd name="connsiteX34" fmla="*/ 447020 w 569750"/>
                <a:gd name="connsiteY34" fmla="*/ 270934 h 279897"/>
                <a:gd name="connsiteX35" fmla="*/ 448305 w 569750"/>
                <a:gd name="connsiteY35" fmla="*/ 276691 h 279897"/>
                <a:gd name="connsiteX36" fmla="*/ 448676 w 569750"/>
                <a:gd name="connsiteY36" fmla="*/ 278965 h 279897"/>
                <a:gd name="connsiteX37" fmla="*/ 449590 w 569750"/>
                <a:gd name="connsiteY37" fmla="*/ 279898 h 279897"/>
                <a:gd name="connsiteX38" fmla="*/ 453436 w 569750"/>
                <a:gd name="connsiteY38" fmla="*/ 277966 h 279897"/>
                <a:gd name="connsiteX39" fmla="*/ 465603 w 569750"/>
                <a:gd name="connsiteY39" fmla="*/ 271572 h 279897"/>
                <a:gd name="connsiteX40" fmla="*/ 471372 w 569750"/>
                <a:gd name="connsiteY40" fmla="*/ 265168 h 279897"/>
                <a:gd name="connsiteX41" fmla="*/ 472657 w 569750"/>
                <a:gd name="connsiteY41" fmla="*/ 254911 h 279897"/>
                <a:gd name="connsiteX42" fmla="*/ 469458 w 569750"/>
                <a:gd name="connsiteY42" fmla="*/ 249792 h 279897"/>
                <a:gd name="connsiteX43" fmla="*/ 463689 w 569750"/>
                <a:gd name="connsiteY43" fmla="*/ 246585 h 279897"/>
                <a:gd name="connsiteX44" fmla="*/ 463689 w 569750"/>
                <a:gd name="connsiteY44" fmla="*/ 238259 h 279897"/>
                <a:gd name="connsiteX45" fmla="*/ 464965 w 569750"/>
                <a:gd name="connsiteY45" fmla="*/ 232493 h 279897"/>
                <a:gd name="connsiteX46" fmla="*/ 465603 w 569750"/>
                <a:gd name="connsiteY46" fmla="*/ 225442 h 279897"/>
                <a:gd name="connsiteX47" fmla="*/ 466897 w 569750"/>
                <a:gd name="connsiteY47" fmla="*/ 219676 h 279897"/>
                <a:gd name="connsiteX48" fmla="*/ 464403 w 569750"/>
                <a:gd name="connsiteY48" fmla="*/ 210075 h 279897"/>
                <a:gd name="connsiteX49" fmla="*/ 464327 w 569750"/>
                <a:gd name="connsiteY49" fmla="*/ 209428 h 279897"/>
                <a:gd name="connsiteX50" fmla="*/ 464965 w 569750"/>
                <a:gd name="connsiteY50" fmla="*/ 199190 h 279897"/>
                <a:gd name="connsiteX51" fmla="*/ 465603 w 569750"/>
                <a:gd name="connsiteY51" fmla="*/ 193424 h 279897"/>
                <a:gd name="connsiteX52" fmla="*/ 460481 w 569750"/>
                <a:gd name="connsiteY52" fmla="*/ 191502 h 279897"/>
                <a:gd name="connsiteX53" fmla="*/ 453436 w 569750"/>
                <a:gd name="connsiteY53" fmla="*/ 192777 h 279897"/>
                <a:gd name="connsiteX54" fmla="*/ 448305 w 569750"/>
                <a:gd name="connsiteY54" fmla="*/ 195346 h 279897"/>
                <a:gd name="connsiteX55" fmla="*/ 441251 w 569750"/>
                <a:gd name="connsiteY55" fmla="*/ 201102 h 279897"/>
                <a:gd name="connsiteX56" fmla="*/ 433568 w 569750"/>
                <a:gd name="connsiteY56" fmla="*/ 202387 h 279897"/>
                <a:gd name="connsiteX57" fmla="*/ 424591 w 569750"/>
                <a:gd name="connsiteY57" fmla="*/ 205594 h 279897"/>
                <a:gd name="connsiteX58" fmla="*/ 426514 w 569750"/>
                <a:gd name="connsiteY58" fmla="*/ 199827 h 279897"/>
                <a:gd name="connsiteX59" fmla="*/ 428437 w 569750"/>
                <a:gd name="connsiteY59" fmla="*/ 194061 h 279897"/>
                <a:gd name="connsiteX60" fmla="*/ 430997 w 569750"/>
                <a:gd name="connsiteY60" fmla="*/ 182529 h 279897"/>
                <a:gd name="connsiteX61" fmla="*/ 428989 w 569750"/>
                <a:gd name="connsiteY61" fmla="*/ 175164 h 279897"/>
                <a:gd name="connsiteX62" fmla="*/ 428437 w 569750"/>
                <a:gd name="connsiteY62" fmla="*/ 174203 h 279897"/>
                <a:gd name="connsiteX63" fmla="*/ 423943 w 569750"/>
                <a:gd name="connsiteY63" fmla="*/ 169084 h 279897"/>
                <a:gd name="connsiteX64" fmla="*/ 420745 w 569750"/>
                <a:gd name="connsiteY64" fmla="*/ 162033 h 279897"/>
                <a:gd name="connsiteX65" fmla="*/ 428437 w 569750"/>
                <a:gd name="connsiteY65" fmla="*/ 153070 h 279897"/>
                <a:gd name="connsiteX66" fmla="*/ 439061 w 569750"/>
                <a:gd name="connsiteY66" fmla="*/ 140253 h 279897"/>
                <a:gd name="connsiteX67" fmla="*/ 452151 w 569750"/>
                <a:gd name="connsiteY67" fmla="*/ 125514 h 279897"/>
                <a:gd name="connsiteX68" fmla="*/ 475865 w 569750"/>
                <a:gd name="connsiteY68" fmla="*/ 103743 h 279897"/>
                <a:gd name="connsiteX69" fmla="*/ 507909 w 569750"/>
                <a:gd name="connsiteY69" fmla="*/ 74922 h 279897"/>
                <a:gd name="connsiteX70" fmla="*/ 513307 w 569750"/>
                <a:gd name="connsiteY70" fmla="*/ 70431 h 279897"/>
                <a:gd name="connsiteX71" fmla="*/ 538668 w 569750"/>
                <a:gd name="connsiteY71" fmla="*/ 50572 h 279897"/>
                <a:gd name="connsiteX72" fmla="*/ 569751 w 569750"/>
                <a:gd name="connsiteY72" fmla="*/ 26556 h 279897"/>
                <a:gd name="connsiteX73" fmla="*/ 568942 w 569750"/>
                <a:gd name="connsiteY73" fmla="*/ 24986 h 279897"/>
                <a:gd name="connsiteX74" fmla="*/ 565591 w 569750"/>
                <a:gd name="connsiteY74" fmla="*/ 22398 h 279897"/>
                <a:gd name="connsiteX75" fmla="*/ 559822 w 569750"/>
                <a:gd name="connsiteY75" fmla="*/ 17907 h 279897"/>
                <a:gd name="connsiteX76" fmla="*/ 555338 w 569750"/>
                <a:gd name="connsiteY76" fmla="*/ 18544 h 279897"/>
                <a:gd name="connsiteX77" fmla="*/ 550844 w 569750"/>
                <a:gd name="connsiteY77" fmla="*/ 21751 h 279897"/>
                <a:gd name="connsiteX78" fmla="*/ 541867 w 569750"/>
                <a:gd name="connsiteY78" fmla="*/ 23036 h 279897"/>
                <a:gd name="connsiteX79" fmla="*/ 536107 w 569750"/>
                <a:gd name="connsiteY79" fmla="*/ 21751 h 279897"/>
                <a:gd name="connsiteX80" fmla="*/ 529691 w 569750"/>
                <a:gd name="connsiteY80" fmla="*/ 17907 h 279897"/>
                <a:gd name="connsiteX81" fmla="*/ 523932 w 569750"/>
                <a:gd name="connsiteY81" fmla="*/ 17907 h 279897"/>
                <a:gd name="connsiteX82" fmla="*/ 514954 w 569750"/>
                <a:gd name="connsiteY82" fmla="*/ 17269 h 279897"/>
                <a:gd name="connsiteX83" fmla="*/ 509185 w 569750"/>
                <a:gd name="connsiteY83" fmla="*/ 16632 h 279897"/>
                <a:gd name="connsiteX84" fmla="*/ 500217 w 569750"/>
                <a:gd name="connsiteY84" fmla="*/ 14710 h 279897"/>
                <a:gd name="connsiteX85" fmla="*/ 491887 w 569750"/>
                <a:gd name="connsiteY85" fmla="*/ 12778 h 279897"/>
                <a:gd name="connsiteX86" fmla="*/ 483557 w 569750"/>
                <a:gd name="connsiteY86" fmla="*/ 13425 h 279897"/>
                <a:gd name="connsiteX87" fmla="*/ 474580 w 569750"/>
                <a:gd name="connsiteY87" fmla="*/ 13425 h 279897"/>
                <a:gd name="connsiteX88" fmla="*/ 467526 w 569750"/>
                <a:gd name="connsiteY88" fmla="*/ 14710 h 279897"/>
                <a:gd name="connsiteX89" fmla="*/ 460481 w 569750"/>
                <a:gd name="connsiteY89" fmla="*/ 8297 h 279897"/>
                <a:gd name="connsiteX90" fmla="*/ 450866 w 569750"/>
                <a:gd name="connsiteY90" fmla="*/ 8297 h 279897"/>
                <a:gd name="connsiteX91" fmla="*/ 444459 w 569750"/>
                <a:gd name="connsiteY91" fmla="*/ 8944 h 279897"/>
                <a:gd name="connsiteX92" fmla="*/ 438052 w 569750"/>
                <a:gd name="connsiteY92" fmla="*/ 4452 h 279897"/>
                <a:gd name="connsiteX93" fmla="*/ 429074 w 569750"/>
                <a:gd name="connsiteY93" fmla="*/ 608 h 279897"/>
                <a:gd name="connsiteX94" fmla="*/ 421392 w 569750"/>
                <a:gd name="connsiteY94" fmla="*/ 608 h 279897"/>
                <a:gd name="connsiteX95" fmla="*/ 416898 w 569750"/>
                <a:gd name="connsiteY95" fmla="*/ 3815 h 279897"/>
                <a:gd name="connsiteX96" fmla="*/ 409844 w 569750"/>
                <a:gd name="connsiteY96" fmla="*/ 7659 h 279897"/>
                <a:gd name="connsiteX97" fmla="*/ 398315 w 569750"/>
                <a:gd name="connsiteY97" fmla="*/ 8297 h 279897"/>
                <a:gd name="connsiteX98" fmla="*/ 389985 w 569750"/>
                <a:gd name="connsiteY98" fmla="*/ 8297 h 279897"/>
                <a:gd name="connsiteX99" fmla="*/ 379732 w 569750"/>
                <a:gd name="connsiteY99" fmla="*/ 8297 h 279897"/>
                <a:gd name="connsiteX100" fmla="*/ 366909 w 569750"/>
                <a:gd name="connsiteY100" fmla="*/ 11503 h 279897"/>
                <a:gd name="connsiteX101" fmla="*/ 356018 w 569750"/>
                <a:gd name="connsiteY101" fmla="*/ 16632 h 279897"/>
                <a:gd name="connsiteX102" fmla="*/ 350249 w 569750"/>
                <a:gd name="connsiteY102" fmla="*/ 12778 h 279897"/>
                <a:gd name="connsiteX103" fmla="*/ 342557 w 569750"/>
                <a:gd name="connsiteY103" fmla="*/ 14063 h 279897"/>
                <a:gd name="connsiteX104" fmla="*/ 331657 w 569750"/>
                <a:gd name="connsiteY104" fmla="*/ 17907 h 279897"/>
                <a:gd name="connsiteX105" fmla="*/ 319490 w 569750"/>
                <a:gd name="connsiteY105" fmla="*/ 22398 h 279897"/>
                <a:gd name="connsiteX106" fmla="*/ 309228 w 569750"/>
                <a:gd name="connsiteY106" fmla="*/ 24311 h 279897"/>
                <a:gd name="connsiteX107" fmla="*/ 304744 w 569750"/>
                <a:gd name="connsiteY107" fmla="*/ 24311 h 279897"/>
                <a:gd name="connsiteX108" fmla="*/ 298975 w 569750"/>
                <a:gd name="connsiteY108" fmla="*/ 30077 h 279897"/>
                <a:gd name="connsiteX109" fmla="*/ 292568 w 569750"/>
                <a:gd name="connsiteY109" fmla="*/ 33921 h 279897"/>
                <a:gd name="connsiteX110" fmla="*/ 286161 w 569750"/>
                <a:gd name="connsiteY110" fmla="*/ 34558 h 279897"/>
                <a:gd name="connsiteX111" fmla="*/ 276546 w 569750"/>
                <a:gd name="connsiteY111" fmla="*/ 35843 h 279897"/>
                <a:gd name="connsiteX112" fmla="*/ 268863 w 569750"/>
                <a:gd name="connsiteY112" fmla="*/ 40962 h 279897"/>
                <a:gd name="connsiteX113" fmla="*/ 265645 w 569750"/>
                <a:gd name="connsiteY113" fmla="*/ 41609 h 279897"/>
                <a:gd name="connsiteX114" fmla="*/ 254754 w 569750"/>
                <a:gd name="connsiteY114" fmla="*/ 40962 h 279897"/>
                <a:gd name="connsiteX115" fmla="*/ 248338 w 569750"/>
                <a:gd name="connsiteY115" fmla="*/ 42247 h 279897"/>
                <a:gd name="connsiteX116" fmla="*/ 242578 w 569750"/>
                <a:gd name="connsiteY116" fmla="*/ 46091 h 279897"/>
                <a:gd name="connsiteX117" fmla="*/ 235534 w 569750"/>
                <a:gd name="connsiteY117" fmla="*/ 49288 h 279897"/>
                <a:gd name="connsiteX118" fmla="*/ 239380 w 569750"/>
                <a:gd name="connsiteY118" fmla="*/ 51857 h 279897"/>
                <a:gd name="connsiteX119" fmla="*/ 243226 w 569750"/>
                <a:gd name="connsiteY119" fmla="*/ 53132 h 279897"/>
                <a:gd name="connsiteX120" fmla="*/ 246424 w 569750"/>
                <a:gd name="connsiteY120" fmla="*/ 58261 h 279897"/>
                <a:gd name="connsiteX121" fmla="*/ 248985 w 569750"/>
                <a:gd name="connsiteY121" fmla="*/ 61467 h 279897"/>
                <a:gd name="connsiteX122" fmla="*/ 245786 w 569750"/>
                <a:gd name="connsiteY122" fmla="*/ 65949 h 279897"/>
                <a:gd name="connsiteX123" fmla="*/ 245786 w 569750"/>
                <a:gd name="connsiteY123" fmla="*/ 69793 h 279897"/>
                <a:gd name="connsiteX124" fmla="*/ 248985 w 569750"/>
                <a:gd name="connsiteY124" fmla="*/ 70431 h 279897"/>
                <a:gd name="connsiteX125" fmla="*/ 250004 w 569750"/>
                <a:gd name="connsiteY125" fmla="*/ 70431 h 279897"/>
                <a:gd name="connsiteX126" fmla="*/ 256040 w 569750"/>
                <a:gd name="connsiteY126" fmla="*/ 70431 h 279897"/>
                <a:gd name="connsiteX127" fmla="*/ 254107 w 569750"/>
                <a:gd name="connsiteY127" fmla="*/ 74275 h 279897"/>
                <a:gd name="connsiteX128" fmla="*/ 251556 w 569750"/>
                <a:gd name="connsiteY128" fmla="*/ 80041 h 279897"/>
                <a:gd name="connsiteX129" fmla="*/ 248985 w 569750"/>
                <a:gd name="connsiteY129" fmla="*/ 84523 h 279897"/>
                <a:gd name="connsiteX130" fmla="*/ 241940 w 569750"/>
                <a:gd name="connsiteY130" fmla="*/ 84523 h 279897"/>
                <a:gd name="connsiteX131" fmla="*/ 234248 w 569750"/>
                <a:gd name="connsiteY131" fmla="*/ 84523 h 279897"/>
                <a:gd name="connsiteX132" fmla="*/ 227841 w 569750"/>
                <a:gd name="connsiteY132" fmla="*/ 87082 h 279897"/>
                <a:gd name="connsiteX133" fmla="*/ 225918 w 569750"/>
                <a:gd name="connsiteY133" fmla="*/ 83885 h 279897"/>
                <a:gd name="connsiteX134" fmla="*/ 229764 w 569750"/>
                <a:gd name="connsiteY134" fmla="*/ 81316 h 279897"/>
                <a:gd name="connsiteX135" fmla="*/ 234248 w 569750"/>
                <a:gd name="connsiteY135" fmla="*/ 77481 h 279897"/>
                <a:gd name="connsiteX136" fmla="*/ 228489 w 569750"/>
                <a:gd name="connsiteY136" fmla="*/ 76197 h 279897"/>
                <a:gd name="connsiteX137" fmla="*/ 221434 w 569750"/>
                <a:gd name="connsiteY137" fmla="*/ 76834 h 279897"/>
                <a:gd name="connsiteX138" fmla="*/ 213742 w 569750"/>
                <a:gd name="connsiteY138" fmla="*/ 76834 h 279897"/>
                <a:gd name="connsiteX139" fmla="*/ 204774 w 569750"/>
                <a:gd name="connsiteY139" fmla="*/ 79403 h 279897"/>
                <a:gd name="connsiteX140" fmla="*/ 199005 w 569750"/>
                <a:gd name="connsiteY140" fmla="*/ 83248 h 279897"/>
                <a:gd name="connsiteX141" fmla="*/ 193227 w 569750"/>
                <a:gd name="connsiteY141" fmla="*/ 85170 h 279897"/>
                <a:gd name="connsiteX142" fmla="*/ 183621 w 569750"/>
                <a:gd name="connsiteY142" fmla="*/ 84523 h 279897"/>
                <a:gd name="connsiteX143" fmla="*/ 179775 w 569750"/>
                <a:gd name="connsiteY143" fmla="*/ 87082 h 279897"/>
                <a:gd name="connsiteX144" fmla="*/ 170160 w 569750"/>
                <a:gd name="connsiteY144" fmla="*/ 90289 h 279897"/>
                <a:gd name="connsiteX145" fmla="*/ 162468 w 569750"/>
                <a:gd name="connsiteY145" fmla="*/ 92848 h 279897"/>
                <a:gd name="connsiteX146" fmla="*/ 157346 w 569750"/>
                <a:gd name="connsiteY146" fmla="*/ 97330 h 279897"/>
                <a:gd name="connsiteX147" fmla="*/ 161830 w 569750"/>
                <a:gd name="connsiteY147" fmla="*/ 99262 h 279897"/>
                <a:gd name="connsiteX148" fmla="*/ 171445 w 569750"/>
                <a:gd name="connsiteY148" fmla="*/ 100546 h 279897"/>
                <a:gd name="connsiteX149" fmla="*/ 164400 w 569750"/>
                <a:gd name="connsiteY149" fmla="*/ 101821 h 279897"/>
                <a:gd name="connsiteX150" fmla="*/ 161183 w 569750"/>
                <a:gd name="connsiteY150" fmla="*/ 105028 h 279897"/>
                <a:gd name="connsiteX151" fmla="*/ 156699 w 569750"/>
                <a:gd name="connsiteY151" fmla="*/ 107587 h 279897"/>
                <a:gd name="connsiteX152" fmla="*/ 160545 w 569750"/>
                <a:gd name="connsiteY152" fmla="*/ 110784 h 279897"/>
                <a:gd name="connsiteX153" fmla="*/ 165666 w 569750"/>
                <a:gd name="connsiteY153" fmla="*/ 111432 h 279897"/>
                <a:gd name="connsiteX154" fmla="*/ 173368 w 569750"/>
                <a:gd name="connsiteY154" fmla="*/ 110784 h 279897"/>
                <a:gd name="connsiteX155" fmla="*/ 181698 w 569750"/>
                <a:gd name="connsiteY155" fmla="*/ 109509 h 279897"/>
                <a:gd name="connsiteX156" fmla="*/ 185544 w 569750"/>
                <a:gd name="connsiteY156" fmla="*/ 110147 h 279897"/>
                <a:gd name="connsiteX157" fmla="*/ 191951 w 569750"/>
                <a:gd name="connsiteY157" fmla="*/ 109509 h 279897"/>
                <a:gd name="connsiteX158" fmla="*/ 197082 w 569750"/>
                <a:gd name="connsiteY158" fmla="*/ 110784 h 279897"/>
                <a:gd name="connsiteX159" fmla="*/ 209887 w 569750"/>
                <a:gd name="connsiteY159" fmla="*/ 108234 h 279897"/>
                <a:gd name="connsiteX160" fmla="*/ 207326 w 569750"/>
                <a:gd name="connsiteY160" fmla="*/ 110784 h 279897"/>
                <a:gd name="connsiteX161" fmla="*/ 206688 w 569750"/>
                <a:gd name="connsiteY161" fmla="*/ 117835 h 279897"/>
                <a:gd name="connsiteX162" fmla="*/ 202842 w 569750"/>
                <a:gd name="connsiteY162" fmla="*/ 119757 h 279897"/>
                <a:gd name="connsiteX163" fmla="*/ 193874 w 569750"/>
                <a:gd name="connsiteY163" fmla="*/ 117198 h 279897"/>
                <a:gd name="connsiteX164" fmla="*/ 190019 w 569750"/>
                <a:gd name="connsiteY164" fmla="*/ 120395 h 279897"/>
                <a:gd name="connsiteX165" fmla="*/ 187467 w 569750"/>
                <a:gd name="connsiteY165" fmla="*/ 127446 h 279897"/>
                <a:gd name="connsiteX166" fmla="*/ 177852 w 569750"/>
                <a:gd name="connsiteY166" fmla="*/ 130652 h 279897"/>
                <a:gd name="connsiteX167" fmla="*/ 168875 w 569750"/>
                <a:gd name="connsiteY167" fmla="*/ 134487 h 279897"/>
                <a:gd name="connsiteX168" fmla="*/ 159260 w 569750"/>
                <a:gd name="connsiteY168" fmla="*/ 137056 h 279897"/>
                <a:gd name="connsiteX169" fmla="*/ 156061 w 569750"/>
                <a:gd name="connsiteY169" fmla="*/ 134487 h 279897"/>
                <a:gd name="connsiteX170" fmla="*/ 151567 w 569750"/>
                <a:gd name="connsiteY170" fmla="*/ 132565 h 279897"/>
                <a:gd name="connsiteX171" fmla="*/ 145170 w 569750"/>
                <a:gd name="connsiteY171" fmla="*/ 134487 h 279897"/>
                <a:gd name="connsiteX172" fmla="*/ 136840 w 569750"/>
                <a:gd name="connsiteY172" fmla="*/ 139606 h 279897"/>
                <a:gd name="connsiteX173" fmla="*/ 136155 w 569750"/>
                <a:gd name="connsiteY173" fmla="*/ 140253 h 279897"/>
                <a:gd name="connsiteX174" fmla="*/ 133632 w 569750"/>
                <a:gd name="connsiteY174" fmla="*/ 142822 h 279897"/>
                <a:gd name="connsiteX175" fmla="*/ 127215 w 569750"/>
                <a:gd name="connsiteY175" fmla="*/ 145372 h 279897"/>
                <a:gd name="connsiteX176" fmla="*/ 116972 w 569750"/>
                <a:gd name="connsiteY176" fmla="*/ 147304 h 279897"/>
                <a:gd name="connsiteX177" fmla="*/ 109280 w 569750"/>
                <a:gd name="connsiteY177" fmla="*/ 153707 h 279897"/>
                <a:gd name="connsiteX178" fmla="*/ 104786 w 569750"/>
                <a:gd name="connsiteY178" fmla="*/ 157552 h 279897"/>
                <a:gd name="connsiteX179" fmla="*/ 95809 w 569750"/>
                <a:gd name="connsiteY179" fmla="*/ 158189 h 279897"/>
                <a:gd name="connsiteX180" fmla="*/ 91972 w 569750"/>
                <a:gd name="connsiteY180" fmla="*/ 161396 h 279897"/>
                <a:gd name="connsiteX181" fmla="*/ 93258 w 569750"/>
                <a:gd name="connsiteY181" fmla="*/ 167152 h 279897"/>
                <a:gd name="connsiteX182" fmla="*/ 95809 w 569750"/>
                <a:gd name="connsiteY182" fmla="*/ 171643 h 279897"/>
                <a:gd name="connsiteX183" fmla="*/ 88126 w 569750"/>
                <a:gd name="connsiteY183" fmla="*/ 174203 h 279897"/>
                <a:gd name="connsiteX184" fmla="*/ 86489 w 569750"/>
                <a:gd name="connsiteY184" fmla="*/ 175164 h 279897"/>
                <a:gd name="connsiteX185" fmla="*/ 83642 w 569750"/>
                <a:gd name="connsiteY185" fmla="*/ 178047 h 279897"/>
                <a:gd name="connsiteX186" fmla="*/ 84290 w 569750"/>
                <a:gd name="connsiteY186" fmla="*/ 185735 h 279897"/>
                <a:gd name="connsiteX187" fmla="*/ 85718 w 569750"/>
                <a:gd name="connsiteY187" fmla="*/ 190541 h 279897"/>
                <a:gd name="connsiteX188" fmla="*/ 91335 w 569750"/>
                <a:gd name="connsiteY188" fmla="*/ 191340 h 279897"/>
                <a:gd name="connsiteX189" fmla="*/ 99341 w 569750"/>
                <a:gd name="connsiteY189" fmla="*/ 188942 h 279897"/>
                <a:gd name="connsiteX190" fmla="*/ 106547 w 569750"/>
                <a:gd name="connsiteY190" fmla="*/ 186535 h 279897"/>
                <a:gd name="connsiteX191" fmla="*/ 114563 w 569750"/>
                <a:gd name="connsiteY191" fmla="*/ 186535 h 279897"/>
                <a:gd name="connsiteX192" fmla="*/ 110555 w 569750"/>
                <a:gd name="connsiteY192" fmla="*/ 192139 h 279897"/>
                <a:gd name="connsiteX193" fmla="*/ 105748 w 569750"/>
                <a:gd name="connsiteY193" fmla="*/ 196145 h 279897"/>
                <a:gd name="connsiteX194" fmla="*/ 100950 w 569750"/>
                <a:gd name="connsiteY194" fmla="*/ 197744 h 279897"/>
                <a:gd name="connsiteX195" fmla="*/ 98541 w 569750"/>
                <a:gd name="connsiteY195" fmla="*/ 204147 h 279897"/>
                <a:gd name="connsiteX196" fmla="*/ 94533 w 569750"/>
                <a:gd name="connsiteY196" fmla="*/ 207354 h 279897"/>
                <a:gd name="connsiteX197" fmla="*/ 88631 w 569750"/>
                <a:gd name="connsiteY197" fmla="*/ 210075 h 279897"/>
                <a:gd name="connsiteX198" fmla="*/ 88126 w 569750"/>
                <a:gd name="connsiteY198" fmla="*/ 212159 h 279897"/>
                <a:gd name="connsiteX199" fmla="*/ 94533 w 569750"/>
                <a:gd name="connsiteY199" fmla="*/ 212159 h 279897"/>
                <a:gd name="connsiteX200" fmla="*/ 102549 w 569750"/>
                <a:gd name="connsiteY200" fmla="*/ 210561 h 279897"/>
                <a:gd name="connsiteX201" fmla="*/ 108147 w 569750"/>
                <a:gd name="connsiteY201" fmla="*/ 210561 h 279897"/>
                <a:gd name="connsiteX202" fmla="*/ 109442 w 569750"/>
                <a:gd name="connsiteY202" fmla="*/ 210075 h 279897"/>
                <a:gd name="connsiteX203" fmla="*/ 112964 w 569750"/>
                <a:gd name="connsiteY203" fmla="*/ 208153 h 279897"/>
                <a:gd name="connsiteX204" fmla="*/ 120171 w 569750"/>
                <a:gd name="connsiteY204" fmla="*/ 208153 h 279897"/>
                <a:gd name="connsiteX205" fmla="*/ 124635 w 569750"/>
                <a:gd name="connsiteY205" fmla="*/ 210075 h 279897"/>
                <a:gd name="connsiteX206" fmla="*/ 124978 w 569750"/>
                <a:gd name="connsiteY206" fmla="*/ 210561 h 279897"/>
                <a:gd name="connsiteX207" fmla="*/ 124178 w 569750"/>
                <a:gd name="connsiteY207" fmla="*/ 216964 h 279897"/>
                <a:gd name="connsiteX208" fmla="*/ 128986 w 569750"/>
                <a:gd name="connsiteY208" fmla="*/ 215356 h 279897"/>
                <a:gd name="connsiteX209" fmla="*/ 132185 w 569750"/>
                <a:gd name="connsiteY209" fmla="*/ 211360 h 279897"/>
                <a:gd name="connsiteX210" fmla="*/ 133137 w 569750"/>
                <a:gd name="connsiteY210" fmla="*/ 210075 h 279897"/>
                <a:gd name="connsiteX211" fmla="*/ 136193 w 569750"/>
                <a:gd name="connsiteY211" fmla="*/ 207354 h 279897"/>
                <a:gd name="connsiteX212" fmla="*/ 141000 w 569750"/>
                <a:gd name="connsiteY212" fmla="*/ 208962 h 279897"/>
                <a:gd name="connsiteX213" fmla="*/ 143571 w 569750"/>
                <a:gd name="connsiteY213" fmla="*/ 210075 h 279897"/>
                <a:gd name="connsiteX214" fmla="*/ 145008 w 569750"/>
                <a:gd name="connsiteY214" fmla="*/ 210561 h 279897"/>
                <a:gd name="connsiteX215" fmla="*/ 149130 w 569750"/>
                <a:gd name="connsiteY215" fmla="*/ 210075 h 279897"/>
                <a:gd name="connsiteX216" fmla="*/ 157022 w 569750"/>
                <a:gd name="connsiteY216" fmla="*/ 208962 h 279897"/>
                <a:gd name="connsiteX217" fmla="*/ 156727 w 569750"/>
                <a:gd name="connsiteY217" fmla="*/ 210075 h 279897"/>
                <a:gd name="connsiteX218" fmla="*/ 155423 w 569750"/>
                <a:gd name="connsiteY218" fmla="*/ 212159 h 279897"/>
                <a:gd name="connsiteX219" fmla="*/ 145008 w 569750"/>
                <a:gd name="connsiteY219" fmla="*/ 212958 h 279897"/>
                <a:gd name="connsiteX220" fmla="*/ 140201 w 569750"/>
                <a:gd name="connsiteY220" fmla="*/ 220961 h 279897"/>
                <a:gd name="connsiteX221" fmla="*/ 133784 w 569750"/>
                <a:gd name="connsiteY221" fmla="*/ 220961 h 279897"/>
                <a:gd name="connsiteX222" fmla="*/ 129786 w 569750"/>
                <a:gd name="connsiteY222" fmla="*/ 225775 h 279897"/>
                <a:gd name="connsiteX223" fmla="*/ 125778 w 569750"/>
                <a:gd name="connsiteY223" fmla="*/ 230580 h 279897"/>
                <a:gd name="connsiteX224" fmla="*/ 122579 w 569750"/>
                <a:gd name="connsiteY224" fmla="*/ 230580 h 279897"/>
                <a:gd name="connsiteX225" fmla="*/ 112155 w 569750"/>
                <a:gd name="connsiteY225" fmla="*/ 230580 h 279897"/>
                <a:gd name="connsiteX226" fmla="*/ 102549 w 569750"/>
                <a:gd name="connsiteY226" fmla="*/ 235376 h 279897"/>
                <a:gd name="connsiteX227" fmla="*/ 96142 w 569750"/>
                <a:gd name="connsiteY227" fmla="*/ 241780 h 279897"/>
                <a:gd name="connsiteX228" fmla="*/ 87327 w 569750"/>
                <a:gd name="connsiteY228" fmla="*/ 242579 h 279897"/>
                <a:gd name="connsiteX229" fmla="*/ 77711 w 569750"/>
                <a:gd name="connsiteY229" fmla="*/ 245795 h 279897"/>
                <a:gd name="connsiteX230" fmla="*/ 72104 w 569750"/>
                <a:gd name="connsiteY230" fmla="*/ 249792 h 279897"/>
                <a:gd name="connsiteX231" fmla="*/ 60090 w 569750"/>
                <a:gd name="connsiteY231" fmla="*/ 252189 h 279897"/>
                <a:gd name="connsiteX232" fmla="*/ 50475 w 569750"/>
                <a:gd name="connsiteY232" fmla="*/ 256995 h 279897"/>
                <a:gd name="connsiteX233" fmla="*/ 39260 w 569750"/>
                <a:gd name="connsiteY233" fmla="*/ 256195 h 279897"/>
                <a:gd name="connsiteX234" fmla="*/ 36052 w 569750"/>
                <a:gd name="connsiteY234" fmla="*/ 257794 h 279897"/>
                <a:gd name="connsiteX235" fmla="*/ 28046 w 569750"/>
                <a:gd name="connsiteY235" fmla="*/ 261800 h 279897"/>
                <a:gd name="connsiteX236" fmla="*/ 16831 w 569750"/>
                <a:gd name="connsiteY236" fmla="*/ 262599 h 279897"/>
                <a:gd name="connsiteX237" fmla="*/ 10424 w 569750"/>
                <a:gd name="connsiteY237" fmla="*/ 267404 h 279897"/>
                <a:gd name="connsiteX238" fmla="*/ 6416 w 569750"/>
                <a:gd name="connsiteY238" fmla="*/ 269812 h 279897"/>
                <a:gd name="connsiteX239" fmla="*/ 0 w 569750"/>
                <a:gd name="connsiteY239" fmla="*/ 274607 h 279897"/>
                <a:gd name="connsiteX240" fmla="*/ 7216 w 569750"/>
                <a:gd name="connsiteY240" fmla="*/ 277814 h 279897"/>
                <a:gd name="connsiteX241" fmla="*/ 14432 w 569750"/>
                <a:gd name="connsiteY241" fmla="*/ 275406 h 279897"/>
                <a:gd name="connsiteX242" fmla="*/ 23238 w 569750"/>
                <a:gd name="connsiteY242" fmla="*/ 273808 h 279897"/>
                <a:gd name="connsiteX243" fmla="*/ 32853 w 569750"/>
                <a:gd name="connsiteY243" fmla="*/ 269012 h 279897"/>
                <a:gd name="connsiteX244" fmla="*/ 37661 w 569750"/>
                <a:gd name="connsiteY244" fmla="*/ 265806 h 279897"/>
                <a:gd name="connsiteX245" fmla="*/ 44868 w 569750"/>
                <a:gd name="connsiteY245" fmla="*/ 267404 h 279897"/>
                <a:gd name="connsiteX246" fmla="*/ 51274 w 569750"/>
                <a:gd name="connsiteY246" fmla="*/ 267404 h 279897"/>
                <a:gd name="connsiteX247" fmla="*/ 58481 w 569750"/>
                <a:gd name="connsiteY247" fmla="*/ 264207 h 279897"/>
                <a:gd name="connsiteX248" fmla="*/ 68906 w 569750"/>
                <a:gd name="connsiteY248" fmla="*/ 262599 h 279897"/>
                <a:gd name="connsiteX249" fmla="*/ 73704 w 569750"/>
                <a:gd name="connsiteY249" fmla="*/ 257794 h 279897"/>
                <a:gd name="connsiteX250" fmla="*/ 80920 w 569750"/>
                <a:gd name="connsiteY250" fmla="*/ 260201 h 279897"/>
                <a:gd name="connsiteX251" fmla="*/ 88126 w 569750"/>
                <a:gd name="connsiteY251" fmla="*/ 256995 h 279897"/>
                <a:gd name="connsiteX252" fmla="*/ 94533 w 569750"/>
                <a:gd name="connsiteY252" fmla="*/ 249792 h 279897"/>
                <a:gd name="connsiteX253" fmla="*/ 104948 w 569750"/>
                <a:gd name="connsiteY253" fmla="*/ 247394 h 279897"/>
                <a:gd name="connsiteX254" fmla="*/ 115363 w 569750"/>
                <a:gd name="connsiteY254" fmla="*/ 245795 h 279897"/>
                <a:gd name="connsiteX255" fmla="*/ 123379 w 569750"/>
                <a:gd name="connsiteY255" fmla="*/ 244986 h 279897"/>
                <a:gd name="connsiteX256" fmla="*/ 131385 w 569750"/>
                <a:gd name="connsiteY256" fmla="*/ 239382 h 279897"/>
                <a:gd name="connsiteX257" fmla="*/ 132994 w 569750"/>
                <a:gd name="connsiteY257" fmla="*/ 235376 h 279897"/>
                <a:gd name="connsiteX258" fmla="*/ 140201 w 569750"/>
                <a:gd name="connsiteY258" fmla="*/ 232969 h 279897"/>
                <a:gd name="connsiteX259" fmla="*/ 146446 w 569750"/>
                <a:gd name="connsiteY259" fmla="*/ 229286 h 279897"/>
                <a:gd name="connsiteX260" fmla="*/ 154776 w 569750"/>
                <a:gd name="connsiteY260" fmla="*/ 227374 h 279897"/>
                <a:gd name="connsiteX261" fmla="*/ 160545 w 569750"/>
                <a:gd name="connsiteY261" fmla="*/ 228011 h 279897"/>
                <a:gd name="connsiteX262" fmla="*/ 167599 w 569750"/>
                <a:gd name="connsiteY262" fmla="*/ 222883 h 279897"/>
                <a:gd name="connsiteX263" fmla="*/ 177205 w 569750"/>
                <a:gd name="connsiteY263" fmla="*/ 220961 h 279897"/>
                <a:gd name="connsiteX264" fmla="*/ 184897 w 569750"/>
                <a:gd name="connsiteY264" fmla="*/ 219676 h 279897"/>
                <a:gd name="connsiteX265" fmla="*/ 188743 w 569750"/>
                <a:gd name="connsiteY265" fmla="*/ 215841 h 279897"/>
                <a:gd name="connsiteX266" fmla="*/ 193874 w 569750"/>
                <a:gd name="connsiteY266" fmla="*/ 211360 h 279897"/>
                <a:gd name="connsiteX267" fmla="*/ 198111 w 569750"/>
                <a:gd name="connsiteY267" fmla="*/ 210075 h 279897"/>
                <a:gd name="connsiteX268" fmla="*/ 201557 w 569750"/>
                <a:gd name="connsiteY268" fmla="*/ 209428 h 279897"/>
                <a:gd name="connsiteX269" fmla="*/ 207973 w 569750"/>
                <a:gd name="connsiteY269" fmla="*/ 207516 h 279897"/>
                <a:gd name="connsiteX270" fmla="*/ 206688 w 569750"/>
                <a:gd name="connsiteY270" fmla="*/ 202387 h 279897"/>
                <a:gd name="connsiteX271" fmla="*/ 209887 w 569750"/>
                <a:gd name="connsiteY271" fmla="*/ 197268 h 279897"/>
                <a:gd name="connsiteX272" fmla="*/ 218864 w 569750"/>
                <a:gd name="connsiteY272" fmla="*/ 195346 h 279897"/>
                <a:gd name="connsiteX273" fmla="*/ 225918 w 569750"/>
                <a:gd name="connsiteY273" fmla="*/ 193424 h 279897"/>
                <a:gd name="connsiteX274" fmla="*/ 232325 w 569750"/>
                <a:gd name="connsiteY274" fmla="*/ 192139 h 279897"/>
                <a:gd name="connsiteX275" fmla="*/ 241293 w 569750"/>
                <a:gd name="connsiteY275" fmla="*/ 188295 h 279897"/>
                <a:gd name="connsiteX276" fmla="*/ 246424 w 569750"/>
                <a:gd name="connsiteY276" fmla="*/ 183176 h 279897"/>
                <a:gd name="connsiteX277" fmla="*/ 252841 w 569750"/>
                <a:gd name="connsiteY277" fmla="*/ 179332 h 279897"/>
                <a:gd name="connsiteX278" fmla="*/ 259248 w 569750"/>
                <a:gd name="connsiteY278" fmla="*/ 176125 h 279897"/>
                <a:gd name="connsiteX279" fmla="*/ 268863 w 569750"/>
                <a:gd name="connsiteY279" fmla="*/ 175488 h 279897"/>
                <a:gd name="connsiteX280" fmla="*/ 269606 w 569750"/>
                <a:gd name="connsiteY280" fmla="*/ 175164 h 279897"/>
                <a:gd name="connsiteX281" fmla="*/ 275908 w 569750"/>
                <a:gd name="connsiteY281" fmla="*/ 170359 h 279897"/>
                <a:gd name="connsiteX282" fmla="*/ 281039 w 569750"/>
                <a:gd name="connsiteY282" fmla="*/ 167152 h 279897"/>
                <a:gd name="connsiteX283" fmla="*/ 286808 w 569750"/>
                <a:gd name="connsiteY283" fmla="*/ 167152 h 279897"/>
                <a:gd name="connsiteX284" fmla="*/ 293215 w 569750"/>
                <a:gd name="connsiteY284" fmla="*/ 165877 h 279897"/>
                <a:gd name="connsiteX285" fmla="*/ 293215 w 569750"/>
                <a:gd name="connsiteY285" fmla="*/ 169721 h 279897"/>
                <a:gd name="connsiteX286" fmla="*/ 284238 w 569750"/>
                <a:gd name="connsiteY286" fmla="*/ 172281 h 279897"/>
                <a:gd name="connsiteX287" fmla="*/ 277831 w 569750"/>
                <a:gd name="connsiteY287" fmla="*/ 172919 h 279897"/>
                <a:gd name="connsiteX288" fmla="*/ 273014 w 569750"/>
                <a:gd name="connsiteY288" fmla="*/ 175164 h 279897"/>
                <a:gd name="connsiteX289" fmla="*/ 271414 w 569750"/>
                <a:gd name="connsiteY289" fmla="*/ 176125 h 279897"/>
                <a:gd name="connsiteX290" fmla="*/ 261809 w 569750"/>
                <a:gd name="connsiteY290" fmla="*/ 183176 h 279897"/>
                <a:gd name="connsiteX291" fmla="*/ 256040 w 569750"/>
                <a:gd name="connsiteY291" fmla="*/ 185098 h 279897"/>
                <a:gd name="connsiteX292" fmla="*/ 249633 w 569750"/>
                <a:gd name="connsiteY292" fmla="*/ 185735 h 279897"/>
                <a:gd name="connsiteX293" fmla="*/ 245149 w 569750"/>
                <a:gd name="connsiteY293" fmla="*/ 189580 h 279897"/>
                <a:gd name="connsiteX294" fmla="*/ 241293 w 569750"/>
                <a:gd name="connsiteY294" fmla="*/ 194061 h 279897"/>
                <a:gd name="connsiteX295" fmla="*/ 236171 w 569750"/>
                <a:gd name="connsiteY295" fmla="*/ 195983 h 279897"/>
                <a:gd name="connsiteX296" fmla="*/ 233610 w 569750"/>
                <a:gd name="connsiteY296" fmla="*/ 201102 h 279897"/>
                <a:gd name="connsiteX297" fmla="*/ 240017 w 569750"/>
                <a:gd name="connsiteY297" fmla="*/ 203025 h 279897"/>
                <a:gd name="connsiteX298" fmla="*/ 249633 w 569750"/>
                <a:gd name="connsiteY298" fmla="*/ 202387 h 279897"/>
                <a:gd name="connsiteX299" fmla="*/ 254754 w 569750"/>
                <a:gd name="connsiteY299" fmla="*/ 198543 h 279897"/>
                <a:gd name="connsiteX300" fmla="*/ 263094 w 569750"/>
                <a:gd name="connsiteY300" fmla="*/ 195346 h 279897"/>
                <a:gd name="connsiteX301" fmla="*/ 270776 w 569750"/>
                <a:gd name="connsiteY301" fmla="*/ 194061 h 279897"/>
                <a:gd name="connsiteX302" fmla="*/ 279106 w 569750"/>
                <a:gd name="connsiteY302" fmla="*/ 194061 h 279897"/>
                <a:gd name="connsiteX303" fmla="*/ 283600 w 569750"/>
                <a:gd name="connsiteY303" fmla="*/ 188942 h 279897"/>
                <a:gd name="connsiteX304" fmla="*/ 290007 w 569750"/>
                <a:gd name="connsiteY304" fmla="*/ 188295 h 279897"/>
                <a:gd name="connsiteX305" fmla="*/ 296414 w 569750"/>
                <a:gd name="connsiteY305" fmla="*/ 187011 h 279897"/>
                <a:gd name="connsiteX306" fmla="*/ 304744 w 569750"/>
                <a:gd name="connsiteY306" fmla="*/ 187011 h 279897"/>
                <a:gd name="connsiteX307" fmla="*/ 312426 w 569750"/>
                <a:gd name="connsiteY307" fmla="*/ 184451 h 279897"/>
                <a:gd name="connsiteX308" fmla="*/ 311798 w 569750"/>
                <a:gd name="connsiteY308" fmla="*/ 178047 h 279897"/>
                <a:gd name="connsiteX309" fmla="*/ 311427 w 569750"/>
                <a:gd name="connsiteY309" fmla="*/ 175164 h 279897"/>
                <a:gd name="connsiteX310" fmla="*/ 311798 w 569750"/>
                <a:gd name="connsiteY310" fmla="*/ 172919 h 279897"/>
                <a:gd name="connsiteX311" fmla="*/ 319490 w 569750"/>
                <a:gd name="connsiteY311" fmla="*/ 169721 h 279897"/>
                <a:gd name="connsiteX312" fmla="*/ 327173 w 569750"/>
                <a:gd name="connsiteY312" fmla="*/ 171643 h 279897"/>
                <a:gd name="connsiteX313" fmla="*/ 332304 w 569750"/>
                <a:gd name="connsiteY313" fmla="*/ 174850 h 279897"/>
                <a:gd name="connsiteX314" fmla="*/ 332694 w 569750"/>
                <a:gd name="connsiteY314" fmla="*/ 175164 h 279897"/>
                <a:gd name="connsiteX315" fmla="*/ 338711 w 569750"/>
                <a:gd name="connsiteY315" fmla="*/ 181891 h 279897"/>
                <a:gd name="connsiteX316" fmla="*/ 350249 w 569750"/>
                <a:gd name="connsiteY316" fmla="*/ 185735 h 279897"/>
                <a:gd name="connsiteX317" fmla="*/ 358579 w 569750"/>
                <a:gd name="connsiteY317" fmla="*/ 189580 h 279897"/>
                <a:gd name="connsiteX318" fmla="*/ 364986 w 569750"/>
                <a:gd name="connsiteY318" fmla="*/ 186373 h 279897"/>
                <a:gd name="connsiteX319" fmla="*/ 373326 w 569750"/>
                <a:gd name="connsiteY319" fmla="*/ 186373 h 27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</a:cxnLst>
              <a:rect l="l" t="t" r="r" b="b"/>
              <a:pathLst>
                <a:path w="569750" h="279897">
                  <a:moveTo>
                    <a:pt x="373326" y="186373"/>
                  </a:moveTo>
                  <a:cubicBezTo>
                    <a:pt x="376629" y="186744"/>
                    <a:pt x="378523" y="187134"/>
                    <a:pt x="381656" y="188295"/>
                  </a:cubicBezTo>
                  <a:cubicBezTo>
                    <a:pt x="384264" y="189266"/>
                    <a:pt x="385464" y="190474"/>
                    <a:pt x="388062" y="191502"/>
                  </a:cubicBezTo>
                  <a:cubicBezTo>
                    <a:pt x="391671" y="192929"/>
                    <a:pt x="394250" y="192234"/>
                    <a:pt x="397678" y="194061"/>
                  </a:cubicBezTo>
                  <a:cubicBezTo>
                    <a:pt x="400191" y="195403"/>
                    <a:pt x="401581" y="196392"/>
                    <a:pt x="403437" y="198543"/>
                  </a:cubicBezTo>
                  <a:cubicBezTo>
                    <a:pt x="404618" y="199904"/>
                    <a:pt x="404475" y="201436"/>
                    <a:pt x="406008" y="202387"/>
                  </a:cubicBezTo>
                  <a:cubicBezTo>
                    <a:pt x="407502" y="203329"/>
                    <a:pt x="408997" y="202083"/>
                    <a:pt x="410491" y="203025"/>
                  </a:cubicBezTo>
                  <a:cubicBezTo>
                    <a:pt x="412376" y="204223"/>
                    <a:pt x="412196" y="206088"/>
                    <a:pt x="413052" y="208153"/>
                  </a:cubicBezTo>
                  <a:cubicBezTo>
                    <a:pt x="413338" y="208819"/>
                    <a:pt x="413462" y="209457"/>
                    <a:pt x="413557" y="210075"/>
                  </a:cubicBezTo>
                  <a:cubicBezTo>
                    <a:pt x="413776" y="211484"/>
                    <a:pt x="413804" y="212749"/>
                    <a:pt x="414975" y="213919"/>
                  </a:cubicBezTo>
                  <a:cubicBezTo>
                    <a:pt x="416660" y="215594"/>
                    <a:pt x="418812" y="214481"/>
                    <a:pt x="420745" y="215841"/>
                  </a:cubicBezTo>
                  <a:cubicBezTo>
                    <a:pt x="421906" y="216650"/>
                    <a:pt x="422153" y="217592"/>
                    <a:pt x="423305" y="218401"/>
                  </a:cubicBezTo>
                  <a:cubicBezTo>
                    <a:pt x="425247" y="219771"/>
                    <a:pt x="429074" y="217954"/>
                    <a:pt x="429074" y="220323"/>
                  </a:cubicBezTo>
                  <a:cubicBezTo>
                    <a:pt x="429074" y="222692"/>
                    <a:pt x="425619" y="221741"/>
                    <a:pt x="423305" y="222245"/>
                  </a:cubicBezTo>
                  <a:cubicBezTo>
                    <a:pt x="420373" y="222892"/>
                    <a:pt x="417574" y="220599"/>
                    <a:pt x="415623" y="222883"/>
                  </a:cubicBezTo>
                  <a:cubicBezTo>
                    <a:pt x="413205" y="225709"/>
                    <a:pt x="418917" y="228145"/>
                    <a:pt x="418821" y="231856"/>
                  </a:cubicBezTo>
                  <a:cubicBezTo>
                    <a:pt x="418717" y="235652"/>
                    <a:pt x="415870" y="237117"/>
                    <a:pt x="414975" y="240819"/>
                  </a:cubicBezTo>
                  <a:cubicBezTo>
                    <a:pt x="413747" y="245919"/>
                    <a:pt x="409739" y="253912"/>
                    <a:pt x="414975" y="254273"/>
                  </a:cubicBezTo>
                  <a:cubicBezTo>
                    <a:pt x="417432" y="254445"/>
                    <a:pt x="418688" y="253055"/>
                    <a:pt x="420745" y="251714"/>
                  </a:cubicBezTo>
                  <a:cubicBezTo>
                    <a:pt x="423410" y="249972"/>
                    <a:pt x="424334" y="248260"/>
                    <a:pt x="426514" y="245947"/>
                  </a:cubicBezTo>
                  <a:cubicBezTo>
                    <a:pt x="428579" y="243759"/>
                    <a:pt x="429750" y="242522"/>
                    <a:pt x="431645" y="240181"/>
                  </a:cubicBezTo>
                  <a:cubicBezTo>
                    <a:pt x="433216" y="238240"/>
                    <a:pt x="433197" y="236052"/>
                    <a:pt x="435491" y="235053"/>
                  </a:cubicBezTo>
                  <a:cubicBezTo>
                    <a:pt x="437319" y="234263"/>
                    <a:pt x="438728" y="235719"/>
                    <a:pt x="440613" y="235053"/>
                  </a:cubicBezTo>
                  <a:cubicBezTo>
                    <a:pt x="443631" y="233996"/>
                    <a:pt x="444459" y="231589"/>
                    <a:pt x="445744" y="228649"/>
                  </a:cubicBezTo>
                  <a:cubicBezTo>
                    <a:pt x="446858" y="226089"/>
                    <a:pt x="447943" y="224243"/>
                    <a:pt x="447020" y="221608"/>
                  </a:cubicBezTo>
                  <a:cubicBezTo>
                    <a:pt x="446210" y="219267"/>
                    <a:pt x="441622" y="219419"/>
                    <a:pt x="442536" y="217117"/>
                  </a:cubicBezTo>
                  <a:cubicBezTo>
                    <a:pt x="443469" y="214804"/>
                    <a:pt x="447324" y="215223"/>
                    <a:pt x="448943" y="217117"/>
                  </a:cubicBezTo>
                  <a:cubicBezTo>
                    <a:pt x="450095" y="218468"/>
                    <a:pt x="449561" y="219838"/>
                    <a:pt x="449590" y="221608"/>
                  </a:cubicBezTo>
                  <a:cubicBezTo>
                    <a:pt x="449647" y="225480"/>
                    <a:pt x="445963" y="227479"/>
                    <a:pt x="447020" y="231208"/>
                  </a:cubicBezTo>
                  <a:cubicBezTo>
                    <a:pt x="447800" y="233949"/>
                    <a:pt x="450199" y="234444"/>
                    <a:pt x="451513" y="236975"/>
                  </a:cubicBezTo>
                  <a:cubicBezTo>
                    <a:pt x="452598" y="239087"/>
                    <a:pt x="453036" y="240400"/>
                    <a:pt x="453436" y="242741"/>
                  </a:cubicBezTo>
                  <a:cubicBezTo>
                    <a:pt x="454007" y="246204"/>
                    <a:pt x="453617" y="248298"/>
                    <a:pt x="452798" y="251714"/>
                  </a:cubicBezTo>
                  <a:cubicBezTo>
                    <a:pt x="451808" y="255729"/>
                    <a:pt x="450790" y="258013"/>
                    <a:pt x="448305" y="261314"/>
                  </a:cubicBezTo>
                  <a:cubicBezTo>
                    <a:pt x="446601" y="263579"/>
                    <a:pt x="443021" y="263627"/>
                    <a:pt x="443174" y="266443"/>
                  </a:cubicBezTo>
                  <a:cubicBezTo>
                    <a:pt x="443297" y="268746"/>
                    <a:pt x="445991" y="268870"/>
                    <a:pt x="447020" y="270934"/>
                  </a:cubicBezTo>
                  <a:cubicBezTo>
                    <a:pt x="448048" y="272990"/>
                    <a:pt x="447934" y="274417"/>
                    <a:pt x="448305" y="276691"/>
                  </a:cubicBezTo>
                  <a:cubicBezTo>
                    <a:pt x="448448" y="277538"/>
                    <a:pt x="448562" y="278280"/>
                    <a:pt x="448676" y="278965"/>
                  </a:cubicBezTo>
                  <a:lnTo>
                    <a:pt x="449590" y="279898"/>
                  </a:lnTo>
                  <a:cubicBezTo>
                    <a:pt x="451085" y="279146"/>
                    <a:pt x="451932" y="278727"/>
                    <a:pt x="453436" y="277966"/>
                  </a:cubicBezTo>
                  <a:cubicBezTo>
                    <a:pt x="458225" y="275549"/>
                    <a:pt x="461509" y="275026"/>
                    <a:pt x="465603" y="271572"/>
                  </a:cubicBezTo>
                  <a:cubicBezTo>
                    <a:pt x="468173" y="269402"/>
                    <a:pt x="469896" y="268175"/>
                    <a:pt x="471372" y="265168"/>
                  </a:cubicBezTo>
                  <a:cubicBezTo>
                    <a:pt x="473152" y="261543"/>
                    <a:pt x="473885" y="258745"/>
                    <a:pt x="472657" y="254911"/>
                  </a:cubicBezTo>
                  <a:cubicBezTo>
                    <a:pt x="471933" y="252665"/>
                    <a:pt x="471143" y="251428"/>
                    <a:pt x="469458" y="249792"/>
                  </a:cubicBezTo>
                  <a:cubicBezTo>
                    <a:pt x="467611" y="248003"/>
                    <a:pt x="465136" y="248716"/>
                    <a:pt x="463689" y="246585"/>
                  </a:cubicBezTo>
                  <a:cubicBezTo>
                    <a:pt x="461852" y="243902"/>
                    <a:pt x="463270" y="241485"/>
                    <a:pt x="463689" y="238259"/>
                  </a:cubicBezTo>
                  <a:cubicBezTo>
                    <a:pt x="463975" y="235976"/>
                    <a:pt x="464593" y="234767"/>
                    <a:pt x="464965" y="232493"/>
                  </a:cubicBezTo>
                  <a:cubicBezTo>
                    <a:pt x="465403" y="229772"/>
                    <a:pt x="465165" y="228173"/>
                    <a:pt x="465603" y="225442"/>
                  </a:cubicBezTo>
                  <a:cubicBezTo>
                    <a:pt x="465974" y="223178"/>
                    <a:pt x="466764" y="221988"/>
                    <a:pt x="466897" y="219676"/>
                  </a:cubicBezTo>
                  <a:cubicBezTo>
                    <a:pt x="467097" y="215784"/>
                    <a:pt x="464946" y="213758"/>
                    <a:pt x="464403" y="210075"/>
                  </a:cubicBezTo>
                  <a:cubicBezTo>
                    <a:pt x="464365" y="209866"/>
                    <a:pt x="464346" y="209657"/>
                    <a:pt x="464327" y="209428"/>
                  </a:cubicBezTo>
                  <a:cubicBezTo>
                    <a:pt x="463975" y="205441"/>
                    <a:pt x="464593" y="203177"/>
                    <a:pt x="464965" y="199190"/>
                  </a:cubicBezTo>
                  <a:cubicBezTo>
                    <a:pt x="465174" y="196925"/>
                    <a:pt x="466840" y="195317"/>
                    <a:pt x="465603" y="193424"/>
                  </a:cubicBezTo>
                  <a:cubicBezTo>
                    <a:pt x="464451" y="191625"/>
                    <a:pt x="462604" y="191768"/>
                    <a:pt x="460481" y="191502"/>
                  </a:cubicBezTo>
                  <a:cubicBezTo>
                    <a:pt x="457711" y="191140"/>
                    <a:pt x="456064" y="191854"/>
                    <a:pt x="453436" y="192777"/>
                  </a:cubicBezTo>
                  <a:cubicBezTo>
                    <a:pt x="451323" y="193519"/>
                    <a:pt x="450209" y="194175"/>
                    <a:pt x="448305" y="195346"/>
                  </a:cubicBezTo>
                  <a:cubicBezTo>
                    <a:pt x="445277" y="197192"/>
                    <a:pt x="444516" y="199713"/>
                    <a:pt x="441251" y="201102"/>
                  </a:cubicBezTo>
                  <a:cubicBezTo>
                    <a:pt x="438461" y="202301"/>
                    <a:pt x="436510" y="201645"/>
                    <a:pt x="433568" y="202387"/>
                  </a:cubicBezTo>
                  <a:cubicBezTo>
                    <a:pt x="429960" y="203291"/>
                    <a:pt x="425933" y="209057"/>
                    <a:pt x="424591" y="205594"/>
                  </a:cubicBezTo>
                  <a:cubicBezTo>
                    <a:pt x="423734" y="203386"/>
                    <a:pt x="425762" y="202073"/>
                    <a:pt x="426514" y="199827"/>
                  </a:cubicBezTo>
                  <a:cubicBezTo>
                    <a:pt x="427266" y="197582"/>
                    <a:pt x="427770" y="196335"/>
                    <a:pt x="428437" y="194061"/>
                  </a:cubicBezTo>
                  <a:cubicBezTo>
                    <a:pt x="429741" y="189637"/>
                    <a:pt x="431359" y="187125"/>
                    <a:pt x="430997" y="182529"/>
                  </a:cubicBezTo>
                  <a:cubicBezTo>
                    <a:pt x="430759" y="179532"/>
                    <a:pt x="430293" y="177600"/>
                    <a:pt x="428989" y="175164"/>
                  </a:cubicBezTo>
                  <a:cubicBezTo>
                    <a:pt x="428817" y="174850"/>
                    <a:pt x="428627" y="174527"/>
                    <a:pt x="428437" y="174203"/>
                  </a:cubicBezTo>
                  <a:cubicBezTo>
                    <a:pt x="427085" y="171919"/>
                    <a:pt x="426038" y="170721"/>
                    <a:pt x="423943" y="169084"/>
                  </a:cubicBezTo>
                  <a:lnTo>
                    <a:pt x="420745" y="162033"/>
                  </a:lnTo>
                  <a:cubicBezTo>
                    <a:pt x="423743" y="158532"/>
                    <a:pt x="425438" y="156562"/>
                    <a:pt x="428437" y="153070"/>
                  </a:cubicBezTo>
                  <a:cubicBezTo>
                    <a:pt x="432625" y="148179"/>
                    <a:pt x="435853" y="144154"/>
                    <a:pt x="439061" y="140253"/>
                  </a:cubicBezTo>
                  <a:cubicBezTo>
                    <a:pt x="442926" y="135562"/>
                    <a:pt x="446744" y="131071"/>
                    <a:pt x="452151" y="125514"/>
                  </a:cubicBezTo>
                  <a:cubicBezTo>
                    <a:pt x="460919" y="116532"/>
                    <a:pt x="466574" y="112202"/>
                    <a:pt x="475865" y="103743"/>
                  </a:cubicBezTo>
                  <a:cubicBezTo>
                    <a:pt x="488298" y="92420"/>
                    <a:pt x="495048" y="85741"/>
                    <a:pt x="507909" y="74922"/>
                  </a:cubicBezTo>
                  <a:cubicBezTo>
                    <a:pt x="509813" y="73304"/>
                    <a:pt x="511603" y="71820"/>
                    <a:pt x="513307" y="70431"/>
                  </a:cubicBezTo>
                  <a:cubicBezTo>
                    <a:pt x="522046" y="63304"/>
                    <a:pt x="528615" y="58499"/>
                    <a:pt x="538668" y="50572"/>
                  </a:cubicBezTo>
                  <a:cubicBezTo>
                    <a:pt x="551387" y="40553"/>
                    <a:pt x="557004" y="36547"/>
                    <a:pt x="569751" y="26556"/>
                  </a:cubicBezTo>
                  <a:lnTo>
                    <a:pt x="568942" y="24986"/>
                  </a:lnTo>
                  <a:cubicBezTo>
                    <a:pt x="567895" y="24215"/>
                    <a:pt x="566914" y="23331"/>
                    <a:pt x="565591" y="22398"/>
                  </a:cubicBezTo>
                  <a:cubicBezTo>
                    <a:pt x="563258" y="20742"/>
                    <a:pt x="562630" y="18364"/>
                    <a:pt x="559822" y="17907"/>
                  </a:cubicBezTo>
                  <a:cubicBezTo>
                    <a:pt x="558070" y="17621"/>
                    <a:pt x="556985" y="17926"/>
                    <a:pt x="555338" y="18544"/>
                  </a:cubicBezTo>
                  <a:cubicBezTo>
                    <a:pt x="553320" y="19296"/>
                    <a:pt x="552786" y="20838"/>
                    <a:pt x="550844" y="21751"/>
                  </a:cubicBezTo>
                  <a:cubicBezTo>
                    <a:pt x="547646" y="23254"/>
                    <a:pt x="545399" y="23302"/>
                    <a:pt x="541867" y="23036"/>
                  </a:cubicBezTo>
                  <a:cubicBezTo>
                    <a:pt x="539573" y="22845"/>
                    <a:pt x="538259" y="22560"/>
                    <a:pt x="536107" y="21751"/>
                  </a:cubicBezTo>
                  <a:cubicBezTo>
                    <a:pt x="533375" y="20714"/>
                    <a:pt x="532537" y="18582"/>
                    <a:pt x="529691" y="17907"/>
                  </a:cubicBezTo>
                  <a:cubicBezTo>
                    <a:pt x="527511" y="17384"/>
                    <a:pt x="526178" y="17974"/>
                    <a:pt x="523932" y="17907"/>
                  </a:cubicBezTo>
                  <a:cubicBezTo>
                    <a:pt x="520419" y="17812"/>
                    <a:pt x="518448" y="17602"/>
                    <a:pt x="514954" y="17269"/>
                  </a:cubicBezTo>
                  <a:cubicBezTo>
                    <a:pt x="512707" y="17051"/>
                    <a:pt x="511432" y="16955"/>
                    <a:pt x="509185" y="16632"/>
                  </a:cubicBezTo>
                  <a:cubicBezTo>
                    <a:pt x="505653" y="16090"/>
                    <a:pt x="503702" y="15481"/>
                    <a:pt x="500217" y="14710"/>
                  </a:cubicBezTo>
                  <a:cubicBezTo>
                    <a:pt x="496961" y="13977"/>
                    <a:pt x="495210" y="13026"/>
                    <a:pt x="491887" y="12778"/>
                  </a:cubicBezTo>
                  <a:cubicBezTo>
                    <a:pt x="488631" y="12540"/>
                    <a:pt x="486813" y="13292"/>
                    <a:pt x="483557" y="13425"/>
                  </a:cubicBezTo>
                  <a:cubicBezTo>
                    <a:pt x="480054" y="13558"/>
                    <a:pt x="478064" y="13073"/>
                    <a:pt x="474580" y="13425"/>
                  </a:cubicBezTo>
                  <a:cubicBezTo>
                    <a:pt x="471800" y="13701"/>
                    <a:pt x="470267" y="15290"/>
                    <a:pt x="467526" y="14710"/>
                  </a:cubicBezTo>
                  <a:cubicBezTo>
                    <a:pt x="463899" y="13930"/>
                    <a:pt x="463937" y="9648"/>
                    <a:pt x="460481" y="8297"/>
                  </a:cubicBezTo>
                  <a:cubicBezTo>
                    <a:pt x="456987" y="6945"/>
                    <a:pt x="454607" y="8078"/>
                    <a:pt x="450866" y="8297"/>
                  </a:cubicBezTo>
                  <a:cubicBezTo>
                    <a:pt x="448352" y="8449"/>
                    <a:pt x="446905" y="9486"/>
                    <a:pt x="444459" y="8944"/>
                  </a:cubicBezTo>
                  <a:cubicBezTo>
                    <a:pt x="441479" y="8278"/>
                    <a:pt x="440698" y="5975"/>
                    <a:pt x="438052" y="4452"/>
                  </a:cubicBezTo>
                  <a:cubicBezTo>
                    <a:pt x="434748" y="2568"/>
                    <a:pt x="432825" y="1284"/>
                    <a:pt x="429074" y="608"/>
                  </a:cubicBezTo>
                  <a:cubicBezTo>
                    <a:pt x="426123" y="85"/>
                    <a:pt x="424191" y="-448"/>
                    <a:pt x="421392" y="608"/>
                  </a:cubicBezTo>
                  <a:cubicBezTo>
                    <a:pt x="419374" y="1379"/>
                    <a:pt x="418707" y="2654"/>
                    <a:pt x="416898" y="3815"/>
                  </a:cubicBezTo>
                  <a:cubicBezTo>
                    <a:pt x="414261" y="5509"/>
                    <a:pt x="412824" y="6679"/>
                    <a:pt x="409844" y="7659"/>
                  </a:cubicBezTo>
                  <a:cubicBezTo>
                    <a:pt x="405570" y="9067"/>
                    <a:pt x="402818" y="8192"/>
                    <a:pt x="398315" y="8297"/>
                  </a:cubicBezTo>
                  <a:cubicBezTo>
                    <a:pt x="395069" y="8373"/>
                    <a:pt x="393232" y="8297"/>
                    <a:pt x="389985" y="8297"/>
                  </a:cubicBezTo>
                  <a:cubicBezTo>
                    <a:pt x="385978" y="8297"/>
                    <a:pt x="383702" y="7868"/>
                    <a:pt x="379732" y="8297"/>
                  </a:cubicBezTo>
                  <a:cubicBezTo>
                    <a:pt x="374611" y="8848"/>
                    <a:pt x="371755" y="9752"/>
                    <a:pt x="366909" y="11503"/>
                  </a:cubicBezTo>
                  <a:cubicBezTo>
                    <a:pt x="362492" y="13092"/>
                    <a:pt x="360597" y="17679"/>
                    <a:pt x="356018" y="16632"/>
                  </a:cubicBezTo>
                  <a:cubicBezTo>
                    <a:pt x="353381" y="16023"/>
                    <a:pt x="352877" y="13416"/>
                    <a:pt x="350249" y="12778"/>
                  </a:cubicBezTo>
                  <a:cubicBezTo>
                    <a:pt x="347288" y="12074"/>
                    <a:pt x="345518" y="13359"/>
                    <a:pt x="342557" y="14063"/>
                  </a:cubicBezTo>
                  <a:cubicBezTo>
                    <a:pt x="338178" y="15109"/>
                    <a:pt x="335903" y="16375"/>
                    <a:pt x="331657" y="17907"/>
                  </a:cubicBezTo>
                  <a:cubicBezTo>
                    <a:pt x="326897" y="19620"/>
                    <a:pt x="324383" y="21085"/>
                    <a:pt x="319490" y="22398"/>
                  </a:cubicBezTo>
                  <a:cubicBezTo>
                    <a:pt x="315558" y="23435"/>
                    <a:pt x="313293" y="24082"/>
                    <a:pt x="309228" y="24311"/>
                  </a:cubicBezTo>
                  <a:cubicBezTo>
                    <a:pt x="307476" y="24406"/>
                    <a:pt x="306429" y="23835"/>
                    <a:pt x="304744" y="24311"/>
                  </a:cubicBezTo>
                  <a:cubicBezTo>
                    <a:pt x="301688" y="25167"/>
                    <a:pt x="301497" y="28136"/>
                    <a:pt x="298975" y="30077"/>
                  </a:cubicBezTo>
                  <a:cubicBezTo>
                    <a:pt x="296671" y="31856"/>
                    <a:pt x="295347" y="33046"/>
                    <a:pt x="292568" y="33921"/>
                  </a:cubicBezTo>
                  <a:cubicBezTo>
                    <a:pt x="290178" y="34673"/>
                    <a:pt x="288664" y="34283"/>
                    <a:pt x="286161" y="34558"/>
                  </a:cubicBezTo>
                  <a:cubicBezTo>
                    <a:pt x="282400" y="34987"/>
                    <a:pt x="280077" y="34492"/>
                    <a:pt x="276546" y="35843"/>
                  </a:cubicBezTo>
                  <a:cubicBezTo>
                    <a:pt x="273185" y="37128"/>
                    <a:pt x="272300" y="39906"/>
                    <a:pt x="268863" y="40962"/>
                  </a:cubicBezTo>
                  <a:cubicBezTo>
                    <a:pt x="267635" y="41343"/>
                    <a:pt x="266911" y="41438"/>
                    <a:pt x="265645" y="41609"/>
                  </a:cubicBezTo>
                  <a:cubicBezTo>
                    <a:pt x="261437" y="42199"/>
                    <a:pt x="258991" y="40534"/>
                    <a:pt x="254754" y="40962"/>
                  </a:cubicBezTo>
                  <a:cubicBezTo>
                    <a:pt x="252212" y="41229"/>
                    <a:pt x="250708" y="41286"/>
                    <a:pt x="248338" y="42247"/>
                  </a:cubicBezTo>
                  <a:cubicBezTo>
                    <a:pt x="245844" y="43265"/>
                    <a:pt x="244939" y="44768"/>
                    <a:pt x="242578" y="46091"/>
                  </a:cubicBezTo>
                  <a:cubicBezTo>
                    <a:pt x="239951" y="47575"/>
                    <a:pt x="234505" y="46452"/>
                    <a:pt x="235534" y="49288"/>
                  </a:cubicBezTo>
                  <a:cubicBezTo>
                    <a:pt x="236143" y="50991"/>
                    <a:pt x="237752" y="51077"/>
                    <a:pt x="239380" y="51857"/>
                  </a:cubicBezTo>
                  <a:cubicBezTo>
                    <a:pt x="240808" y="52542"/>
                    <a:pt x="241921" y="52247"/>
                    <a:pt x="243226" y="53132"/>
                  </a:cubicBezTo>
                  <a:cubicBezTo>
                    <a:pt x="245168" y="54464"/>
                    <a:pt x="245044" y="56358"/>
                    <a:pt x="246424" y="58261"/>
                  </a:cubicBezTo>
                  <a:cubicBezTo>
                    <a:pt x="247367" y="59555"/>
                    <a:pt x="248766" y="59878"/>
                    <a:pt x="248985" y="61467"/>
                  </a:cubicBezTo>
                  <a:cubicBezTo>
                    <a:pt x="249290" y="63589"/>
                    <a:pt x="246320" y="63865"/>
                    <a:pt x="245786" y="65949"/>
                  </a:cubicBezTo>
                  <a:cubicBezTo>
                    <a:pt x="245406" y="67395"/>
                    <a:pt x="244758" y="68699"/>
                    <a:pt x="245786" y="69793"/>
                  </a:cubicBezTo>
                  <a:cubicBezTo>
                    <a:pt x="246653" y="70716"/>
                    <a:pt x="247729" y="70259"/>
                    <a:pt x="248985" y="70431"/>
                  </a:cubicBezTo>
                  <a:lnTo>
                    <a:pt x="250004" y="70431"/>
                  </a:lnTo>
                  <a:cubicBezTo>
                    <a:pt x="252584" y="70145"/>
                    <a:pt x="255611" y="68052"/>
                    <a:pt x="256040" y="70431"/>
                  </a:cubicBezTo>
                  <a:cubicBezTo>
                    <a:pt x="256344" y="72077"/>
                    <a:pt x="254840" y="72762"/>
                    <a:pt x="254107" y="74275"/>
                  </a:cubicBezTo>
                  <a:cubicBezTo>
                    <a:pt x="253060" y="76501"/>
                    <a:pt x="252679" y="77852"/>
                    <a:pt x="251556" y="80041"/>
                  </a:cubicBezTo>
                  <a:cubicBezTo>
                    <a:pt x="250632" y="81839"/>
                    <a:pt x="250632" y="83362"/>
                    <a:pt x="248985" y="84523"/>
                  </a:cubicBezTo>
                  <a:cubicBezTo>
                    <a:pt x="246739" y="86112"/>
                    <a:pt x="244682" y="84523"/>
                    <a:pt x="241940" y="84523"/>
                  </a:cubicBezTo>
                  <a:cubicBezTo>
                    <a:pt x="238942" y="84523"/>
                    <a:pt x="237190" y="83923"/>
                    <a:pt x="234248" y="84523"/>
                  </a:cubicBezTo>
                  <a:cubicBezTo>
                    <a:pt x="231611" y="85065"/>
                    <a:pt x="230098" y="88548"/>
                    <a:pt x="227841" y="87082"/>
                  </a:cubicBezTo>
                  <a:cubicBezTo>
                    <a:pt x="226613" y="86292"/>
                    <a:pt x="225737" y="85322"/>
                    <a:pt x="225918" y="83885"/>
                  </a:cubicBezTo>
                  <a:cubicBezTo>
                    <a:pt x="226137" y="82096"/>
                    <a:pt x="228317" y="82401"/>
                    <a:pt x="229764" y="81316"/>
                  </a:cubicBezTo>
                  <a:cubicBezTo>
                    <a:pt x="231611" y="79946"/>
                    <a:pt x="234810" y="79717"/>
                    <a:pt x="234248" y="77481"/>
                  </a:cubicBezTo>
                  <a:cubicBezTo>
                    <a:pt x="233687" y="75236"/>
                    <a:pt x="230774" y="76378"/>
                    <a:pt x="228489" y="76197"/>
                  </a:cubicBezTo>
                  <a:cubicBezTo>
                    <a:pt x="225728" y="75978"/>
                    <a:pt x="224186" y="76711"/>
                    <a:pt x="221434" y="76834"/>
                  </a:cubicBezTo>
                  <a:cubicBezTo>
                    <a:pt x="218436" y="76977"/>
                    <a:pt x="216713" y="76463"/>
                    <a:pt x="213742" y="76834"/>
                  </a:cubicBezTo>
                  <a:cubicBezTo>
                    <a:pt x="210125" y="77291"/>
                    <a:pt x="208040" y="77795"/>
                    <a:pt x="204774" y="79403"/>
                  </a:cubicBezTo>
                  <a:cubicBezTo>
                    <a:pt x="202337" y="80593"/>
                    <a:pt x="201433" y="82077"/>
                    <a:pt x="199005" y="83248"/>
                  </a:cubicBezTo>
                  <a:cubicBezTo>
                    <a:pt x="196863" y="84266"/>
                    <a:pt x="195569" y="84761"/>
                    <a:pt x="193227" y="85170"/>
                  </a:cubicBezTo>
                  <a:cubicBezTo>
                    <a:pt x="189524" y="85807"/>
                    <a:pt x="187105" y="83133"/>
                    <a:pt x="183621" y="84523"/>
                  </a:cubicBezTo>
                  <a:cubicBezTo>
                    <a:pt x="181936" y="85189"/>
                    <a:pt x="181346" y="86216"/>
                    <a:pt x="179775" y="87082"/>
                  </a:cubicBezTo>
                  <a:cubicBezTo>
                    <a:pt x="176319" y="89004"/>
                    <a:pt x="173901" y="89042"/>
                    <a:pt x="170160" y="90289"/>
                  </a:cubicBezTo>
                  <a:cubicBezTo>
                    <a:pt x="167161" y="91288"/>
                    <a:pt x="165190" y="91231"/>
                    <a:pt x="162468" y="92848"/>
                  </a:cubicBezTo>
                  <a:cubicBezTo>
                    <a:pt x="160183" y="94209"/>
                    <a:pt x="156280" y="94904"/>
                    <a:pt x="157346" y="97330"/>
                  </a:cubicBezTo>
                  <a:cubicBezTo>
                    <a:pt x="158108" y="99081"/>
                    <a:pt x="160021" y="98672"/>
                    <a:pt x="161830" y="99262"/>
                  </a:cubicBezTo>
                  <a:cubicBezTo>
                    <a:pt x="165428" y="100422"/>
                    <a:pt x="173977" y="97749"/>
                    <a:pt x="171445" y="100546"/>
                  </a:cubicBezTo>
                  <a:cubicBezTo>
                    <a:pt x="169560" y="102601"/>
                    <a:pt x="166771" y="100356"/>
                    <a:pt x="164400" y="101821"/>
                  </a:cubicBezTo>
                  <a:cubicBezTo>
                    <a:pt x="162887" y="102754"/>
                    <a:pt x="162582" y="103934"/>
                    <a:pt x="161183" y="105028"/>
                  </a:cubicBezTo>
                  <a:cubicBezTo>
                    <a:pt x="159602" y="106255"/>
                    <a:pt x="156832" y="105570"/>
                    <a:pt x="156699" y="107587"/>
                  </a:cubicBezTo>
                  <a:cubicBezTo>
                    <a:pt x="156575" y="109538"/>
                    <a:pt x="158764" y="110004"/>
                    <a:pt x="160545" y="110784"/>
                  </a:cubicBezTo>
                  <a:cubicBezTo>
                    <a:pt x="162392" y="111603"/>
                    <a:pt x="163658" y="111346"/>
                    <a:pt x="165666" y="111432"/>
                  </a:cubicBezTo>
                  <a:cubicBezTo>
                    <a:pt x="168684" y="111546"/>
                    <a:pt x="170379" y="111137"/>
                    <a:pt x="173368" y="110784"/>
                  </a:cubicBezTo>
                  <a:cubicBezTo>
                    <a:pt x="176633" y="110404"/>
                    <a:pt x="178414" y="109291"/>
                    <a:pt x="181698" y="109509"/>
                  </a:cubicBezTo>
                  <a:cubicBezTo>
                    <a:pt x="183212" y="109605"/>
                    <a:pt x="184021" y="110052"/>
                    <a:pt x="185544" y="110147"/>
                  </a:cubicBezTo>
                  <a:cubicBezTo>
                    <a:pt x="188048" y="110309"/>
                    <a:pt x="189447" y="109281"/>
                    <a:pt x="191951" y="109509"/>
                  </a:cubicBezTo>
                  <a:cubicBezTo>
                    <a:pt x="193998" y="109690"/>
                    <a:pt x="195026" y="110547"/>
                    <a:pt x="197082" y="110784"/>
                  </a:cubicBezTo>
                  <a:cubicBezTo>
                    <a:pt x="202137" y="111393"/>
                    <a:pt x="212724" y="103981"/>
                    <a:pt x="209887" y="108234"/>
                  </a:cubicBezTo>
                  <a:cubicBezTo>
                    <a:pt x="209106" y="109405"/>
                    <a:pt x="208068" y="109586"/>
                    <a:pt x="207326" y="110784"/>
                  </a:cubicBezTo>
                  <a:cubicBezTo>
                    <a:pt x="205888" y="113135"/>
                    <a:pt x="208544" y="115789"/>
                    <a:pt x="206688" y="117835"/>
                  </a:cubicBezTo>
                  <a:cubicBezTo>
                    <a:pt x="205565" y="119072"/>
                    <a:pt x="204470" y="119367"/>
                    <a:pt x="202842" y="119757"/>
                  </a:cubicBezTo>
                  <a:cubicBezTo>
                    <a:pt x="199301" y="120604"/>
                    <a:pt x="197273" y="115885"/>
                    <a:pt x="193874" y="117198"/>
                  </a:cubicBezTo>
                  <a:cubicBezTo>
                    <a:pt x="192046" y="117892"/>
                    <a:pt x="191237" y="118863"/>
                    <a:pt x="190019" y="120395"/>
                  </a:cubicBezTo>
                  <a:cubicBezTo>
                    <a:pt x="188219" y="122697"/>
                    <a:pt x="189409" y="125257"/>
                    <a:pt x="187467" y="127446"/>
                  </a:cubicBezTo>
                  <a:cubicBezTo>
                    <a:pt x="184840" y="130395"/>
                    <a:pt x="181546" y="129244"/>
                    <a:pt x="177852" y="130652"/>
                  </a:cubicBezTo>
                  <a:cubicBezTo>
                    <a:pt x="174292" y="132003"/>
                    <a:pt x="172473" y="133250"/>
                    <a:pt x="168875" y="134487"/>
                  </a:cubicBezTo>
                  <a:cubicBezTo>
                    <a:pt x="165210" y="135762"/>
                    <a:pt x="162820" y="138607"/>
                    <a:pt x="159260" y="137056"/>
                  </a:cubicBezTo>
                  <a:cubicBezTo>
                    <a:pt x="157803" y="136409"/>
                    <a:pt x="157422" y="135324"/>
                    <a:pt x="156061" y="134487"/>
                  </a:cubicBezTo>
                  <a:cubicBezTo>
                    <a:pt x="154442" y="133488"/>
                    <a:pt x="153462" y="132784"/>
                    <a:pt x="151567" y="132565"/>
                  </a:cubicBezTo>
                  <a:cubicBezTo>
                    <a:pt x="148978" y="132270"/>
                    <a:pt x="147579" y="133478"/>
                    <a:pt x="145170" y="134487"/>
                  </a:cubicBezTo>
                  <a:cubicBezTo>
                    <a:pt x="141648" y="135962"/>
                    <a:pt x="139725" y="137122"/>
                    <a:pt x="136840" y="139606"/>
                  </a:cubicBezTo>
                  <a:cubicBezTo>
                    <a:pt x="136583" y="139834"/>
                    <a:pt x="136364" y="140044"/>
                    <a:pt x="136155" y="140253"/>
                  </a:cubicBezTo>
                  <a:cubicBezTo>
                    <a:pt x="135288" y="141157"/>
                    <a:pt x="134784" y="141975"/>
                    <a:pt x="133632" y="142822"/>
                  </a:cubicBezTo>
                  <a:cubicBezTo>
                    <a:pt x="131452" y="144392"/>
                    <a:pt x="129795" y="144573"/>
                    <a:pt x="127215" y="145372"/>
                  </a:cubicBezTo>
                  <a:cubicBezTo>
                    <a:pt x="123341" y="146590"/>
                    <a:pt x="120637" y="145543"/>
                    <a:pt x="116972" y="147304"/>
                  </a:cubicBezTo>
                  <a:cubicBezTo>
                    <a:pt x="113440" y="148978"/>
                    <a:pt x="112250" y="151186"/>
                    <a:pt x="109280" y="153707"/>
                  </a:cubicBezTo>
                  <a:cubicBezTo>
                    <a:pt x="107519" y="155201"/>
                    <a:pt x="106852" y="156533"/>
                    <a:pt x="104786" y="157552"/>
                  </a:cubicBezTo>
                  <a:cubicBezTo>
                    <a:pt x="101645" y="159093"/>
                    <a:pt x="98941" y="156591"/>
                    <a:pt x="95809" y="158189"/>
                  </a:cubicBezTo>
                  <a:cubicBezTo>
                    <a:pt x="94076" y="159083"/>
                    <a:pt x="92696" y="159588"/>
                    <a:pt x="91972" y="161396"/>
                  </a:cubicBezTo>
                  <a:cubicBezTo>
                    <a:pt x="91116" y="163527"/>
                    <a:pt x="92410" y="165021"/>
                    <a:pt x="93258" y="167152"/>
                  </a:cubicBezTo>
                  <a:cubicBezTo>
                    <a:pt x="94000" y="169027"/>
                    <a:pt x="96018" y="169636"/>
                    <a:pt x="95809" y="171643"/>
                  </a:cubicBezTo>
                  <a:cubicBezTo>
                    <a:pt x="95495" y="174784"/>
                    <a:pt x="90830" y="172557"/>
                    <a:pt x="88126" y="174203"/>
                  </a:cubicBezTo>
                  <a:cubicBezTo>
                    <a:pt x="87536" y="174555"/>
                    <a:pt x="86993" y="174869"/>
                    <a:pt x="86489" y="175164"/>
                  </a:cubicBezTo>
                  <a:cubicBezTo>
                    <a:pt x="85308" y="175878"/>
                    <a:pt x="84356" y="176601"/>
                    <a:pt x="83642" y="178047"/>
                  </a:cubicBezTo>
                  <a:cubicBezTo>
                    <a:pt x="82319" y="180750"/>
                    <a:pt x="83661" y="182795"/>
                    <a:pt x="84290" y="185735"/>
                  </a:cubicBezTo>
                  <a:cubicBezTo>
                    <a:pt x="84690" y="187648"/>
                    <a:pt x="84290" y="189209"/>
                    <a:pt x="85718" y="190541"/>
                  </a:cubicBezTo>
                  <a:cubicBezTo>
                    <a:pt x="87346" y="192044"/>
                    <a:pt x="89126" y="191407"/>
                    <a:pt x="91335" y="191340"/>
                  </a:cubicBezTo>
                  <a:cubicBezTo>
                    <a:pt x="94590" y="191235"/>
                    <a:pt x="96228" y="189922"/>
                    <a:pt x="99341" y="188942"/>
                  </a:cubicBezTo>
                  <a:cubicBezTo>
                    <a:pt x="102168" y="188038"/>
                    <a:pt x="103625" y="187020"/>
                    <a:pt x="106547" y="186535"/>
                  </a:cubicBezTo>
                  <a:cubicBezTo>
                    <a:pt x="109632" y="186021"/>
                    <a:pt x="113554" y="183585"/>
                    <a:pt x="114563" y="186535"/>
                  </a:cubicBezTo>
                  <a:cubicBezTo>
                    <a:pt x="115439" y="189075"/>
                    <a:pt x="112402" y="190179"/>
                    <a:pt x="110555" y="192139"/>
                  </a:cubicBezTo>
                  <a:cubicBezTo>
                    <a:pt x="108889" y="193909"/>
                    <a:pt x="107909" y="195003"/>
                    <a:pt x="105748" y="196145"/>
                  </a:cubicBezTo>
                  <a:cubicBezTo>
                    <a:pt x="104006" y="197068"/>
                    <a:pt x="102463" y="196478"/>
                    <a:pt x="100950" y="197744"/>
                  </a:cubicBezTo>
                  <a:cubicBezTo>
                    <a:pt x="98893" y="199456"/>
                    <a:pt x="100188" y="202054"/>
                    <a:pt x="98541" y="204147"/>
                  </a:cubicBezTo>
                  <a:cubicBezTo>
                    <a:pt x="97304" y="205717"/>
                    <a:pt x="96114" y="206126"/>
                    <a:pt x="94533" y="207354"/>
                  </a:cubicBezTo>
                  <a:cubicBezTo>
                    <a:pt x="92982" y="208562"/>
                    <a:pt x="90078" y="209171"/>
                    <a:pt x="88631" y="210075"/>
                  </a:cubicBezTo>
                  <a:cubicBezTo>
                    <a:pt x="87793" y="210599"/>
                    <a:pt x="87441" y="211236"/>
                    <a:pt x="88126" y="212159"/>
                  </a:cubicBezTo>
                  <a:cubicBezTo>
                    <a:pt x="89630" y="214157"/>
                    <a:pt x="92039" y="212368"/>
                    <a:pt x="94533" y="212159"/>
                  </a:cubicBezTo>
                  <a:cubicBezTo>
                    <a:pt x="97713" y="211883"/>
                    <a:pt x="99369" y="210808"/>
                    <a:pt x="102549" y="210561"/>
                  </a:cubicBezTo>
                  <a:cubicBezTo>
                    <a:pt x="104729" y="210380"/>
                    <a:pt x="106024" y="211065"/>
                    <a:pt x="108147" y="210561"/>
                  </a:cubicBezTo>
                  <a:cubicBezTo>
                    <a:pt x="108651" y="210437"/>
                    <a:pt x="109061" y="210275"/>
                    <a:pt x="109442" y="210075"/>
                  </a:cubicBezTo>
                  <a:cubicBezTo>
                    <a:pt x="110622" y="209457"/>
                    <a:pt x="111422" y="208572"/>
                    <a:pt x="112964" y="208153"/>
                  </a:cubicBezTo>
                  <a:cubicBezTo>
                    <a:pt x="115668" y="207411"/>
                    <a:pt x="117457" y="207411"/>
                    <a:pt x="120171" y="208153"/>
                  </a:cubicBezTo>
                  <a:cubicBezTo>
                    <a:pt x="121989" y="208648"/>
                    <a:pt x="123541" y="208753"/>
                    <a:pt x="124635" y="210075"/>
                  </a:cubicBezTo>
                  <a:cubicBezTo>
                    <a:pt x="124750" y="210218"/>
                    <a:pt x="124873" y="210380"/>
                    <a:pt x="124978" y="210561"/>
                  </a:cubicBezTo>
                  <a:cubicBezTo>
                    <a:pt x="126311" y="212701"/>
                    <a:pt x="121960" y="215756"/>
                    <a:pt x="124178" y="216964"/>
                  </a:cubicBezTo>
                  <a:cubicBezTo>
                    <a:pt x="125911" y="217906"/>
                    <a:pt x="127358" y="216489"/>
                    <a:pt x="128986" y="215356"/>
                  </a:cubicBezTo>
                  <a:cubicBezTo>
                    <a:pt x="130633" y="214214"/>
                    <a:pt x="130852" y="212854"/>
                    <a:pt x="132185" y="211360"/>
                  </a:cubicBezTo>
                  <a:cubicBezTo>
                    <a:pt x="132556" y="210941"/>
                    <a:pt x="132870" y="210503"/>
                    <a:pt x="133137" y="210075"/>
                  </a:cubicBezTo>
                  <a:cubicBezTo>
                    <a:pt x="133955" y="208829"/>
                    <a:pt x="134574" y="207677"/>
                    <a:pt x="136193" y="207354"/>
                  </a:cubicBezTo>
                  <a:cubicBezTo>
                    <a:pt x="138135" y="206964"/>
                    <a:pt x="139153" y="208277"/>
                    <a:pt x="141000" y="208962"/>
                  </a:cubicBezTo>
                  <a:cubicBezTo>
                    <a:pt x="142038" y="209343"/>
                    <a:pt x="142742" y="209733"/>
                    <a:pt x="143571" y="210075"/>
                  </a:cubicBezTo>
                  <a:cubicBezTo>
                    <a:pt x="143990" y="210247"/>
                    <a:pt x="144456" y="210408"/>
                    <a:pt x="145008" y="210561"/>
                  </a:cubicBezTo>
                  <a:cubicBezTo>
                    <a:pt x="146208" y="210865"/>
                    <a:pt x="147655" y="210570"/>
                    <a:pt x="149130" y="210075"/>
                  </a:cubicBezTo>
                  <a:cubicBezTo>
                    <a:pt x="153300" y="208667"/>
                    <a:pt x="157641" y="205518"/>
                    <a:pt x="157022" y="208962"/>
                  </a:cubicBezTo>
                  <a:cubicBezTo>
                    <a:pt x="156946" y="209381"/>
                    <a:pt x="156851" y="209742"/>
                    <a:pt x="156727" y="210075"/>
                  </a:cubicBezTo>
                  <a:cubicBezTo>
                    <a:pt x="156461" y="210827"/>
                    <a:pt x="156042" y="211426"/>
                    <a:pt x="155423" y="212159"/>
                  </a:cubicBezTo>
                  <a:cubicBezTo>
                    <a:pt x="152767" y="215252"/>
                    <a:pt x="148407" y="210722"/>
                    <a:pt x="145008" y="212958"/>
                  </a:cubicBezTo>
                  <a:cubicBezTo>
                    <a:pt x="141962" y="214957"/>
                    <a:pt x="143533" y="219514"/>
                    <a:pt x="140201" y="220961"/>
                  </a:cubicBezTo>
                  <a:cubicBezTo>
                    <a:pt x="137897" y="221950"/>
                    <a:pt x="136050" y="219885"/>
                    <a:pt x="133784" y="220961"/>
                  </a:cubicBezTo>
                  <a:cubicBezTo>
                    <a:pt x="131585" y="222017"/>
                    <a:pt x="131347" y="223891"/>
                    <a:pt x="129786" y="225775"/>
                  </a:cubicBezTo>
                  <a:cubicBezTo>
                    <a:pt x="128224" y="227640"/>
                    <a:pt x="128120" y="229876"/>
                    <a:pt x="125778" y="230580"/>
                  </a:cubicBezTo>
                  <a:cubicBezTo>
                    <a:pt x="124578" y="230933"/>
                    <a:pt x="123817" y="230580"/>
                    <a:pt x="122579" y="230580"/>
                  </a:cubicBezTo>
                  <a:cubicBezTo>
                    <a:pt x="118505" y="230580"/>
                    <a:pt x="116115" y="229648"/>
                    <a:pt x="112155" y="230580"/>
                  </a:cubicBezTo>
                  <a:cubicBezTo>
                    <a:pt x="108080" y="231522"/>
                    <a:pt x="105919" y="232883"/>
                    <a:pt x="102549" y="235376"/>
                  </a:cubicBezTo>
                  <a:cubicBezTo>
                    <a:pt x="99712" y="237479"/>
                    <a:pt x="99341" y="240295"/>
                    <a:pt x="96142" y="241780"/>
                  </a:cubicBezTo>
                  <a:cubicBezTo>
                    <a:pt x="93010" y="243236"/>
                    <a:pt x="90706" y="241904"/>
                    <a:pt x="87327" y="242579"/>
                  </a:cubicBezTo>
                  <a:cubicBezTo>
                    <a:pt x="83452" y="243359"/>
                    <a:pt x="81177" y="243892"/>
                    <a:pt x="77711" y="245795"/>
                  </a:cubicBezTo>
                  <a:cubicBezTo>
                    <a:pt x="75360" y="247070"/>
                    <a:pt x="74503" y="248583"/>
                    <a:pt x="72104" y="249792"/>
                  </a:cubicBezTo>
                  <a:cubicBezTo>
                    <a:pt x="67839" y="251952"/>
                    <a:pt x="64593" y="250600"/>
                    <a:pt x="60090" y="252189"/>
                  </a:cubicBezTo>
                  <a:cubicBezTo>
                    <a:pt x="56139" y="253588"/>
                    <a:pt x="54578" y="256157"/>
                    <a:pt x="50475" y="256995"/>
                  </a:cubicBezTo>
                  <a:cubicBezTo>
                    <a:pt x="46181" y="257879"/>
                    <a:pt x="43402" y="254749"/>
                    <a:pt x="39260" y="256195"/>
                  </a:cubicBezTo>
                  <a:cubicBezTo>
                    <a:pt x="37937" y="256662"/>
                    <a:pt x="37299" y="257175"/>
                    <a:pt x="36052" y="257794"/>
                  </a:cubicBezTo>
                  <a:cubicBezTo>
                    <a:pt x="32930" y="259354"/>
                    <a:pt x="31387" y="260801"/>
                    <a:pt x="28046" y="261800"/>
                  </a:cubicBezTo>
                  <a:cubicBezTo>
                    <a:pt x="23838" y="263056"/>
                    <a:pt x="20858" y="260867"/>
                    <a:pt x="16831" y="262599"/>
                  </a:cubicBezTo>
                  <a:cubicBezTo>
                    <a:pt x="13956" y="263836"/>
                    <a:pt x="13042" y="265691"/>
                    <a:pt x="10424" y="267404"/>
                  </a:cubicBezTo>
                  <a:cubicBezTo>
                    <a:pt x="8901" y="268403"/>
                    <a:pt x="7978" y="268870"/>
                    <a:pt x="6416" y="269812"/>
                  </a:cubicBezTo>
                  <a:lnTo>
                    <a:pt x="0" y="274607"/>
                  </a:lnTo>
                  <a:cubicBezTo>
                    <a:pt x="2818" y="275854"/>
                    <a:pt x="4141" y="277690"/>
                    <a:pt x="7216" y="277814"/>
                  </a:cubicBezTo>
                  <a:cubicBezTo>
                    <a:pt x="10177" y="277937"/>
                    <a:pt x="11557" y="276168"/>
                    <a:pt x="14432" y="275406"/>
                  </a:cubicBezTo>
                  <a:cubicBezTo>
                    <a:pt x="17802" y="274522"/>
                    <a:pt x="19916" y="274874"/>
                    <a:pt x="23238" y="273808"/>
                  </a:cubicBezTo>
                  <a:cubicBezTo>
                    <a:pt x="27227" y="272542"/>
                    <a:pt x="29264" y="271172"/>
                    <a:pt x="32853" y="269012"/>
                  </a:cubicBezTo>
                  <a:cubicBezTo>
                    <a:pt x="34776" y="267842"/>
                    <a:pt x="35462" y="266329"/>
                    <a:pt x="37661" y="265806"/>
                  </a:cubicBezTo>
                  <a:cubicBezTo>
                    <a:pt x="40460" y="265130"/>
                    <a:pt x="42002" y="267119"/>
                    <a:pt x="44868" y="267404"/>
                  </a:cubicBezTo>
                  <a:cubicBezTo>
                    <a:pt x="47352" y="267661"/>
                    <a:pt x="48818" y="267870"/>
                    <a:pt x="51274" y="267404"/>
                  </a:cubicBezTo>
                  <a:cubicBezTo>
                    <a:pt x="54292" y="266833"/>
                    <a:pt x="55549" y="265121"/>
                    <a:pt x="58481" y="264207"/>
                  </a:cubicBezTo>
                  <a:cubicBezTo>
                    <a:pt x="62403" y="262970"/>
                    <a:pt x="65374" y="264711"/>
                    <a:pt x="68906" y="262599"/>
                  </a:cubicBezTo>
                  <a:cubicBezTo>
                    <a:pt x="71171" y="261238"/>
                    <a:pt x="71152" y="258498"/>
                    <a:pt x="73704" y="257794"/>
                  </a:cubicBezTo>
                  <a:cubicBezTo>
                    <a:pt x="76569" y="257014"/>
                    <a:pt x="77959" y="260325"/>
                    <a:pt x="80920" y="260201"/>
                  </a:cubicBezTo>
                  <a:cubicBezTo>
                    <a:pt x="83995" y="260078"/>
                    <a:pt x="85604" y="258755"/>
                    <a:pt x="88126" y="256995"/>
                  </a:cubicBezTo>
                  <a:cubicBezTo>
                    <a:pt x="91211" y="254844"/>
                    <a:pt x="91335" y="251761"/>
                    <a:pt x="94533" y="249792"/>
                  </a:cubicBezTo>
                  <a:cubicBezTo>
                    <a:pt x="98084" y="247613"/>
                    <a:pt x="100854" y="248174"/>
                    <a:pt x="104948" y="247394"/>
                  </a:cubicBezTo>
                  <a:cubicBezTo>
                    <a:pt x="108985" y="246614"/>
                    <a:pt x="111288" y="246290"/>
                    <a:pt x="115363" y="245795"/>
                  </a:cubicBezTo>
                  <a:cubicBezTo>
                    <a:pt x="118476" y="245405"/>
                    <a:pt x="120409" y="246005"/>
                    <a:pt x="123379" y="244986"/>
                  </a:cubicBezTo>
                  <a:cubicBezTo>
                    <a:pt x="126977" y="243749"/>
                    <a:pt x="129376" y="242627"/>
                    <a:pt x="131385" y="239382"/>
                  </a:cubicBezTo>
                  <a:cubicBezTo>
                    <a:pt x="132270" y="237955"/>
                    <a:pt x="131918" y="236680"/>
                    <a:pt x="132994" y="235376"/>
                  </a:cubicBezTo>
                  <a:cubicBezTo>
                    <a:pt x="134869" y="233083"/>
                    <a:pt x="137506" y="234206"/>
                    <a:pt x="140201" y="232969"/>
                  </a:cubicBezTo>
                  <a:cubicBezTo>
                    <a:pt x="142771" y="231789"/>
                    <a:pt x="143837" y="230371"/>
                    <a:pt x="146446" y="229286"/>
                  </a:cubicBezTo>
                  <a:cubicBezTo>
                    <a:pt x="149530" y="228021"/>
                    <a:pt x="151444" y="227450"/>
                    <a:pt x="154776" y="227374"/>
                  </a:cubicBezTo>
                  <a:cubicBezTo>
                    <a:pt x="157041" y="227307"/>
                    <a:pt x="158317" y="228421"/>
                    <a:pt x="160545" y="228011"/>
                  </a:cubicBezTo>
                  <a:cubicBezTo>
                    <a:pt x="163896" y="227402"/>
                    <a:pt x="164496" y="224291"/>
                    <a:pt x="167599" y="222883"/>
                  </a:cubicBezTo>
                  <a:cubicBezTo>
                    <a:pt x="171083" y="221303"/>
                    <a:pt x="173444" y="221646"/>
                    <a:pt x="177205" y="220961"/>
                  </a:cubicBezTo>
                  <a:cubicBezTo>
                    <a:pt x="180203" y="220418"/>
                    <a:pt x="182279" y="221227"/>
                    <a:pt x="184897" y="219676"/>
                  </a:cubicBezTo>
                  <a:cubicBezTo>
                    <a:pt x="186734" y="218610"/>
                    <a:pt x="187210" y="217297"/>
                    <a:pt x="188743" y="215841"/>
                  </a:cubicBezTo>
                  <a:cubicBezTo>
                    <a:pt x="190685" y="214015"/>
                    <a:pt x="191542" y="212625"/>
                    <a:pt x="193874" y="211360"/>
                  </a:cubicBezTo>
                  <a:cubicBezTo>
                    <a:pt x="195416" y="210513"/>
                    <a:pt x="196721" y="210275"/>
                    <a:pt x="198111" y="210075"/>
                  </a:cubicBezTo>
                  <a:cubicBezTo>
                    <a:pt x="199167" y="209923"/>
                    <a:pt x="200272" y="209790"/>
                    <a:pt x="201557" y="209428"/>
                  </a:cubicBezTo>
                  <a:cubicBezTo>
                    <a:pt x="204080" y="208743"/>
                    <a:pt x="206945" y="209904"/>
                    <a:pt x="207973" y="207516"/>
                  </a:cubicBezTo>
                  <a:cubicBezTo>
                    <a:pt x="208782" y="205613"/>
                    <a:pt x="206431" y="204433"/>
                    <a:pt x="206688" y="202387"/>
                  </a:cubicBezTo>
                  <a:cubicBezTo>
                    <a:pt x="206993" y="200056"/>
                    <a:pt x="208087" y="198781"/>
                    <a:pt x="209887" y="197268"/>
                  </a:cubicBezTo>
                  <a:cubicBezTo>
                    <a:pt x="212638" y="194965"/>
                    <a:pt x="215389" y="196202"/>
                    <a:pt x="218864" y="195346"/>
                  </a:cubicBezTo>
                  <a:cubicBezTo>
                    <a:pt x="221634" y="194661"/>
                    <a:pt x="223139" y="194071"/>
                    <a:pt x="225918" y="193424"/>
                  </a:cubicBezTo>
                  <a:cubicBezTo>
                    <a:pt x="228403" y="192843"/>
                    <a:pt x="229879" y="192843"/>
                    <a:pt x="232325" y="192139"/>
                  </a:cubicBezTo>
                  <a:cubicBezTo>
                    <a:pt x="235990" y="191083"/>
                    <a:pt x="238209" y="190522"/>
                    <a:pt x="241293" y="188295"/>
                  </a:cubicBezTo>
                  <a:cubicBezTo>
                    <a:pt x="243597" y="186639"/>
                    <a:pt x="244197" y="184917"/>
                    <a:pt x="246424" y="183176"/>
                  </a:cubicBezTo>
                  <a:cubicBezTo>
                    <a:pt x="248728" y="181368"/>
                    <a:pt x="250280" y="180731"/>
                    <a:pt x="252841" y="179332"/>
                  </a:cubicBezTo>
                  <a:cubicBezTo>
                    <a:pt x="255278" y="177990"/>
                    <a:pt x="256573" y="176934"/>
                    <a:pt x="259248" y="176125"/>
                  </a:cubicBezTo>
                  <a:cubicBezTo>
                    <a:pt x="262837" y="175040"/>
                    <a:pt x="265341" y="176810"/>
                    <a:pt x="268863" y="175488"/>
                  </a:cubicBezTo>
                  <a:cubicBezTo>
                    <a:pt x="269129" y="175383"/>
                    <a:pt x="269368" y="175278"/>
                    <a:pt x="269606" y="175164"/>
                  </a:cubicBezTo>
                  <a:cubicBezTo>
                    <a:pt x="272223" y="173937"/>
                    <a:pt x="273318" y="172091"/>
                    <a:pt x="275908" y="170359"/>
                  </a:cubicBezTo>
                  <a:cubicBezTo>
                    <a:pt x="277878" y="169055"/>
                    <a:pt x="278764" y="167790"/>
                    <a:pt x="281039" y="167152"/>
                  </a:cubicBezTo>
                  <a:cubicBezTo>
                    <a:pt x="283200" y="166553"/>
                    <a:pt x="284561" y="167362"/>
                    <a:pt x="286808" y="167152"/>
                  </a:cubicBezTo>
                  <a:cubicBezTo>
                    <a:pt x="289340" y="166924"/>
                    <a:pt x="291816" y="163746"/>
                    <a:pt x="293215" y="165877"/>
                  </a:cubicBezTo>
                  <a:cubicBezTo>
                    <a:pt x="294024" y="167133"/>
                    <a:pt x="293710" y="168313"/>
                    <a:pt x="293215" y="169721"/>
                  </a:cubicBezTo>
                  <a:cubicBezTo>
                    <a:pt x="291987" y="173147"/>
                    <a:pt x="287827" y="171653"/>
                    <a:pt x="284238" y="172281"/>
                  </a:cubicBezTo>
                  <a:cubicBezTo>
                    <a:pt x="281763" y="172709"/>
                    <a:pt x="280249" y="172252"/>
                    <a:pt x="277831" y="172919"/>
                  </a:cubicBezTo>
                  <a:cubicBezTo>
                    <a:pt x="275793" y="173489"/>
                    <a:pt x="274546" y="174232"/>
                    <a:pt x="273014" y="175164"/>
                  </a:cubicBezTo>
                  <a:cubicBezTo>
                    <a:pt x="272528" y="175469"/>
                    <a:pt x="272005" y="175783"/>
                    <a:pt x="271414" y="176125"/>
                  </a:cubicBezTo>
                  <a:cubicBezTo>
                    <a:pt x="267406" y="178456"/>
                    <a:pt x="266045" y="181244"/>
                    <a:pt x="261809" y="183176"/>
                  </a:cubicBezTo>
                  <a:cubicBezTo>
                    <a:pt x="259648" y="184156"/>
                    <a:pt x="258353" y="184594"/>
                    <a:pt x="256040" y="185098"/>
                  </a:cubicBezTo>
                  <a:cubicBezTo>
                    <a:pt x="253583" y="185631"/>
                    <a:pt x="251927" y="184708"/>
                    <a:pt x="249633" y="185735"/>
                  </a:cubicBezTo>
                  <a:cubicBezTo>
                    <a:pt x="247529" y="186668"/>
                    <a:pt x="246767" y="187953"/>
                    <a:pt x="245149" y="189580"/>
                  </a:cubicBezTo>
                  <a:cubicBezTo>
                    <a:pt x="243521" y="191207"/>
                    <a:pt x="243197" y="192758"/>
                    <a:pt x="241293" y="194061"/>
                  </a:cubicBezTo>
                  <a:cubicBezTo>
                    <a:pt x="239541" y="195270"/>
                    <a:pt x="237771" y="194566"/>
                    <a:pt x="236171" y="195983"/>
                  </a:cubicBezTo>
                  <a:cubicBezTo>
                    <a:pt x="234496" y="197468"/>
                    <a:pt x="232906" y="198981"/>
                    <a:pt x="233610" y="201102"/>
                  </a:cubicBezTo>
                  <a:cubicBezTo>
                    <a:pt x="234420" y="203586"/>
                    <a:pt x="237428" y="202653"/>
                    <a:pt x="240017" y="203025"/>
                  </a:cubicBezTo>
                  <a:cubicBezTo>
                    <a:pt x="243740" y="203576"/>
                    <a:pt x="246186" y="203900"/>
                    <a:pt x="249633" y="202387"/>
                  </a:cubicBezTo>
                  <a:cubicBezTo>
                    <a:pt x="251917" y="201388"/>
                    <a:pt x="252593" y="199808"/>
                    <a:pt x="254754" y="198543"/>
                  </a:cubicBezTo>
                  <a:cubicBezTo>
                    <a:pt x="257763" y="196792"/>
                    <a:pt x="259724" y="196240"/>
                    <a:pt x="263094" y="195346"/>
                  </a:cubicBezTo>
                  <a:cubicBezTo>
                    <a:pt x="266026" y="194556"/>
                    <a:pt x="267749" y="194318"/>
                    <a:pt x="270776" y="194061"/>
                  </a:cubicBezTo>
                  <a:cubicBezTo>
                    <a:pt x="274013" y="193785"/>
                    <a:pt x="276212" y="195536"/>
                    <a:pt x="279106" y="194061"/>
                  </a:cubicBezTo>
                  <a:cubicBezTo>
                    <a:pt x="281477" y="192853"/>
                    <a:pt x="281220" y="190131"/>
                    <a:pt x="283600" y="188942"/>
                  </a:cubicBezTo>
                  <a:cubicBezTo>
                    <a:pt x="285837" y="187810"/>
                    <a:pt x="287522" y="188666"/>
                    <a:pt x="290007" y="188295"/>
                  </a:cubicBezTo>
                  <a:cubicBezTo>
                    <a:pt x="292530" y="187924"/>
                    <a:pt x="293881" y="187296"/>
                    <a:pt x="296414" y="187011"/>
                  </a:cubicBezTo>
                  <a:cubicBezTo>
                    <a:pt x="299641" y="186658"/>
                    <a:pt x="301535" y="187543"/>
                    <a:pt x="304744" y="187011"/>
                  </a:cubicBezTo>
                  <a:cubicBezTo>
                    <a:pt x="307866" y="186506"/>
                    <a:pt x="310960" y="187248"/>
                    <a:pt x="312426" y="184451"/>
                  </a:cubicBezTo>
                  <a:cubicBezTo>
                    <a:pt x="313597" y="182234"/>
                    <a:pt x="311912" y="180559"/>
                    <a:pt x="311798" y="178047"/>
                  </a:cubicBezTo>
                  <a:cubicBezTo>
                    <a:pt x="311750" y="176943"/>
                    <a:pt x="311493" y="176049"/>
                    <a:pt x="311427" y="175164"/>
                  </a:cubicBezTo>
                  <a:cubicBezTo>
                    <a:pt x="311360" y="174450"/>
                    <a:pt x="311427" y="173727"/>
                    <a:pt x="311798" y="172919"/>
                  </a:cubicBezTo>
                  <a:cubicBezTo>
                    <a:pt x="313150" y="169969"/>
                    <a:pt x="316244" y="169931"/>
                    <a:pt x="319490" y="169721"/>
                  </a:cubicBezTo>
                  <a:cubicBezTo>
                    <a:pt x="322575" y="169522"/>
                    <a:pt x="324355" y="170368"/>
                    <a:pt x="327173" y="171643"/>
                  </a:cubicBezTo>
                  <a:cubicBezTo>
                    <a:pt x="329324" y="172605"/>
                    <a:pt x="330448" y="173394"/>
                    <a:pt x="332304" y="174850"/>
                  </a:cubicBezTo>
                  <a:cubicBezTo>
                    <a:pt x="332437" y="174945"/>
                    <a:pt x="332571" y="175059"/>
                    <a:pt x="332694" y="175164"/>
                  </a:cubicBezTo>
                  <a:cubicBezTo>
                    <a:pt x="335274" y="177381"/>
                    <a:pt x="335807" y="179865"/>
                    <a:pt x="338711" y="181891"/>
                  </a:cubicBezTo>
                  <a:cubicBezTo>
                    <a:pt x="342595" y="184603"/>
                    <a:pt x="345860" y="183956"/>
                    <a:pt x="350249" y="185735"/>
                  </a:cubicBezTo>
                  <a:cubicBezTo>
                    <a:pt x="353562" y="187077"/>
                    <a:pt x="355009" y="189846"/>
                    <a:pt x="358579" y="189580"/>
                  </a:cubicBezTo>
                  <a:cubicBezTo>
                    <a:pt x="361368" y="189370"/>
                    <a:pt x="362282" y="187068"/>
                    <a:pt x="364986" y="186373"/>
                  </a:cubicBezTo>
                  <a:cubicBezTo>
                    <a:pt x="368137" y="185574"/>
                    <a:pt x="370098" y="186011"/>
                    <a:pt x="373326" y="18637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 dirty="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5" name="任意形状 460"/>
            <p:cNvSpPr/>
            <p:nvPr/>
          </p:nvSpPr>
          <p:spPr>
            <a:xfrm>
              <a:off x="12433281" y="3989904"/>
              <a:ext cx="912885" cy="456240"/>
            </a:xfrm>
            <a:custGeom>
              <a:avLst/>
              <a:gdLst>
                <a:gd name="connsiteX0" fmla="*/ 139702 w 912885"/>
                <a:gd name="connsiteY0" fmla="*/ 338164 h 456240"/>
                <a:gd name="connsiteX1" fmla="*/ 184560 w 912885"/>
                <a:gd name="connsiteY1" fmla="*/ 338164 h 456240"/>
                <a:gd name="connsiteX2" fmla="*/ 186483 w 912885"/>
                <a:gd name="connsiteY2" fmla="*/ 331113 h 456240"/>
                <a:gd name="connsiteX3" fmla="*/ 215966 w 912885"/>
                <a:gd name="connsiteY3" fmla="*/ 330476 h 456240"/>
                <a:gd name="connsiteX4" fmla="*/ 219174 w 912885"/>
                <a:gd name="connsiteY4" fmla="*/ 334320 h 456240"/>
                <a:gd name="connsiteX5" fmla="*/ 223011 w 912885"/>
                <a:gd name="connsiteY5" fmla="*/ 337517 h 456240"/>
                <a:gd name="connsiteX6" fmla="*/ 227809 w 912885"/>
                <a:gd name="connsiteY6" fmla="*/ 342170 h 456240"/>
                <a:gd name="connsiteX7" fmla="*/ 228152 w 912885"/>
                <a:gd name="connsiteY7" fmla="*/ 342646 h 456240"/>
                <a:gd name="connsiteX8" fmla="*/ 230703 w 912885"/>
                <a:gd name="connsiteY8" fmla="*/ 348412 h 456240"/>
                <a:gd name="connsiteX9" fmla="*/ 235197 w 912885"/>
                <a:gd name="connsiteY9" fmla="*/ 356100 h 456240"/>
                <a:gd name="connsiteX10" fmla="*/ 234549 w 912885"/>
                <a:gd name="connsiteY10" fmla="*/ 363141 h 456240"/>
                <a:gd name="connsiteX11" fmla="*/ 235197 w 912885"/>
                <a:gd name="connsiteY11" fmla="*/ 369555 h 456240"/>
                <a:gd name="connsiteX12" fmla="*/ 241604 w 912885"/>
                <a:gd name="connsiteY12" fmla="*/ 374036 h 456240"/>
                <a:gd name="connsiteX13" fmla="*/ 246735 w 912885"/>
                <a:gd name="connsiteY13" fmla="*/ 379155 h 456240"/>
                <a:gd name="connsiteX14" fmla="*/ 256340 w 912885"/>
                <a:gd name="connsiteY14" fmla="*/ 379802 h 456240"/>
                <a:gd name="connsiteX15" fmla="*/ 260834 w 912885"/>
                <a:gd name="connsiteY15" fmla="*/ 376605 h 456240"/>
                <a:gd name="connsiteX16" fmla="*/ 262109 w 912885"/>
                <a:gd name="connsiteY16" fmla="*/ 369555 h 456240"/>
                <a:gd name="connsiteX17" fmla="*/ 265956 w 912885"/>
                <a:gd name="connsiteY17" fmla="*/ 365710 h 456240"/>
                <a:gd name="connsiteX18" fmla="*/ 273010 w 912885"/>
                <a:gd name="connsiteY18" fmla="*/ 364426 h 456240"/>
                <a:gd name="connsiteX19" fmla="*/ 283901 w 912885"/>
                <a:gd name="connsiteY19" fmla="*/ 366348 h 456240"/>
                <a:gd name="connsiteX20" fmla="*/ 290955 w 912885"/>
                <a:gd name="connsiteY20" fmla="*/ 370192 h 456240"/>
                <a:gd name="connsiteX21" fmla="*/ 294163 w 912885"/>
                <a:gd name="connsiteY21" fmla="*/ 375958 h 456240"/>
                <a:gd name="connsiteX22" fmla="*/ 294791 w 912885"/>
                <a:gd name="connsiteY22" fmla="*/ 381724 h 456240"/>
                <a:gd name="connsiteX23" fmla="*/ 296077 w 912885"/>
                <a:gd name="connsiteY23" fmla="*/ 390050 h 456240"/>
                <a:gd name="connsiteX24" fmla="*/ 300570 w 912885"/>
                <a:gd name="connsiteY24" fmla="*/ 397101 h 456240"/>
                <a:gd name="connsiteX25" fmla="*/ 302312 w 912885"/>
                <a:gd name="connsiteY25" fmla="*/ 399099 h 456240"/>
                <a:gd name="connsiteX26" fmla="*/ 305054 w 912885"/>
                <a:gd name="connsiteY26" fmla="*/ 402867 h 456240"/>
                <a:gd name="connsiteX27" fmla="*/ 305692 w 912885"/>
                <a:gd name="connsiteY27" fmla="*/ 408624 h 456240"/>
                <a:gd name="connsiteX28" fmla="*/ 305692 w 912885"/>
                <a:gd name="connsiteY28" fmla="*/ 415675 h 456240"/>
                <a:gd name="connsiteX29" fmla="*/ 308253 w 912885"/>
                <a:gd name="connsiteY29" fmla="*/ 422078 h 456240"/>
                <a:gd name="connsiteX30" fmla="*/ 306977 w 912885"/>
                <a:gd name="connsiteY30" fmla="*/ 426560 h 456240"/>
                <a:gd name="connsiteX31" fmla="*/ 311461 w 912885"/>
                <a:gd name="connsiteY31" fmla="*/ 431689 h 456240"/>
                <a:gd name="connsiteX32" fmla="*/ 324913 w 912885"/>
                <a:gd name="connsiteY32" fmla="*/ 436170 h 456240"/>
                <a:gd name="connsiteX33" fmla="*/ 332614 w 912885"/>
                <a:gd name="connsiteY33" fmla="*/ 438739 h 456240"/>
                <a:gd name="connsiteX34" fmla="*/ 337098 w 912885"/>
                <a:gd name="connsiteY34" fmla="*/ 439377 h 456240"/>
                <a:gd name="connsiteX35" fmla="*/ 342220 w 912885"/>
                <a:gd name="connsiteY35" fmla="*/ 437455 h 456240"/>
                <a:gd name="connsiteX36" fmla="*/ 343610 w 912885"/>
                <a:gd name="connsiteY36" fmla="*/ 437245 h 456240"/>
                <a:gd name="connsiteX37" fmla="*/ 343505 w 912885"/>
                <a:gd name="connsiteY37" fmla="*/ 435533 h 456240"/>
                <a:gd name="connsiteX38" fmla="*/ 342867 w 912885"/>
                <a:gd name="connsiteY38" fmla="*/ 422078 h 456240"/>
                <a:gd name="connsiteX39" fmla="*/ 339659 w 912885"/>
                <a:gd name="connsiteY39" fmla="*/ 416950 h 456240"/>
                <a:gd name="connsiteX40" fmla="*/ 338384 w 912885"/>
                <a:gd name="connsiteY40" fmla="*/ 413753 h 456240"/>
                <a:gd name="connsiteX41" fmla="*/ 342220 w 912885"/>
                <a:gd name="connsiteY41" fmla="*/ 411821 h 456240"/>
                <a:gd name="connsiteX42" fmla="*/ 346066 w 912885"/>
                <a:gd name="connsiteY42" fmla="*/ 407986 h 456240"/>
                <a:gd name="connsiteX43" fmla="*/ 352473 w 912885"/>
                <a:gd name="connsiteY43" fmla="*/ 402220 h 456240"/>
                <a:gd name="connsiteX44" fmla="*/ 359575 w 912885"/>
                <a:gd name="connsiteY44" fmla="*/ 399099 h 456240"/>
                <a:gd name="connsiteX45" fmla="*/ 361450 w 912885"/>
                <a:gd name="connsiteY45" fmla="*/ 397101 h 456240"/>
                <a:gd name="connsiteX46" fmla="*/ 362736 w 912885"/>
                <a:gd name="connsiteY46" fmla="*/ 391335 h 456240"/>
                <a:gd name="connsiteX47" fmla="*/ 367210 w 912885"/>
                <a:gd name="connsiteY47" fmla="*/ 390688 h 456240"/>
                <a:gd name="connsiteX48" fmla="*/ 376187 w 912885"/>
                <a:gd name="connsiteY48" fmla="*/ 390050 h 456240"/>
                <a:gd name="connsiteX49" fmla="*/ 380033 w 912885"/>
                <a:gd name="connsiteY49" fmla="*/ 386206 h 456240"/>
                <a:gd name="connsiteX50" fmla="*/ 388373 w 912885"/>
                <a:gd name="connsiteY50" fmla="*/ 378518 h 456240"/>
                <a:gd name="connsiteX51" fmla="*/ 394780 w 912885"/>
                <a:gd name="connsiteY51" fmla="*/ 375958 h 456240"/>
                <a:gd name="connsiteX52" fmla="*/ 393495 w 912885"/>
                <a:gd name="connsiteY52" fmla="*/ 372114 h 456240"/>
                <a:gd name="connsiteX53" fmla="*/ 400539 w 912885"/>
                <a:gd name="connsiteY53" fmla="*/ 371477 h 456240"/>
                <a:gd name="connsiteX54" fmla="*/ 405671 w 912885"/>
                <a:gd name="connsiteY54" fmla="*/ 370192 h 456240"/>
                <a:gd name="connsiteX55" fmla="*/ 413363 w 912885"/>
                <a:gd name="connsiteY55" fmla="*/ 366995 h 456240"/>
                <a:gd name="connsiteX56" fmla="*/ 419770 w 912885"/>
                <a:gd name="connsiteY56" fmla="*/ 366995 h 456240"/>
                <a:gd name="connsiteX57" fmla="*/ 424254 w 912885"/>
                <a:gd name="connsiteY57" fmla="*/ 371477 h 456240"/>
                <a:gd name="connsiteX58" fmla="*/ 431946 w 912885"/>
                <a:gd name="connsiteY58" fmla="*/ 374036 h 456240"/>
                <a:gd name="connsiteX59" fmla="*/ 436430 w 912885"/>
                <a:gd name="connsiteY59" fmla="*/ 370192 h 456240"/>
                <a:gd name="connsiteX60" fmla="*/ 441561 w 912885"/>
                <a:gd name="connsiteY60" fmla="*/ 368908 h 456240"/>
                <a:gd name="connsiteX61" fmla="*/ 446054 w 912885"/>
                <a:gd name="connsiteY61" fmla="*/ 373399 h 456240"/>
                <a:gd name="connsiteX62" fmla="*/ 447320 w 912885"/>
                <a:gd name="connsiteY62" fmla="*/ 380440 h 456240"/>
                <a:gd name="connsiteX63" fmla="*/ 455660 w 912885"/>
                <a:gd name="connsiteY63" fmla="*/ 381077 h 456240"/>
                <a:gd name="connsiteX64" fmla="*/ 462076 w 912885"/>
                <a:gd name="connsiteY64" fmla="*/ 377880 h 456240"/>
                <a:gd name="connsiteX65" fmla="*/ 466551 w 912885"/>
                <a:gd name="connsiteY65" fmla="*/ 379802 h 456240"/>
                <a:gd name="connsiteX66" fmla="*/ 471682 w 912885"/>
                <a:gd name="connsiteY66" fmla="*/ 377243 h 456240"/>
                <a:gd name="connsiteX67" fmla="*/ 476813 w 912885"/>
                <a:gd name="connsiteY67" fmla="*/ 383647 h 456240"/>
                <a:gd name="connsiteX68" fmla="*/ 485781 w 912885"/>
                <a:gd name="connsiteY68" fmla="*/ 383009 h 456240"/>
                <a:gd name="connsiteX69" fmla="*/ 485143 w 912885"/>
                <a:gd name="connsiteY69" fmla="*/ 377243 h 456240"/>
                <a:gd name="connsiteX70" fmla="*/ 482583 w 912885"/>
                <a:gd name="connsiteY70" fmla="*/ 370830 h 456240"/>
                <a:gd name="connsiteX71" fmla="*/ 482583 w 912885"/>
                <a:gd name="connsiteY71" fmla="*/ 365710 h 456240"/>
                <a:gd name="connsiteX72" fmla="*/ 478727 w 912885"/>
                <a:gd name="connsiteY72" fmla="*/ 364426 h 456240"/>
                <a:gd name="connsiteX73" fmla="*/ 476813 w 912885"/>
                <a:gd name="connsiteY73" fmla="*/ 361229 h 456240"/>
                <a:gd name="connsiteX74" fmla="*/ 480012 w 912885"/>
                <a:gd name="connsiteY74" fmla="*/ 358022 h 456240"/>
                <a:gd name="connsiteX75" fmla="*/ 486419 w 912885"/>
                <a:gd name="connsiteY75" fmla="*/ 356738 h 456240"/>
                <a:gd name="connsiteX76" fmla="*/ 495387 w 912885"/>
                <a:gd name="connsiteY76" fmla="*/ 356100 h 456240"/>
                <a:gd name="connsiteX77" fmla="*/ 505649 w 912885"/>
                <a:gd name="connsiteY77" fmla="*/ 356100 h 456240"/>
                <a:gd name="connsiteX78" fmla="*/ 508210 w 912885"/>
                <a:gd name="connsiteY78" fmla="*/ 359944 h 456240"/>
                <a:gd name="connsiteX79" fmla="*/ 512056 w 912885"/>
                <a:gd name="connsiteY79" fmla="*/ 358660 h 456240"/>
                <a:gd name="connsiteX80" fmla="*/ 519111 w 912885"/>
                <a:gd name="connsiteY80" fmla="*/ 357385 h 456240"/>
                <a:gd name="connsiteX81" fmla="*/ 530001 w 912885"/>
                <a:gd name="connsiteY81" fmla="*/ 356738 h 456240"/>
                <a:gd name="connsiteX82" fmla="*/ 535771 w 912885"/>
                <a:gd name="connsiteY82" fmla="*/ 358660 h 456240"/>
                <a:gd name="connsiteX83" fmla="*/ 541540 w 912885"/>
                <a:gd name="connsiteY83" fmla="*/ 359307 h 456240"/>
                <a:gd name="connsiteX84" fmla="*/ 543463 w 912885"/>
                <a:gd name="connsiteY84" fmla="*/ 368270 h 456240"/>
                <a:gd name="connsiteX85" fmla="*/ 553068 w 912885"/>
                <a:gd name="connsiteY85" fmla="*/ 368908 h 456240"/>
                <a:gd name="connsiteX86" fmla="*/ 559485 w 912885"/>
                <a:gd name="connsiteY86" fmla="*/ 367632 h 456240"/>
                <a:gd name="connsiteX87" fmla="*/ 563969 w 912885"/>
                <a:gd name="connsiteY87" fmla="*/ 363141 h 456240"/>
                <a:gd name="connsiteX88" fmla="*/ 568453 w 912885"/>
                <a:gd name="connsiteY88" fmla="*/ 363141 h 456240"/>
                <a:gd name="connsiteX89" fmla="*/ 574860 w 912885"/>
                <a:gd name="connsiteY89" fmla="*/ 366348 h 456240"/>
                <a:gd name="connsiteX90" fmla="*/ 576145 w 912885"/>
                <a:gd name="connsiteY90" fmla="*/ 368908 h 456240"/>
                <a:gd name="connsiteX91" fmla="*/ 578068 w 912885"/>
                <a:gd name="connsiteY91" fmla="*/ 375321 h 456240"/>
                <a:gd name="connsiteX92" fmla="*/ 581914 w 912885"/>
                <a:gd name="connsiteY92" fmla="*/ 377880 h 456240"/>
                <a:gd name="connsiteX93" fmla="*/ 585112 w 912885"/>
                <a:gd name="connsiteY93" fmla="*/ 383647 h 456240"/>
                <a:gd name="connsiteX94" fmla="*/ 584475 w 912885"/>
                <a:gd name="connsiteY94" fmla="*/ 393257 h 456240"/>
                <a:gd name="connsiteX95" fmla="*/ 584827 w 912885"/>
                <a:gd name="connsiteY95" fmla="*/ 399099 h 456240"/>
                <a:gd name="connsiteX96" fmla="*/ 585112 w 912885"/>
                <a:gd name="connsiteY96" fmla="*/ 402220 h 456240"/>
                <a:gd name="connsiteX97" fmla="*/ 585750 w 912885"/>
                <a:gd name="connsiteY97" fmla="*/ 409271 h 456240"/>
                <a:gd name="connsiteX98" fmla="*/ 582552 w 912885"/>
                <a:gd name="connsiteY98" fmla="*/ 416950 h 456240"/>
                <a:gd name="connsiteX99" fmla="*/ 586398 w 912885"/>
                <a:gd name="connsiteY99" fmla="*/ 423363 h 456240"/>
                <a:gd name="connsiteX100" fmla="*/ 589606 w 912885"/>
                <a:gd name="connsiteY100" fmla="*/ 429120 h 456240"/>
                <a:gd name="connsiteX101" fmla="*/ 590882 w 912885"/>
                <a:gd name="connsiteY101" fmla="*/ 435533 h 456240"/>
                <a:gd name="connsiteX102" fmla="*/ 595375 w 912885"/>
                <a:gd name="connsiteY102" fmla="*/ 441927 h 456240"/>
                <a:gd name="connsiteX103" fmla="*/ 599212 w 912885"/>
                <a:gd name="connsiteY103" fmla="*/ 447703 h 456240"/>
                <a:gd name="connsiteX104" fmla="*/ 598583 w 912885"/>
                <a:gd name="connsiteY104" fmla="*/ 453459 h 456240"/>
                <a:gd name="connsiteX105" fmla="*/ 608189 w 912885"/>
                <a:gd name="connsiteY105" fmla="*/ 456028 h 456240"/>
                <a:gd name="connsiteX106" fmla="*/ 613958 w 912885"/>
                <a:gd name="connsiteY106" fmla="*/ 454753 h 456240"/>
                <a:gd name="connsiteX107" fmla="*/ 615243 w 912885"/>
                <a:gd name="connsiteY107" fmla="*/ 445781 h 456240"/>
                <a:gd name="connsiteX108" fmla="*/ 617804 w 912885"/>
                <a:gd name="connsiteY108" fmla="*/ 440661 h 456240"/>
                <a:gd name="connsiteX109" fmla="*/ 619727 w 912885"/>
                <a:gd name="connsiteY109" fmla="*/ 432964 h 456240"/>
                <a:gd name="connsiteX110" fmla="*/ 621003 w 912885"/>
                <a:gd name="connsiteY110" fmla="*/ 425913 h 456240"/>
                <a:gd name="connsiteX111" fmla="*/ 619727 w 912885"/>
                <a:gd name="connsiteY111" fmla="*/ 418872 h 456240"/>
                <a:gd name="connsiteX112" fmla="*/ 621165 w 912885"/>
                <a:gd name="connsiteY112" fmla="*/ 414076 h 456240"/>
                <a:gd name="connsiteX113" fmla="*/ 621650 w 912885"/>
                <a:gd name="connsiteY113" fmla="*/ 407349 h 456240"/>
                <a:gd name="connsiteX114" fmla="*/ 621469 w 912885"/>
                <a:gd name="connsiteY114" fmla="*/ 399099 h 456240"/>
                <a:gd name="connsiteX115" fmla="*/ 621003 w 912885"/>
                <a:gd name="connsiteY115" fmla="*/ 396454 h 456240"/>
                <a:gd name="connsiteX116" fmla="*/ 619727 w 912885"/>
                <a:gd name="connsiteY116" fmla="*/ 391972 h 456240"/>
                <a:gd name="connsiteX117" fmla="*/ 617804 w 912885"/>
                <a:gd name="connsiteY117" fmla="*/ 380440 h 456240"/>
                <a:gd name="connsiteX118" fmla="*/ 613958 w 912885"/>
                <a:gd name="connsiteY118" fmla="*/ 365063 h 456240"/>
                <a:gd name="connsiteX119" fmla="*/ 613958 w 912885"/>
                <a:gd name="connsiteY119" fmla="*/ 352256 h 456240"/>
                <a:gd name="connsiteX120" fmla="*/ 616519 w 912885"/>
                <a:gd name="connsiteY120" fmla="*/ 343293 h 456240"/>
                <a:gd name="connsiteX121" fmla="*/ 617081 w 912885"/>
                <a:gd name="connsiteY121" fmla="*/ 342170 h 456240"/>
                <a:gd name="connsiteX122" fmla="*/ 623573 w 912885"/>
                <a:gd name="connsiteY122" fmla="*/ 333682 h 456240"/>
                <a:gd name="connsiteX123" fmla="*/ 629980 w 912885"/>
                <a:gd name="connsiteY123" fmla="*/ 324710 h 456240"/>
                <a:gd name="connsiteX124" fmla="*/ 634464 w 912885"/>
                <a:gd name="connsiteY124" fmla="*/ 322150 h 456240"/>
                <a:gd name="connsiteX125" fmla="*/ 635749 w 912885"/>
                <a:gd name="connsiteY125" fmla="*/ 317668 h 456240"/>
                <a:gd name="connsiteX126" fmla="*/ 642803 w 912885"/>
                <a:gd name="connsiteY126" fmla="*/ 314462 h 456240"/>
                <a:gd name="connsiteX127" fmla="*/ 651771 w 912885"/>
                <a:gd name="connsiteY127" fmla="*/ 309980 h 456240"/>
                <a:gd name="connsiteX128" fmla="*/ 656255 w 912885"/>
                <a:gd name="connsiteY128" fmla="*/ 304851 h 456240"/>
                <a:gd name="connsiteX129" fmla="*/ 663300 w 912885"/>
                <a:gd name="connsiteY129" fmla="*/ 304851 h 456240"/>
                <a:gd name="connsiteX130" fmla="*/ 664585 w 912885"/>
                <a:gd name="connsiteY130" fmla="*/ 297173 h 456240"/>
                <a:gd name="connsiteX131" fmla="*/ 669717 w 912885"/>
                <a:gd name="connsiteY131" fmla="*/ 293966 h 456240"/>
                <a:gd name="connsiteX132" fmla="*/ 671630 w 912885"/>
                <a:gd name="connsiteY132" fmla="*/ 288837 h 456240"/>
                <a:gd name="connsiteX133" fmla="*/ 681892 w 912885"/>
                <a:gd name="connsiteY133" fmla="*/ 286915 h 456240"/>
                <a:gd name="connsiteX134" fmla="*/ 686062 w 912885"/>
                <a:gd name="connsiteY134" fmla="*/ 285155 h 456240"/>
                <a:gd name="connsiteX135" fmla="*/ 691508 w 912885"/>
                <a:gd name="connsiteY135" fmla="*/ 280521 h 456240"/>
                <a:gd name="connsiteX136" fmla="*/ 698552 w 912885"/>
                <a:gd name="connsiteY136" fmla="*/ 274108 h 456240"/>
                <a:gd name="connsiteX137" fmla="*/ 704322 w 912885"/>
                <a:gd name="connsiteY137" fmla="*/ 272186 h 456240"/>
                <a:gd name="connsiteX138" fmla="*/ 706892 w 912885"/>
                <a:gd name="connsiteY138" fmla="*/ 269150 h 456240"/>
                <a:gd name="connsiteX139" fmla="*/ 710091 w 912885"/>
                <a:gd name="connsiteY139" fmla="*/ 263860 h 456240"/>
                <a:gd name="connsiteX140" fmla="*/ 712652 w 912885"/>
                <a:gd name="connsiteY140" fmla="*/ 258094 h 456240"/>
                <a:gd name="connsiteX141" fmla="*/ 720344 w 912885"/>
                <a:gd name="connsiteY141" fmla="*/ 258094 h 456240"/>
                <a:gd name="connsiteX142" fmla="*/ 724837 w 912885"/>
                <a:gd name="connsiteY142" fmla="*/ 256172 h 456240"/>
                <a:gd name="connsiteX143" fmla="*/ 728036 w 912885"/>
                <a:gd name="connsiteY143" fmla="*/ 251043 h 456240"/>
                <a:gd name="connsiteX144" fmla="*/ 724837 w 912885"/>
                <a:gd name="connsiteY144" fmla="*/ 247208 h 456240"/>
                <a:gd name="connsiteX145" fmla="*/ 727388 w 912885"/>
                <a:gd name="connsiteY145" fmla="*/ 243364 h 456240"/>
                <a:gd name="connsiteX146" fmla="*/ 728674 w 912885"/>
                <a:gd name="connsiteY146" fmla="*/ 236951 h 456240"/>
                <a:gd name="connsiteX147" fmla="*/ 728674 w 912885"/>
                <a:gd name="connsiteY147" fmla="*/ 231194 h 456240"/>
                <a:gd name="connsiteX148" fmla="*/ 725570 w 912885"/>
                <a:gd name="connsiteY148" fmla="*/ 228311 h 456240"/>
                <a:gd name="connsiteX149" fmla="*/ 725465 w 912885"/>
                <a:gd name="connsiteY149" fmla="*/ 227988 h 456240"/>
                <a:gd name="connsiteX150" fmla="*/ 727388 w 912885"/>
                <a:gd name="connsiteY150" fmla="*/ 223506 h 456240"/>
                <a:gd name="connsiteX151" fmla="*/ 728036 w 912885"/>
                <a:gd name="connsiteY151" fmla="*/ 218378 h 456240"/>
                <a:gd name="connsiteX152" fmla="*/ 728674 w 912885"/>
                <a:gd name="connsiteY152" fmla="*/ 210699 h 456240"/>
                <a:gd name="connsiteX153" fmla="*/ 728674 w 912885"/>
                <a:gd name="connsiteY153" fmla="*/ 201716 h 456240"/>
                <a:gd name="connsiteX154" fmla="*/ 731882 w 912885"/>
                <a:gd name="connsiteY154" fmla="*/ 194038 h 456240"/>
                <a:gd name="connsiteX155" fmla="*/ 735081 w 912885"/>
                <a:gd name="connsiteY155" fmla="*/ 187634 h 456240"/>
                <a:gd name="connsiteX156" fmla="*/ 741488 w 912885"/>
                <a:gd name="connsiteY156" fmla="*/ 185074 h 456240"/>
                <a:gd name="connsiteX157" fmla="*/ 738927 w 912885"/>
                <a:gd name="connsiteY157" fmla="*/ 194685 h 456240"/>
                <a:gd name="connsiteX158" fmla="*/ 735081 w 912885"/>
                <a:gd name="connsiteY158" fmla="*/ 203648 h 456240"/>
                <a:gd name="connsiteX159" fmla="*/ 736366 w 912885"/>
                <a:gd name="connsiteY159" fmla="*/ 208130 h 456240"/>
                <a:gd name="connsiteX160" fmla="*/ 733167 w 912885"/>
                <a:gd name="connsiteY160" fmla="*/ 217102 h 456240"/>
                <a:gd name="connsiteX161" fmla="*/ 730597 w 912885"/>
                <a:gd name="connsiteY161" fmla="*/ 222869 h 456240"/>
                <a:gd name="connsiteX162" fmla="*/ 731244 w 912885"/>
                <a:gd name="connsiteY162" fmla="*/ 227988 h 456240"/>
                <a:gd name="connsiteX163" fmla="*/ 731482 w 912885"/>
                <a:gd name="connsiteY163" fmla="*/ 228311 h 456240"/>
                <a:gd name="connsiteX164" fmla="*/ 734110 w 912885"/>
                <a:gd name="connsiteY164" fmla="*/ 228311 h 456240"/>
                <a:gd name="connsiteX165" fmla="*/ 740212 w 912885"/>
                <a:gd name="connsiteY165" fmla="*/ 220937 h 456240"/>
                <a:gd name="connsiteX166" fmla="*/ 750465 w 912885"/>
                <a:gd name="connsiteY166" fmla="*/ 210699 h 456240"/>
                <a:gd name="connsiteX167" fmla="*/ 754949 w 912885"/>
                <a:gd name="connsiteY167" fmla="*/ 204933 h 456240"/>
                <a:gd name="connsiteX168" fmla="*/ 754949 w 912885"/>
                <a:gd name="connsiteY168" fmla="*/ 196597 h 456240"/>
                <a:gd name="connsiteX169" fmla="*/ 753673 w 912885"/>
                <a:gd name="connsiteY169" fmla="*/ 186997 h 456240"/>
                <a:gd name="connsiteX170" fmla="*/ 760080 w 912885"/>
                <a:gd name="connsiteY170" fmla="*/ 188909 h 456240"/>
                <a:gd name="connsiteX171" fmla="*/ 767772 w 912885"/>
                <a:gd name="connsiteY171" fmla="*/ 185712 h 456240"/>
                <a:gd name="connsiteX172" fmla="*/ 772903 w 912885"/>
                <a:gd name="connsiteY172" fmla="*/ 181230 h 456240"/>
                <a:gd name="connsiteX173" fmla="*/ 776740 w 912885"/>
                <a:gd name="connsiteY173" fmla="*/ 177386 h 456240"/>
                <a:gd name="connsiteX174" fmla="*/ 779310 w 912885"/>
                <a:gd name="connsiteY174" fmla="*/ 172258 h 456240"/>
                <a:gd name="connsiteX175" fmla="*/ 778663 w 912885"/>
                <a:gd name="connsiteY175" fmla="*/ 172905 h 456240"/>
                <a:gd name="connsiteX176" fmla="*/ 781233 w 912885"/>
                <a:gd name="connsiteY176" fmla="*/ 168413 h 456240"/>
                <a:gd name="connsiteX177" fmla="*/ 782509 w 912885"/>
                <a:gd name="connsiteY177" fmla="*/ 162010 h 456240"/>
                <a:gd name="connsiteX178" fmla="*/ 787002 w 912885"/>
                <a:gd name="connsiteY178" fmla="*/ 162647 h 456240"/>
                <a:gd name="connsiteX179" fmla="*/ 793400 w 912885"/>
                <a:gd name="connsiteY179" fmla="*/ 162010 h 456240"/>
                <a:gd name="connsiteX180" fmla="*/ 801730 w 912885"/>
                <a:gd name="connsiteY180" fmla="*/ 162010 h 456240"/>
                <a:gd name="connsiteX181" fmla="*/ 806223 w 912885"/>
                <a:gd name="connsiteY181" fmla="*/ 156881 h 456240"/>
                <a:gd name="connsiteX182" fmla="*/ 811355 w 912885"/>
                <a:gd name="connsiteY182" fmla="*/ 150487 h 456240"/>
                <a:gd name="connsiteX183" fmla="*/ 821608 w 912885"/>
                <a:gd name="connsiteY183" fmla="*/ 144074 h 456240"/>
                <a:gd name="connsiteX184" fmla="*/ 828014 w 912885"/>
                <a:gd name="connsiteY184" fmla="*/ 142151 h 456240"/>
                <a:gd name="connsiteX185" fmla="*/ 834421 w 912885"/>
                <a:gd name="connsiteY185" fmla="*/ 145358 h 456240"/>
                <a:gd name="connsiteX186" fmla="*/ 840191 w 912885"/>
                <a:gd name="connsiteY186" fmla="*/ 144711 h 456240"/>
                <a:gd name="connsiteX187" fmla="*/ 848521 w 912885"/>
                <a:gd name="connsiteY187" fmla="*/ 146643 h 456240"/>
                <a:gd name="connsiteX188" fmla="*/ 853014 w 912885"/>
                <a:gd name="connsiteY188" fmla="*/ 141514 h 456240"/>
                <a:gd name="connsiteX189" fmla="*/ 853014 w 912885"/>
                <a:gd name="connsiteY189" fmla="*/ 133826 h 456240"/>
                <a:gd name="connsiteX190" fmla="*/ 848521 w 912885"/>
                <a:gd name="connsiteY190" fmla="*/ 131266 h 456240"/>
                <a:gd name="connsiteX191" fmla="*/ 845322 w 912885"/>
                <a:gd name="connsiteY191" fmla="*/ 135110 h 456240"/>
                <a:gd name="connsiteX192" fmla="*/ 841476 w 912885"/>
                <a:gd name="connsiteY192" fmla="*/ 133188 h 456240"/>
                <a:gd name="connsiteX193" fmla="*/ 840191 w 912885"/>
                <a:gd name="connsiteY193" fmla="*/ 126785 h 456240"/>
                <a:gd name="connsiteX194" fmla="*/ 844684 w 912885"/>
                <a:gd name="connsiteY194" fmla="*/ 124215 h 456240"/>
                <a:gd name="connsiteX195" fmla="*/ 845322 w 912885"/>
                <a:gd name="connsiteY195" fmla="*/ 120381 h 456240"/>
                <a:gd name="connsiteX196" fmla="*/ 847664 w 912885"/>
                <a:gd name="connsiteY196" fmla="*/ 114453 h 456240"/>
                <a:gd name="connsiteX197" fmla="*/ 848521 w 912885"/>
                <a:gd name="connsiteY197" fmla="*/ 113330 h 456240"/>
                <a:gd name="connsiteX198" fmla="*/ 853652 w 912885"/>
                <a:gd name="connsiteY198" fmla="*/ 109486 h 456240"/>
                <a:gd name="connsiteX199" fmla="*/ 858136 w 912885"/>
                <a:gd name="connsiteY199" fmla="*/ 105004 h 456240"/>
                <a:gd name="connsiteX200" fmla="*/ 861982 w 912885"/>
                <a:gd name="connsiteY200" fmla="*/ 101160 h 456240"/>
                <a:gd name="connsiteX201" fmla="*/ 869026 w 912885"/>
                <a:gd name="connsiteY201" fmla="*/ 100513 h 456240"/>
                <a:gd name="connsiteX202" fmla="*/ 877366 w 912885"/>
                <a:gd name="connsiteY202" fmla="*/ 99229 h 456240"/>
                <a:gd name="connsiteX203" fmla="*/ 881850 w 912885"/>
                <a:gd name="connsiteY203" fmla="*/ 97954 h 456240"/>
                <a:gd name="connsiteX204" fmla="*/ 883773 w 912885"/>
                <a:gd name="connsiteY204" fmla="*/ 92187 h 456240"/>
                <a:gd name="connsiteX205" fmla="*/ 890818 w 912885"/>
                <a:gd name="connsiteY205" fmla="*/ 92187 h 456240"/>
                <a:gd name="connsiteX206" fmla="*/ 897872 w 912885"/>
                <a:gd name="connsiteY206" fmla="*/ 90265 h 456240"/>
                <a:gd name="connsiteX207" fmla="*/ 902356 w 912885"/>
                <a:gd name="connsiteY207" fmla="*/ 87068 h 456240"/>
                <a:gd name="connsiteX208" fmla="*/ 909410 w 912885"/>
                <a:gd name="connsiteY208" fmla="*/ 84509 h 456240"/>
                <a:gd name="connsiteX209" fmla="*/ 912885 w 912885"/>
                <a:gd name="connsiteY209" fmla="*/ 83614 h 456240"/>
                <a:gd name="connsiteX210" fmla="*/ 912609 w 912885"/>
                <a:gd name="connsiteY210" fmla="*/ 81940 h 456240"/>
                <a:gd name="connsiteX211" fmla="*/ 908125 w 912885"/>
                <a:gd name="connsiteY211" fmla="*/ 72976 h 456240"/>
                <a:gd name="connsiteX212" fmla="*/ 905564 w 912885"/>
                <a:gd name="connsiteY212" fmla="*/ 67848 h 456240"/>
                <a:gd name="connsiteX213" fmla="*/ 906202 w 912885"/>
                <a:gd name="connsiteY213" fmla="*/ 58875 h 456240"/>
                <a:gd name="connsiteX214" fmla="*/ 908772 w 912885"/>
                <a:gd name="connsiteY214" fmla="*/ 51196 h 456240"/>
                <a:gd name="connsiteX215" fmla="*/ 910695 w 912885"/>
                <a:gd name="connsiteY215" fmla="*/ 40948 h 456240"/>
                <a:gd name="connsiteX216" fmla="*/ 905564 w 912885"/>
                <a:gd name="connsiteY216" fmla="*/ 39026 h 456240"/>
                <a:gd name="connsiteX217" fmla="*/ 899148 w 912885"/>
                <a:gd name="connsiteY217" fmla="*/ 39664 h 456240"/>
                <a:gd name="connsiteX218" fmla="*/ 895302 w 912885"/>
                <a:gd name="connsiteY218" fmla="*/ 37104 h 456240"/>
                <a:gd name="connsiteX219" fmla="*/ 886972 w 912885"/>
                <a:gd name="connsiteY219" fmla="*/ 37742 h 456240"/>
                <a:gd name="connsiteX220" fmla="*/ 879917 w 912885"/>
                <a:gd name="connsiteY220" fmla="*/ 45430 h 456240"/>
                <a:gd name="connsiteX221" fmla="*/ 872235 w 912885"/>
                <a:gd name="connsiteY221" fmla="*/ 53756 h 456240"/>
                <a:gd name="connsiteX222" fmla="*/ 870312 w 912885"/>
                <a:gd name="connsiteY222" fmla="*/ 60797 h 456240"/>
                <a:gd name="connsiteX223" fmla="*/ 863258 w 912885"/>
                <a:gd name="connsiteY223" fmla="*/ 68485 h 456240"/>
                <a:gd name="connsiteX224" fmla="*/ 856213 w 912885"/>
                <a:gd name="connsiteY224" fmla="*/ 74251 h 456240"/>
                <a:gd name="connsiteX225" fmla="*/ 851081 w 912885"/>
                <a:gd name="connsiteY225" fmla="*/ 73614 h 456240"/>
                <a:gd name="connsiteX226" fmla="*/ 844684 w 912885"/>
                <a:gd name="connsiteY226" fmla="*/ 78742 h 456240"/>
                <a:gd name="connsiteX227" fmla="*/ 838905 w 912885"/>
                <a:gd name="connsiteY227" fmla="*/ 83215 h 456240"/>
                <a:gd name="connsiteX228" fmla="*/ 831213 w 912885"/>
                <a:gd name="connsiteY228" fmla="*/ 80655 h 456240"/>
                <a:gd name="connsiteX229" fmla="*/ 822245 w 912885"/>
                <a:gd name="connsiteY229" fmla="*/ 82587 h 456240"/>
                <a:gd name="connsiteX230" fmla="*/ 815829 w 912885"/>
                <a:gd name="connsiteY230" fmla="*/ 81940 h 456240"/>
                <a:gd name="connsiteX231" fmla="*/ 804938 w 912885"/>
                <a:gd name="connsiteY231" fmla="*/ 81940 h 456240"/>
                <a:gd name="connsiteX232" fmla="*/ 794047 w 912885"/>
                <a:gd name="connsiteY232" fmla="*/ 82587 h 456240"/>
                <a:gd name="connsiteX233" fmla="*/ 787002 w 912885"/>
                <a:gd name="connsiteY233" fmla="*/ 81940 h 456240"/>
                <a:gd name="connsiteX234" fmla="*/ 778025 w 912885"/>
                <a:gd name="connsiteY234" fmla="*/ 87068 h 456240"/>
                <a:gd name="connsiteX235" fmla="*/ 770971 w 912885"/>
                <a:gd name="connsiteY235" fmla="*/ 92187 h 456240"/>
                <a:gd name="connsiteX236" fmla="*/ 770971 w 912885"/>
                <a:gd name="connsiteY236" fmla="*/ 93462 h 456240"/>
                <a:gd name="connsiteX237" fmla="*/ 764564 w 912885"/>
                <a:gd name="connsiteY237" fmla="*/ 93462 h 456240"/>
                <a:gd name="connsiteX238" fmla="*/ 760718 w 912885"/>
                <a:gd name="connsiteY238" fmla="*/ 97954 h 456240"/>
                <a:gd name="connsiteX239" fmla="*/ 755596 w 912885"/>
                <a:gd name="connsiteY239" fmla="*/ 99229 h 456240"/>
                <a:gd name="connsiteX240" fmla="*/ 751103 w 912885"/>
                <a:gd name="connsiteY240" fmla="*/ 97316 h 456240"/>
                <a:gd name="connsiteX241" fmla="*/ 747266 w 912885"/>
                <a:gd name="connsiteY241" fmla="*/ 98591 h 456240"/>
                <a:gd name="connsiteX242" fmla="*/ 742773 w 912885"/>
                <a:gd name="connsiteY242" fmla="*/ 97316 h 456240"/>
                <a:gd name="connsiteX243" fmla="*/ 733805 w 912885"/>
                <a:gd name="connsiteY243" fmla="*/ 99229 h 456240"/>
                <a:gd name="connsiteX244" fmla="*/ 726113 w 912885"/>
                <a:gd name="connsiteY244" fmla="*/ 102435 h 456240"/>
                <a:gd name="connsiteX245" fmla="*/ 718421 w 912885"/>
                <a:gd name="connsiteY245" fmla="*/ 103720 h 456240"/>
                <a:gd name="connsiteX246" fmla="*/ 713289 w 912885"/>
                <a:gd name="connsiteY246" fmla="*/ 106917 h 456240"/>
                <a:gd name="connsiteX247" fmla="*/ 711376 w 912885"/>
                <a:gd name="connsiteY247" fmla="*/ 111408 h 456240"/>
                <a:gd name="connsiteX248" fmla="*/ 712261 w 912885"/>
                <a:gd name="connsiteY248" fmla="*/ 114453 h 456240"/>
                <a:gd name="connsiteX249" fmla="*/ 713251 w 912885"/>
                <a:gd name="connsiteY249" fmla="*/ 117878 h 456240"/>
                <a:gd name="connsiteX250" fmla="*/ 710091 w 912885"/>
                <a:gd name="connsiteY250" fmla="*/ 117174 h 456240"/>
                <a:gd name="connsiteX251" fmla="*/ 704322 w 912885"/>
                <a:gd name="connsiteY251" fmla="*/ 119734 h 456240"/>
                <a:gd name="connsiteX252" fmla="*/ 699838 w 912885"/>
                <a:gd name="connsiteY252" fmla="*/ 122940 h 456240"/>
                <a:gd name="connsiteX253" fmla="*/ 694706 w 912885"/>
                <a:gd name="connsiteY253" fmla="*/ 123578 h 456240"/>
                <a:gd name="connsiteX254" fmla="*/ 688299 w 912885"/>
                <a:gd name="connsiteY254" fmla="*/ 122940 h 456240"/>
                <a:gd name="connsiteX255" fmla="*/ 682530 w 912885"/>
                <a:gd name="connsiteY255" fmla="*/ 122940 h 456240"/>
                <a:gd name="connsiteX256" fmla="*/ 676123 w 912885"/>
                <a:gd name="connsiteY256" fmla="*/ 126137 h 456240"/>
                <a:gd name="connsiteX257" fmla="*/ 672277 w 912885"/>
                <a:gd name="connsiteY257" fmla="*/ 128707 h 456240"/>
                <a:gd name="connsiteX258" fmla="*/ 669069 w 912885"/>
                <a:gd name="connsiteY258" fmla="*/ 131904 h 456240"/>
                <a:gd name="connsiteX259" fmla="*/ 663947 w 912885"/>
                <a:gd name="connsiteY259" fmla="*/ 133188 h 456240"/>
                <a:gd name="connsiteX260" fmla="*/ 659463 w 912885"/>
                <a:gd name="connsiteY260" fmla="*/ 134473 h 456240"/>
                <a:gd name="connsiteX261" fmla="*/ 654332 w 912885"/>
                <a:gd name="connsiteY261" fmla="*/ 137660 h 456240"/>
                <a:gd name="connsiteX262" fmla="*/ 649848 w 912885"/>
                <a:gd name="connsiteY262" fmla="*/ 138945 h 456240"/>
                <a:gd name="connsiteX263" fmla="*/ 648554 w 912885"/>
                <a:gd name="connsiteY263" fmla="*/ 141381 h 456240"/>
                <a:gd name="connsiteX264" fmla="*/ 646640 w 912885"/>
                <a:gd name="connsiteY264" fmla="*/ 141514 h 456240"/>
                <a:gd name="connsiteX265" fmla="*/ 644727 w 912885"/>
                <a:gd name="connsiteY265" fmla="*/ 134473 h 456240"/>
                <a:gd name="connsiteX266" fmla="*/ 648563 w 912885"/>
                <a:gd name="connsiteY266" fmla="*/ 130619 h 456240"/>
                <a:gd name="connsiteX267" fmla="*/ 653057 w 912885"/>
                <a:gd name="connsiteY267" fmla="*/ 127422 h 456240"/>
                <a:gd name="connsiteX268" fmla="*/ 659463 w 912885"/>
                <a:gd name="connsiteY268" fmla="*/ 127422 h 456240"/>
                <a:gd name="connsiteX269" fmla="*/ 664585 w 912885"/>
                <a:gd name="connsiteY269" fmla="*/ 121656 h 456240"/>
                <a:gd name="connsiteX270" fmla="*/ 669260 w 912885"/>
                <a:gd name="connsiteY270" fmla="*/ 114453 h 456240"/>
                <a:gd name="connsiteX271" fmla="*/ 670364 w 912885"/>
                <a:gd name="connsiteY271" fmla="*/ 112683 h 456240"/>
                <a:gd name="connsiteX272" fmla="*/ 670202 w 912885"/>
                <a:gd name="connsiteY272" fmla="*/ 112302 h 456240"/>
                <a:gd name="connsiteX273" fmla="*/ 673563 w 912885"/>
                <a:gd name="connsiteY273" fmla="*/ 110761 h 456240"/>
                <a:gd name="connsiteX274" fmla="*/ 676761 w 912885"/>
                <a:gd name="connsiteY274" fmla="*/ 109486 h 456240"/>
                <a:gd name="connsiteX275" fmla="*/ 682530 w 912885"/>
                <a:gd name="connsiteY275" fmla="*/ 105004 h 456240"/>
                <a:gd name="connsiteX276" fmla="*/ 685091 w 912885"/>
                <a:gd name="connsiteY276" fmla="*/ 100513 h 456240"/>
                <a:gd name="connsiteX277" fmla="*/ 685739 w 912885"/>
                <a:gd name="connsiteY277" fmla="*/ 94756 h 456240"/>
                <a:gd name="connsiteX278" fmla="*/ 689585 w 912885"/>
                <a:gd name="connsiteY278" fmla="*/ 91550 h 456240"/>
                <a:gd name="connsiteX279" fmla="*/ 695354 w 912885"/>
                <a:gd name="connsiteY279" fmla="*/ 87068 h 456240"/>
                <a:gd name="connsiteX280" fmla="*/ 695354 w 912885"/>
                <a:gd name="connsiteY280" fmla="*/ 82587 h 456240"/>
                <a:gd name="connsiteX281" fmla="*/ 695354 w 912885"/>
                <a:gd name="connsiteY281" fmla="*/ 74889 h 456240"/>
                <a:gd name="connsiteX282" fmla="*/ 700475 w 912885"/>
                <a:gd name="connsiteY282" fmla="*/ 74889 h 456240"/>
                <a:gd name="connsiteX283" fmla="*/ 704322 w 912885"/>
                <a:gd name="connsiteY283" fmla="*/ 81302 h 456240"/>
                <a:gd name="connsiteX284" fmla="*/ 709453 w 912885"/>
                <a:gd name="connsiteY284" fmla="*/ 87068 h 456240"/>
                <a:gd name="connsiteX285" fmla="*/ 715860 w 912885"/>
                <a:gd name="connsiteY285" fmla="*/ 85137 h 456240"/>
                <a:gd name="connsiteX286" fmla="*/ 719696 w 912885"/>
                <a:gd name="connsiteY286" fmla="*/ 80017 h 456240"/>
                <a:gd name="connsiteX287" fmla="*/ 717783 w 912885"/>
                <a:gd name="connsiteY287" fmla="*/ 70417 h 456240"/>
                <a:gd name="connsiteX288" fmla="*/ 712014 w 912885"/>
                <a:gd name="connsiteY288" fmla="*/ 64003 h 456240"/>
                <a:gd name="connsiteX289" fmla="*/ 704959 w 912885"/>
                <a:gd name="connsiteY289" fmla="*/ 60159 h 456240"/>
                <a:gd name="connsiteX290" fmla="*/ 696629 w 912885"/>
                <a:gd name="connsiteY290" fmla="*/ 58237 h 456240"/>
                <a:gd name="connsiteX291" fmla="*/ 687014 w 912885"/>
                <a:gd name="connsiteY291" fmla="*/ 57600 h 456240"/>
                <a:gd name="connsiteX292" fmla="*/ 678047 w 912885"/>
                <a:gd name="connsiteY292" fmla="*/ 56325 h 456240"/>
                <a:gd name="connsiteX293" fmla="*/ 670992 w 912885"/>
                <a:gd name="connsiteY293" fmla="*/ 53756 h 456240"/>
                <a:gd name="connsiteX294" fmla="*/ 668431 w 912885"/>
                <a:gd name="connsiteY294" fmla="*/ 59522 h 456240"/>
                <a:gd name="connsiteX295" fmla="*/ 666508 w 912885"/>
                <a:gd name="connsiteY295" fmla="*/ 58875 h 456240"/>
                <a:gd name="connsiteX296" fmla="*/ 666508 w 912885"/>
                <a:gd name="connsiteY296" fmla="*/ 53756 h 456240"/>
                <a:gd name="connsiteX297" fmla="*/ 664585 w 912885"/>
                <a:gd name="connsiteY297" fmla="*/ 49911 h 456240"/>
                <a:gd name="connsiteX298" fmla="*/ 665870 w 912885"/>
                <a:gd name="connsiteY298" fmla="*/ 48627 h 456240"/>
                <a:gd name="connsiteX299" fmla="*/ 665870 w 912885"/>
                <a:gd name="connsiteY299" fmla="*/ 43498 h 456240"/>
                <a:gd name="connsiteX300" fmla="*/ 663300 w 912885"/>
                <a:gd name="connsiteY300" fmla="*/ 37742 h 456240"/>
                <a:gd name="connsiteX301" fmla="*/ 666508 w 912885"/>
                <a:gd name="connsiteY301" fmla="*/ 35172 h 456240"/>
                <a:gd name="connsiteX302" fmla="*/ 666508 w 912885"/>
                <a:gd name="connsiteY302" fmla="*/ 31338 h 456240"/>
                <a:gd name="connsiteX303" fmla="*/ 665233 w 912885"/>
                <a:gd name="connsiteY303" fmla="*/ 26209 h 456240"/>
                <a:gd name="connsiteX304" fmla="*/ 659463 w 912885"/>
                <a:gd name="connsiteY304" fmla="*/ 25572 h 456240"/>
                <a:gd name="connsiteX305" fmla="*/ 657531 w 912885"/>
                <a:gd name="connsiteY305" fmla="*/ 22365 h 456240"/>
                <a:gd name="connsiteX306" fmla="*/ 651771 w 912885"/>
                <a:gd name="connsiteY306" fmla="*/ 21728 h 456240"/>
                <a:gd name="connsiteX307" fmla="*/ 653057 w 912885"/>
                <a:gd name="connsiteY307" fmla="*/ 13402 h 456240"/>
                <a:gd name="connsiteX308" fmla="*/ 649201 w 912885"/>
                <a:gd name="connsiteY308" fmla="*/ 9558 h 456240"/>
                <a:gd name="connsiteX309" fmla="*/ 642156 w 912885"/>
                <a:gd name="connsiteY309" fmla="*/ 10833 h 456240"/>
                <a:gd name="connsiteX310" fmla="*/ 637672 w 912885"/>
                <a:gd name="connsiteY310" fmla="*/ 8920 h 456240"/>
                <a:gd name="connsiteX311" fmla="*/ 633826 w 912885"/>
                <a:gd name="connsiteY311" fmla="*/ 6361 h 456240"/>
                <a:gd name="connsiteX312" fmla="*/ 628057 w 912885"/>
                <a:gd name="connsiteY312" fmla="*/ 8920 h 456240"/>
                <a:gd name="connsiteX313" fmla="*/ 626134 w 912885"/>
                <a:gd name="connsiteY313" fmla="*/ 12755 h 456240"/>
                <a:gd name="connsiteX314" fmla="*/ 622288 w 912885"/>
                <a:gd name="connsiteY314" fmla="*/ 12117 h 456240"/>
                <a:gd name="connsiteX315" fmla="*/ 618442 w 912885"/>
                <a:gd name="connsiteY315" fmla="*/ 17236 h 456240"/>
                <a:gd name="connsiteX316" fmla="*/ 613311 w 912885"/>
                <a:gd name="connsiteY316" fmla="*/ 15324 h 456240"/>
                <a:gd name="connsiteX317" fmla="*/ 609474 w 912885"/>
                <a:gd name="connsiteY317" fmla="*/ 17236 h 456240"/>
                <a:gd name="connsiteX318" fmla="*/ 605628 w 912885"/>
                <a:gd name="connsiteY318" fmla="*/ 21728 h 456240"/>
                <a:gd name="connsiteX319" fmla="*/ 599212 w 912885"/>
                <a:gd name="connsiteY319" fmla="*/ 24297 h 456240"/>
                <a:gd name="connsiteX320" fmla="*/ 594737 w 912885"/>
                <a:gd name="connsiteY320" fmla="*/ 24582 h 456240"/>
                <a:gd name="connsiteX321" fmla="*/ 593442 w 912885"/>
                <a:gd name="connsiteY321" fmla="*/ 24934 h 456240"/>
                <a:gd name="connsiteX322" fmla="*/ 589606 w 912885"/>
                <a:gd name="connsiteY322" fmla="*/ 21090 h 456240"/>
                <a:gd name="connsiteX323" fmla="*/ 583199 w 912885"/>
                <a:gd name="connsiteY323" fmla="*/ 18530 h 456240"/>
                <a:gd name="connsiteX324" fmla="*/ 578068 w 912885"/>
                <a:gd name="connsiteY324" fmla="*/ 19805 h 456240"/>
                <a:gd name="connsiteX325" fmla="*/ 574860 w 912885"/>
                <a:gd name="connsiteY325" fmla="*/ 23012 h 456240"/>
                <a:gd name="connsiteX326" fmla="*/ 568453 w 912885"/>
                <a:gd name="connsiteY326" fmla="*/ 23659 h 456240"/>
                <a:gd name="connsiteX327" fmla="*/ 563969 w 912885"/>
                <a:gd name="connsiteY327" fmla="*/ 20452 h 456240"/>
                <a:gd name="connsiteX328" fmla="*/ 558837 w 912885"/>
                <a:gd name="connsiteY328" fmla="*/ 15961 h 456240"/>
                <a:gd name="connsiteX329" fmla="*/ 551155 w 912885"/>
                <a:gd name="connsiteY329" fmla="*/ 12117 h 456240"/>
                <a:gd name="connsiteX330" fmla="*/ 545386 w 912885"/>
                <a:gd name="connsiteY330" fmla="*/ 13402 h 456240"/>
                <a:gd name="connsiteX331" fmla="*/ 540892 w 912885"/>
                <a:gd name="connsiteY331" fmla="*/ 14686 h 456240"/>
                <a:gd name="connsiteX332" fmla="*/ 537693 w 912885"/>
                <a:gd name="connsiteY332" fmla="*/ 13402 h 456240"/>
                <a:gd name="connsiteX333" fmla="*/ 531925 w 912885"/>
                <a:gd name="connsiteY333" fmla="*/ 14039 h 456240"/>
                <a:gd name="connsiteX334" fmla="*/ 530639 w 912885"/>
                <a:gd name="connsiteY334" fmla="*/ 10833 h 456240"/>
                <a:gd name="connsiteX335" fmla="*/ 533200 w 912885"/>
                <a:gd name="connsiteY335" fmla="*/ 7635 h 456240"/>
                <a:gd name="connsiteX336" fmla="*/ 531925 w 912885"/>
                <a:gd name="connsiteY336" fmla="*/ 593 h 456240"/>
                <a:gd name="connsiteX337" fmla="*/ 527431 w 912885"/>
                <a:gd name="connsiteY337" fmla="*/ 593 h 456240"/>
                <a:gd name="connsiteX338" fmla="*/ 524232 w 912885"/>
                <a:gd name="connsiteY338" fmla="*/ 5075 h 456240"/>
                <a:gd name="connsiteX339" fmla="*/ 519111 w 912885"/>
                <a:gd name="connsiteY339" fmla="*/ 6997 h 456240"/>
                <a:gd name="connsiteX340" fmla="*/ 379396 w 912885"/>
                <a:gd name="connsiteY340" fmla="*/ 6997 h 456240"/>
                <a:gd name="connsiteX341" fmla="*/ 119672 w 912885"/>
                <a:gd name="connsiteY341" fmla="*/ 8263 h 456240"/>
                <a:gd name="connsiteX342" fmla="*/ 118596 w 912885"/>
                <a:gd name="connsiteY342" fmla="*/ 8072 h 456240"/>
                <a:gd name="connsiteX343" fmla="*/ 118558 w 912885"/>
                <a:gd name="connsiteY343" fmla="*/ 10194 h 456240"/>
                <a:gd name="connsiteX344" fmla="*/ 119196 w 912885"/>
                <a:gd name="connsiteY344" fmla="*/ 13401 h 456240"/>
                <a:gd name="connsiteX345" fmla="*/ 119196 w 912885"/>
                <a:gd name="connsiteY345" fmla="*/ 17882 h 456240"/>
                <a:gd name="connsiteX346" fmla="*/ 114064 w 912885"/>
                <a:gd name="connsiteY346" fmla="*/ 21727 h 456240"/>
                <a:gd name="connsiteX347" fmla="*/ 111504 w 912885"/>
                <a:gd name="connsiteY347" fmla="*/ 25571 h 456240"/>
                <a:gd name="connsiteX348" fmla="*/ 106372 w 912885"/>
                <a:gd name="connsiteY348" fmla="*/ 23011 h 456240"/>
                <a:gd name="connsiteX349" fmla="*/ 97405 w 912885"/>
                <a:gd name="connsiteY349" fmla="*/ 21089 h 456240"/>
                <a:gd name="connsiteX350" fmla="*/ 90998 w 912885"/>
                <a:gd name="connsiteY350" fmla="*/ 24933 h 456240"/>
                <a:gd name="connsiteX351" fmla="*/ 88437 w 912885"/>
                <a:gd name="connsiteY351" fmla="*/ 25571 h 456240"/>
                <a:gd name="connsiteX352" fmla="*/ 82668 w 912885"/>
                <a:gd name="connsiteY352" fmla="*/ 17235 h 456240"/>
                <a:gd name="connsiteX353" fmla="*/ 78812 w 912885"/>
                <a:gd name="connsiteY353" fmla="*/ 17882 h 456240"/>
                <a:gd name="connsiteX354" fmla="*/ 78174 w 912885"/>
                <a:gd name="connsiteY354" fmla="*/ 26846 h 456240"/>
                <a:gd name="connsiteX355" fmla="*/ 76261 w 912885"/>
                <a:gd name="connsiteY355" fmla="*/ 34534 h 456240"/>
                <a:gd name="connsiteX356" fmla="*/ 78812 w 912885"/>
                <a:gd name="connsiteY356" fmla="*/ 40300 h 456240"/>
                <a:gd name="connsiteX357" fmla="*/ 76261 w 912885"/>
                <a:gd name="connsiteY357" fmla="*/ 49910 h 456240"/>
                <a:gd name="connsiteX358" fmla="*/ 72415 w 912885"/>
                <a:gd name="connsiteY358" fmla="*/ 51833 h 456240"/>
                <a:gd name="connsiteX359" fmla="*/ 67921 w 912885"/>
                <a:gd name="connsiteY359" fmla="*/ 58874 h 456240"/>
                <a:gd name="connsiteX360" fmla="*/ 67921 w 912885"/>
                <a:gd name="connsiteY360" fmla="*/ 65926 h 456240"/>
                <a:gd name="connsiteX361" fmla="*/ 62152 w 912885"/>
                <a:gd name="connsiteY361" fmla="*/ 72975 h 456240"/>
                <a:gd name="connsiteX362" fmla="*/ 55745 w 912885"/>
                <a:gd name="connsiteY362" fmla="*/ 79369 h 456240"/>
                <a:gd name="connsiteX363" fmla="*/ 48691 w 912885"/>
                <a:gd name="connsiteY363" fmla="*/ 92186 h 456240"/>
                <a:gd name="connsiteX364" fmla="*/ 42284 w 912885"/>
                <a:gd name="connsiteY364" fmla="*/ 97315 h 456240"/>
                <a:gd name="connsiteX365" fmla="*/ 36524 w 912885"/>
                <a:gd name="connsiteY365" fmla="*/ 106916 h 456240"/>
                <a:gd name="connsiteX366" fmla="*/ 30108 w 912885"/>
                <a:gd name="connsiteY366" fmla="*/ 110123 h 456240"/>
                <a:gd name="connsiteX367" fmla="*/ 28766 w 912885"/>
                <a:gd name="connsiteY367" fmla="*/ 114452 h 456240"/>
                <a:gd name="connsiteX368" fmla="*/ 28194 w 912885"/>
                <a:gd name="connsiteY368" fmla="*/ 115251 h 456240"/>
                <a:gd name="connsiteX369" fmla="*/ 24348 w 912885"/>
                <a:gd name="connsiteY369" fmla="*/ 117173 h 456240"/>
                <a:gd name="connsiteX370" fmla="*/ 21140 w 912885"/>
                <a:gd name="connsiteY370" fmla="*/ 124852 h 456240"/>
                <a:gd name="connsiteX371" fmla="*/ 19217 w 912885"/>
                <a:gd name="connsiteY371" fmla="*/ 129981 h 456240"/>
                <a:gd name="connsiteX372" fmla="*/ 16009 w 912885"/>
                <a:gd name="connsiteY372" fmla="*/ 142151 h 456240"/>
                <a:gd name="connsiteX373" fmla="*/ 12172 w 912885"/>
                <a:gd name="connsiteY373" fmla="*/ 151761 h 456240"/>
                <a:gd name="connsiteX374" fmla="*/ 5118 w 912885"/>
                <a:gd name="connsiteY374" fmla="*/ 160087 h 456240"/>
                <a:gd name="connsiteX375" fmla="*/ 1910 w 912885"/>
                <a:gd name="connsiteY375" fmla="*/ 163931 h 456240"/>
                <a:gd name="connsiteX376" fmla="*/ 1272 w 912885"/>
                <a:gd name="connsiteY376" fmla="*/ 172257 h 456240"/>
                <a:gd name="connsiteX377" fmla="*/ 1272 w 912885"/>
                <a:gd name="connsiteY377" fmla="*/ 181229 h 456240"/>
                <a:gd name="connsiteX378" fmla="*/ 2557 w 912885"/>
                <a:gd name="connsiteY378" fmla="*/ 187634 h 456240"/>
                <a:gd name="connsiteX379" fmla="*/ 625 w 912885"/>
                <a:gd name="connsiteY379" fmla="*/ 192115 h 456240"/>
                <a:gd name="connsiteX380" fmla="*/ 1272 w 912885"/>
                <a:gd name="connsiteY380" fmla="*/ 200450 h 456240"/>
                <a:gd name="connsiteX381" fmla="*/ 5118 w 912885"/>
                <a:gd name="connsiteY381" fmla="*/ 203648 h 456240"/>
                <a:gd name="connsiteX382" fmla="*/ 5756 w 912885"/>
                <a:gd name="connsiteY382" fmla="*/ 209405 h 456240"/>
                <a:gd name="connsiteX383" fmla="*/ 7041 w 912885"/>
                <a:gd name="connsiteY383" fmla="*/ 217731 h 456240"/>
                <a:gd name="connsiteX384" fmla="*/ 3833 w 912885"/>
                <a:gd name="connsiteY384" fmla="*/ 223506 h 456240"/>
                <a:gd name="connsiteX385" fmla="*/ 3357 w 912885"/>
                <a:gd name="connsiteY385" fmla="*/ 228311 h 456240"/>
                <a:gd name="connsiteX386" fmla="*/ 5118 w 912885"/>
                <a:gd name="connsiteY386" fmla="*/ 231832 h 456240"/>
                <a:gd name="connsiteX387" fmla="*/ 10887 w 912885"/>
                <a:gd name="connsiteY387" fmla="*/ 233754 h 456240"/>
                <a:gd name="connsiteX388" fmla="*/ 10249 w 912885"/>
                <a:gd name="connsiteY388" fmla="*/ 238883 h 456240"/>
                <a:gd name="connsiteX389" fmla="*/ 8326 w 912885"/>
                <a:gd name="connsiteY389" fmla="*/ 243364 h 456240"/>
                <a:gd name="connsiteX390" fmla="*/ 3195 w 912885"/>
                <a:gd name="connsiteY390" fmla="*/ 241442 h 456240"/>
                <a:gd name="connsiteX391" fmla="*/ 1910 w 912885"/>
                <a:gd name="connsiteY391" fmla="*/ 244639 h 456240"/>
                <a:gd name="connsiteX392" fmla="*/ 5118 w 912885"/>
                <a:gd name="connsiteY392" fmla="*/ 252965 h 456240"/>
                <a:gd name="connsiteX393" fmla="*/ 8326 w 912885"/>
                <a:gd name="connsiteY393" fmla="*/ 261300 h 456240"/>
                <a:gd name="connsiteX394" fmla="*/ 16009 w 912885"/>
                <a:gd name="connsiteY394" fmla="*/ 269626 h 456240"/>
                <a:gd name="connsiteX395" fmla="*/ 13457 w 912885"/>
                <a:gd name="connsiteY395" fmla="*/ 276667 h 456240"/>
                <a:gd name="connsiteX396" fmla="*/ 16656 w 912885"/>
                <a:gd name="connsiteY396" fmla="*/ 281787 h 456240"/>
                <a:gd name="connsiteX397" fmla="*/ 24986 w 912885"/>
                <a:gd name="connsiteY397" fmla="*/ 279874 h 456240"/>
                <a:gd name="connsiteX398" fmla="*/ 30108 w 912885"/>
                <a:gd name="connsiteY398" fmla="*/ 281159 h 456240"/>
                <a:gd name="connsiteX399" fmla="*/ 31393 w 912885"/>
                <a:gd name="connsiteY399" fmla="*/ 286287 h 456240"/>
                <a:gd name="connsiteX400" fmla="*/ 36524 w 912885"/>
                <a:gd name="connsiteY400" fmla="*/ 287562 h 456240"/>
                <a:gd name="connsiteX401" fmla="*/ 40361 w 912885"/>
                <a:gd name="connsiteY401" fmla="*/ 290122 h 456240"/>
                <a:gd name="connsiteX402" fmla="*/ 45502 w 912885"/>
                <a:gd name="connsiteY402" fmla="*/ 296526 h 456240"/>
                <a:gd name="connsiteX403" fmla="*/ 50623 w 912885"/>
                <a:gd name="connsiteY403" fmla="*/ 301654 h 456240"/>
                <a:gd name="connsiteX404" fmla="*/ 53184 w 912885"/>
                <a:gd name="connsiteY404" fmla="*/ 304214 h 456240"/>
                <a:gd name="connsiteX405" fmla="*/ 53822 w 912885"/>
                <a:gd name="connsiteY405" fmla="*/ 310618 h 456240"/>
                <a:gd name="connsiteX406" fmla="*/ 53479 w 912885"/>
                <a:gd name="connsiteY406" fmla="*/ 315166 h 456240"/>
                <a:gd name="connsiteX407" fmla="*/ 53184 w 912885"/>
                <a:gd name="connsiteY407" fmla="*/ 317031 h 456240"/>
                <a:gd name="connsiteX408" fmla="*/ 65998 w 912885"/>
                <a:gd name="connsiteY408" fmla="*/ 315746 h 456240"/>
                <a:gd name="connsiteX409" fmla="*/ 78174 w 912885"/>
                <a:gd name="connsiteY409" fmla="*/ 315099 h 456240"/>
                <a:gd name="connsiteX410" fmla="*/ 88437 w 912885"/>
                <a:gd name="connsiteY410" fmla="*/ 313187 h 456240"/>
                <a:gd name="connsiteX411" fmla="*/ 91645 w 912885"/>
                <a:gd name="connsiteY411" fmla="*/ 313824 h 456240"/>
                <a:gd name="connsiteX412" fmla="*/ 90360 w 912885"/>
                <a:gd name="connsiteY412" fmla="*/ 318953 h 456240"/>
                <a:gd name="connsiteX413" fmla="*/ 94196 w 912885"/>
                <a:gd name="connsiteY413" fmla="*/ 322150 h 456240"/>
                <a:gd name="connsiteX414" fmla="*/ 99328 w 912885"/>
                <a:gd name="connsiteY414" fmla="*/ 320865 h 456240"/>
                <a:gd name="connsiteX415" fmla="*/ 101888 w 912885"/>
                <a:gd name="connsiteY415" fmla="*/ 323435 h 456240"/>
                <a:gd name="connsiteX416" fmla="*/ 107020 w 912885"/>
                <a:gd name="connsiteY416" fmla="*/ 325357 h 456240"/>
                <a:gd name="connsiteX417" fmla="*/ 109590 w 912885"/>
                <a:gd name="connsiteY417" fmla="*/ 327916 h 456240"/>
                <a:gd name="connsiteX418" fmla="*/ 115350 w 912885"/>
                <a:gd name="connsiteY418" fmla="*/ 327916 h 456240"/>
                <a:gd name="connsiteX419" fmla="*/ 119834 w 912885"/>
                <a:gd name="connsiteY419" fmla="*/ 332398 h 456240"/>
                <a:gd name="connsiteX420" fmla="*/ 129449 w 912885"/>
                <a:gd name="connsiteY420" fmla="*/ 335604 h 456240"/>
                <a:gd name="connsiteX421" fmla="*/ 135856 w 912885"/>
                <a:gd name="connsiteY421" fmla="*/ 338164 h 456240"/>
                <a:gd name="connsiteX422" fmla="*/ 139702 w 912885"/>
                <a:gd name="connsiteY422" fmla="*/ 338164 h 45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</a:cxnLst>
              <a:rect l="l" t="t" r="r" b="b"/>
              <a:pathLst>
                <a:path w="912885" h="456240">
                  <a:moveTo>
                    <a:pt x="139702" y="338164"/>
                  </a:moveTo>
                  <a:lnTo>
                    <a:pt x="184560" y="338164"/>
                  </a:lnTo>
                  <a:lnTo>
                    <a:pt x="186483" y="331113"/>
                  </a:lnTo>
                  <a:lnTo>
                    <a:pt x="215966" y="330476"/>
                  </a:lnTo>
                  <a:cubicBezTo>
                    <a:pt x="217080" y="332084"/>
                    <a:pt x="217794" y="332940"/>
                    <a:pt x="219174" y="334320"/>
                  </a:cubicBezTo>
                  <a:cubicBezTo>
                    <a:pt x="220555" y="335700"/>
                    <a:pt x="221564" y="336223"/>
                    <a:pt x="223011" y="337517"/>
                  </a:cubicBezTo>
                  <a:cubicBezTo>
                    <a:pt x="224972" y="339277"/>
                    <a:pt x="226362" y="340172"/>
                    <a:pt x="227809" y="342170"/>
                  </a:cubicBezTo>
                  <a:cubicBezTo>
                    <a:pt x="227923" y="342322"/>
                    <a:pt x="228038" y="342484"/>
                    <a:pt x="228152" y="342646"/>
                  </a:cubicBezTo>
                  <a:cubicBezTo>
                    <a:pt x="229513" y="344701"/>
                    <a:pt x="229608" y="346214"/>
                    <a:pt x="230703" y="348412"/>
                  </a:cubicBezTo>
                  <a:cubicBezTo>
                    <a:pt x="232264" y="351523"/>
                    <a:pt x="234559" y="352694"/>
                    <a:pt x="235197" y="356100"/>
                  </a:cubicBezTo>
                  <a:cubicBezTo>
                    <a:pt x="235692" y="358812"/>
                    <a:pt x="234530" y="360391"/>
                    <a:pt x="234549" y="363141"/>
                  </a:cubicBezTo>
                  <a:cubicBezTo>
                    <a:pt x="234578" y="365653"/>
                    <a:pt x="234949" y="367052"/>
                    <a:pt x="235197" y="369555"/>
                  </a:cubicBezTo>
                  <a:lnTo>
                    <a:pt x="241604" y="374036"/>
                  </a:lnTo>
                  <a:cubicBezTo>
                    <a:pt x="243603" y="376034"/>
                    <a:pt x="244221" y="377861"/>
                    <a:pt x="246735" y="379155"/>
                  </a:cubicBezTo>
                  <a:cubicBezTo>
                    <a:pt x="250067" y="380897"/>
                    <a:pt x="252847" y="381173"/>
                    <a:pt x="256340" y="379802"/>
                  </a:cubicBezTo>
                  <a:cubicBezTo>
                    <a:pt x="258340" y="379013"/>
                    <a:pt x="259577" y="378347"/>
                    <a:pt x="260834" y="376605"/>
                  </a:cubicBezTo>
                  <a:cubicBezTo>
                    <a:pt x="262452" y="374322"/>
                    <a:pt x="260710" y="371971"/>
                    <a:pt x="262109" y="369555"/>
                  </a:cubicBezTo>
                  <a:cubicBezTo>
                    <a:pt x="263176" y="367718"/>
                    <a:pt x="264118" y="366776"/>
                    <a:pt x="265956" y="365710"/>
                  </a:cubicBezTo>
                  <a:cubicBezTo>
                    <a:pt x="268374" y="364312"/>
                    <a:pt x="270211" y="364540"/>
                    <a:pt x="273010" y="364426"/>
                  </a:cubicBezTo>
                  <a:cubicBezTo>
                    <a:pt x="277313" y="364245"/>
                    <a:pt x="279864" y="364816"/>
                    <a:pt x="283901" y="366348"/>
                  </a:cubicBezTo>
                  <a:cubicBezTo>
                    <a:pt x="286833" y="367461"/>
                    <a:pt x="288794" y="367928"/>
                    <a:pt x="290955" y="370192"/>
                  </a:cubicBezTo>
                  <a:cubicBezTo>
                    <a:pt x="292735" y="372057"/>
                    <a:pt x="293402" y="373494"/>
                    <a:pt x="294163" y="375958"/>
                  </a:cubicBezTo>
                  <a:cubicBezTo>
                    <a:pt x="294820" y="378118"/>
                    <a:pt x="294515" y="379479"/>
                    <a:pt x="294791" y="381724"/>
                  </a:cubicBezTo>
                  <a:cubicBezTo>
                    <a:pt x="295210" y="384988"/>
                    <a:pt x="294925" y="386977"/>
                    <a:pt x="296077" y="390050"/>
                  </a:cubicBezTo>
                  <a:cubicBezTo>
                    <a:pt x="297229" y="393095"/>
                    <a:pt x="298676" y="394437"/>
                    <a:pt x="300570" y="397101"/>
                  </a:cubicBezTo>
                  <a:cubicBezTo>
                    <a:pt x="301141" y="397900"/>
                    <a:pt x="301732" y="398519"/>
                    <a:pt x="302312" y="399099"/>
                  </a:cubicBezTo>
                  <a:cubicBezTo>
                    <a:pt x="303388" y="400184"/>
                    <a:pt x="304407" y="401116"/>
                    <a:pt x="305054" y="402867"/>
                  </a:cubicBezTo>
                  <a:cubicBezTo>
                    <a:pt x="305835" y="404989"/>
                    <a:pt x="305549" y="406369"/>
                    <a:pt x="305692" y="408624"/>
                  </a:cubicBezTo>
                  <a:cubicBezTo>
                    <a:pt x="305854" y="411374"/>
                    <a:pt x="305168" y="412972"/>
                    <a:pt x="305692" y="415675"/>
                  </a:cubicBezTo>
                  <a:cubicBezTo>
                    <a:pt x="306206" y="418320"/>
                    <a:pt x="308300" y="419386"/>
                    <a:pt x="308253" y="422078"/>
                  </a:cubicBezTo>
                  <a:cubicBezTo>
                    <a:pt x="308224" y="423896"/>
                    <a:pt x="306758" y="424752"/>
                    <a:pt x="306977" y="426560"/>
                  </a:cubicBezTo>
                  <a:cubicBezTo>
                    <a:pt x="307282" y="429196"/>
                    <a:pt x="309395" y="430014"/>
                    <a:pt x="311461" y="431689"/>
                  </a:cubicBezTo>
                  <a:cubicBezTo>
                    <a:pt x="315755" y="435171"/>
                    <a:pt x="319677" y="434420"/>
                    <a:pt x="324913" y="436170"/>
                  </a:cubicBezTo>
                  <a:cubicBezTo>
                    <a:pt x="327921" y="437169"/>
                    <a:pt x="329511" y="438083"/>
                    <a:pt x="332614" y="438739"/>
                  </a:cubicBezTo>
                  <a:cubicBezTo>
                    <a:pt x="334338" y="439091"/>
                    <a:pt x="335337" y="439529"/>
                    <a:pt x="337098" y="439377"/>
                  </a:cubicBezTo>
                  <a:cubicBezTo>
                    <a:pt x="339221" y="439196"/>
                    <a:pt x="340221" y="438197"/>
                    <a:pt x="342220" y="437455"/>
                  </a:cubicBezTo>
                  <a:lnTo>
                    <a:pt x="343610" y="437245"/>
                  </a:lnTo>
                  <a:cubicBezTo>
                    <a:pt x="343553" y="436713"/>
                    <a:pt x="343524" y="436142"/>
                    <a:pt x="343505" y="435533"/>
                  </a:cubicBezTo>
                  <a:cubicBezTo>
                    <a:pt x="343410" y="430271"/>
                    <a:pt x="344924" y="426912"/>
                    <a:pt x="342867" y="422078"/>
                  </a:cubicBezTo>
                  <a:cubicBezTo>
                    <a:pt x="341944" y="419909"/>
                    <a:pt x="340678" y="419081"/>
                    <a:pt x="339659" y="416950"/>
                  </a:cubicBezTo>
                  <a:cubicBezTo>
                    <a:pt x="339078" y="415741"/>
                    <a:pt x="338879" y="414999"/>
                    <a:pt x="338384" y="413753"/>
                  </a:cubicBezTo>
                  <a:lnTo>
                    <a:pt x="342220" y="411821"/>
                  </a:lnTo>
                  <a:cubicBezTo>
                    <a:pt x="343724" y="410337"/>
                    <a:pt x="344543" y="409452"/>
                    <a:pt x="346066" y="407986"/>
                  </a:cubicBezTo>
                  <a:cubicBezTo>
                    <a:pt x="348494" y="405655"/>
                    <a:pt x="349769" y="404218"/>
                    <a:pt x="352473" y="402220"/>
                  </a:cubicBezTo>
                  <a:cubicBezTo>
                    <a:pt x="354872" y="400450"/>
                    <a:pt x="357547" y="400412"/>
                    <a:pt x="359575" y="399099"/>
                  </a:cubicBezTo>
                  <a:cubicBezTo>
                    <a:pt x="360289" y="398633"/>
                    <a:pt x="360936" y="398014"/>
                    <a:pt x="361450" y="397101"/>
                  </a:cubicBezTo>
                  <a:cubicBezTo>
                    <a:pt x="362583" y="395093"/>
                    <a:pt x="360908" y="392734"/>
                    <a:pt x="362736" y="391335"/>
                  </a:cubicBezTo>
                  <a:cubicBezTo>
                    <a:pt x="364135" y="390250"/>
                    <a:pt x="365468" y="390897"/>
                    <a:pt x="367210" y="390688"/>
                  </a:cubicBezTo>
                  <a:cubicBezTo>
                    <a:pt x="370704" y="390279"/>
                    <a:pt x="373141" y="391792"/>
                    <a:pt x="376187" y="390050"/>
                  </a:cubicBezTo>
                  <a:cubicBezTo>
                    <a:pt x="378034" y="388994"/>
                    <a:pt x="378520" y="387690"/>
                    <a:pt x="380033" y="386206"/>
                  </a:cubicBezTo>
                  <a:cubicBezTo>
                    <a:pt x="383203" y="383123"/>
                    <a:pt x="384527" y="380706"/>
                    <a:pt x="388373" y="378518"/>
                  </a:cubicBezTo>
                  <a:cubicBezTo>
                    <a:pt x="390705" y="377186"/>
                    <a:pt x="394256" y="378594"/>
                    <a:pt x="394780" y="375958"/>
                  </a:cubicBezTo>
                  <a:cubicBezTo>
                    <a:pt x="395084" y="374398"/>
                    <a:pt x="393990" y="373608"/>
                    <a:pt x="393495" y="372114"/>
                  </a:cubicBezTo>
                  <a:lnTo>
                    <a:pt x="400539" y="371477"/>
                  </a:lnTo>
                  <a:cubicBezTo>
                    <a:pt x="400539" y="371477"/>
                    <a:pt x="403700" y="370801"/>
                    <a:pt x="405671" y="370192"/>
                  </a:cubicBezTo>
                  <a:cubicBezTo>
                    <a:pt x="408774" y="369222"/>
                    <a:pt x="410164" y="367547"/>
                    <a:pt x="413363" y="366995"/>
                  </a:cubicBezTo>
                  <a:cubicBezTo>
                    <a:pt x="415828" y="366557"/>
                    <a:pt x="417466" y="366024"/>
                    <a:pt x="419770" y="366995"/>
                  </a:cubicBezTo>
                  <a:cubicBezTo>
                    <a:pt x="422055" y="367947"/>
                    <a:pt x="422188" y="370116"/>
                    <a:pt x="424254" y="371477"/>
                  </a:cubicBezTo>
                  <a:cubicBezTo>
                    <a:pt x="426900" y="373208"/>
                    <a:pt x="428909" y="374921"/>
                    <a:pt x="431946" y="374036"/>
                  </a:cubicBezTo>
                  <a:cubicBezTo>
                    <a:pt x="434164" y="373399"/>
                    <a:pt x="434373" y="371220"/>
                    <a:pt x="436430" y="370192"/>
                  </a:cubicBezTo>
                  <a:cubicBezTo>
                    <a:pt x="438277" y="369269"/>
                    <a:pt x="439543" y="368460"/>
                    <a:pt x="441561" y="368908"/>
                  </a:cubicBezTo>
                  <a:cubicBezTo>
                    <a:pt x="443979" y="369450"/>
                    <a:pt x="444855" y="371229"/>
                    <a:pt x="446054" y="373399"/>
                  </a:cubicBezTo>
                  <a:cubicBezTo>
                    <a:pt x="447387" y="375844"/>
                    <a:pt x="445359" y="378461"/>
                    <a:pt x="447320" y="380440"/>
                  </a:cubicBezTo>
                  <a:cubicBezTo>
                    <a:pt x="449615" y="382762"/>
                    <a:pt x="452471" y="381772"/>
                    <a:pt x="455660" y="381077"/>
                  </a:cubicBezTo>
                  <a:cubicBezTo>
                    <a:pt x="458383" y="380488"/>
                    <a:pt x="459278" y="377719"/>
                    <a:pt x="462076" y="377880"/>
                  </a:cubicBezTo>
                  <a:cubicBezTo>
                    <a:pt x="463971" y="377995"/>
                    <a:pt x="464656" y="379783"/>
                    <a:pt x="466551" y="379802"/>
                  </a:cubicBezTo>
                  <a:cubicBezTo>
                    <a:pt x="468788" y="379812"/>
                    <a:pt x="469454" y="377072"/>
                    <a:pt x="471682" y="377243"/>
                  </a:cubicBezTo>
                  <a:cubicBezTo>
                    <a:pt x="474871" y="377481"/>
                    <a:pt x="473910" y="382295"/>
                    <a:pt x="476813" y="383647"/>
                  </a:cubicBezTo>
                  <a:cubicBezTo>
                    <a:pt x="479993" y="385131"/>
                    <a:pt x="484182" y="386120"/>
                    <a:pt x="485781" y="383009"/>
                  </a:cubicBezTo>
                  <a:cubicBezTo>
                    <a:pt x="486809" y="380982"/>
                    <a:pt x="485667" y="379441"/>
                    <a:pt x="485143" y="377243"/>
                  </a:cubicBezTo>
                  <a:cubicBezTo>
                    <a:pt x="484515" y="374626"/>
                    <a:pt x="483011" y="373484"/>
                    <a:pt x="482583" y="370830"/>
                  </a:cubicBezTo>
                  <a:cubicBezTo>
                    <a:pt x="482259" y="368860"/>
                    <a:pt x="483877" y="367223"/>
                    <a:pt x="482583" y="365710"/>
                  </a:cubicBezTo>
                  <a:cubicBezTo>
                    <a:pt x="481545" y="364512"/>
                    <a:pt x="479945" y="365435"/>
                    <a:pt x="478727" y="364426"/>
                  </a:cubicBezTo>
                  <a:cubicBezTo>
                    <a:pt x="477613" y="363503"/>
                    <a:pt x="476737" y="362685"/>
                    <a:pt x="476813" y="361229"/>
                  </a:cubicBezTo>
                  <a:cubicBezTo>
                    <a:pt x="476890" y="359459"/>
                    <a:pt x="478498" y="358936"/>
                    <a:pt x="480012" y="358022"/>
                  </a:cubicBezTo>
                  <a:cubicBezTo>
                    <a:pt x="482192" y="356690"/>
                    <a:pt x="483896" y="357099"/>
                    <a:pt x="486419" y="356738"/>
                  </a:cubicBezTo>
                  <a:cubicBezTo>
                    <a:pt x="489894" y="356243"/>
                    <a:pt x="491883" y="356233"/>
                    <a:pt x="495387" y="356100"/>
                  </a:cubicBezTo>
                  <a:cubicBezTo>
                    <a:pt x="499385" y="355948"/>
                    <a:pt x="502565" y="353550"/>
                    <a:pt x="505649" y="356100"/>
                  </a:cubicBezTo>
                  <a:cubicBezTo>
                    <a:pt x="507039" y="357251"/>
                    <a:pt x="506478" y="359450"/>
                    <a:pt x="508210" y="359944"/>
                  </a:cubicBezTo>
                  <a:cubicBezTo>
                    <a:pt x="509733" y="360382"/>
                    <a:pt x="510533" y="359078"/>
                    <a:pt x="512056" y="358660"/>
                  </a:cubicBezTo>
                  <a:cubicBezTo>
                    <a:pt x="514741" y="357918"/>
                    <a:pt x="516331" y="357746"/>
                    <a:pt x="519111" y="357385"/>
                  </a:cubicBezTo>
                  <a:cubicBezTo>
                    <a:pt x="523328" y="356823"/>
                    <a:pt x="525822" y="355948"/>
                    <a:pt x="530001" y="356738"/>
                  </a:cubicBezTo>
                  <a:cubicBezTo>
                    <a:pt x="532334" y="357175"/>
                    <a:pt x="533448" y="358165"/>
                    <a:pt x="535771" y="358660"/>
                  </a:cubicBezTo>
                  <a:cubicBezTo>
                    <a:pt x="537979" y="359135"/>
                    <a:pt x="541540" y="359307"/>
                    <a:pt x="541540" y="359307"/>
                  </a:cubicBezTo>
                  <a:cubicBezTo>
                    <a:pt x="540083" y="362570"/>
                    <a:pt x="540797" y="365882"/>
                    <a:pt x="543463" y="368270"/>
                  </a:cubicBezTo>
                  <a:cubicBezTo>
                    <a:pt x="546252" y="370782"/>
                    <a:pt x="549336" y="369250"/>
                    <a:pt x="553068" y="368908"/>
                  </a:cubicBezTo>
                  <a:cubicBezTo>
                    <a:pt x="555610" y="368679"/>
                    <a:pt x="557238" y="368841"/>
                    <a:pt x="559485" y="367632"/>
                  </a:cubicBezTo>
                  <a:cubicBezTo>
                    <a:pt x="561665" y="366453"/>
                    <a:pt x="561627" y="363922"/>
                    <a:pt x="563969" y="363141"/>
                  </a:cubicBezTo>
                  <a:cubicBezTo>
                    <a:pt x="565635" y="362589"/>
                    <a:pt x="566729" y="362837"/>
                    <a:pt x="568453" y="363141"/>
                  </a:cubicBezTo>
                  <a:cubicBezTo>
                    <a:pt x="571213" y="363636"/>
                    <a:pt x="573193" y="364112"/>
                    <a:pt x="574860" y="366348"/>
                  </a:cubicBezTo>
                  <a:cubicBezTo>
                    <a:pt x="575535" y="367242"/>
                    <a:pt x="575697" y="367889"/>
                    <a:pt x="576145" y="368908"/>
                  </a:cubicBezTo>
                  <a:cubicBezTo>
                    <a:pt x="577192" y="371305"/>
                    <a:pt x="576383" y="373323"/>
                    <a:pt x="578068" y="375321"/>
                  </a:cubicBezTo>
                  <a:cubicBezTo>
                    <a:pt x="579229" y="376691"/>
                    <a:pt x="580638" y="376605"/>
                    <a:pt x="581914" y="377880"/>
                  </a:cubicBezTo>
                  <a:cubicBezTo>
                    <a:pt x="583742" y="379698"/>
                    <a:pt x="584418" y="381173"/>
                    <a:pt x="585112" y="383647"/>
                  </a:cubicBezTo>
                  <a:cubicBezTo>
                    <a:pt x="586141" y="387253"/>
                    <a:pt x="584465" y="389498"/>
                    <a:pt x="584475" y="393257"/>
                  </a:cubicBezTo>
                  <a:cubicBezTo>
                    <a:pt x="584494" y="395579"/>
                    <a:pt x="584636" y="397225"/>
                    <a:pt x="584827" y="399099"/>
                  </a:cubicBezTo>
                  <a:cubicBezTo>
                    <a:pt x="584922" y="400051"/>
                    <a:pt x="585017" y="401050"/>
                    <a:pt x="585112" y="402220"/>
                  </a:cubicBezTo>
                  <a:cubicBezTo>
                    <a:pt x="585341" y="404970"/>
                    <a:pt x="586122" y="406531"/>
                    <a:pt x="585750" y="409271"/>
                  </a:cubicBezTo>
                  <a:cubicBezTo>
                    <a:pt x="585332" y="412487"/>
                    <a:pt x="582228" y="413724"/>
                    <a:pt x="582552" y="416950"/>
                  </a:cubicBezTo>
                  <a:cubicBezTo>
                    <a:pt x="582847" y="419852"/>
                    <a:pt x="584941" y="420832"/>
                    <a:pt x="586398" y="423363"/>
                  </a:cubicBezTo>
                  <a:cubicBezTo>
                    <a:pt x="587683" y="425589"/>
                    <a:pt x="588721" y="426703"/>
                    <a:pt x="589606" y="429120"/>
                  </a:cubicBezTo>
                  <a:cubicBezTo>
                    <a:pt x="590482" y="431517"/>
                    <a:pt x="589930" y="433173"/>
                    <a:pt x="590882" y="435533"/>
                  </a:cubicBezTo>
                  <a:cubicBezTo>
                    <a:pt x="592034" y="438359"/>
                    <a:pt x="593652" y="439415"/>
                    <a:pt x="595375" y="441927"/>
                  </a:cubicBezTo>
                  <a:cubicBezTo>
                    <a:pt x="596898" y="444173"/>
                    <a:pt x="598659" y="445057"/>
                    <a:pt x="599212" y="447703"/>
                  </a:cubicBezTo>
                  <a:cubicBezTo>
                    <a:pt x="599688" y="449910"/>
                    <a:pt x="597746" y="451357"/>
                    <a:pt x="598583" y="453459"/>
                  </a:cubicBezTo>
                  <a:cubicBezTo>
                    <a:pt x="600002" y="457075"/>
                    <a:pt x="604314" y="456190"/>
                    <a:pt x="608189" y="456028"/>
                  </a:cubicBezTo>
                  <a:cubicBezTo>
                    <a:pt x="610493" y="455943"/>
                    <a:pt x="612159" y="456200"/>
                    <a:pt x="613958" y="454753"/>
                  </a:cubicBezTo>
                  <a:cubicBezTo>
                    <a:pt x="616709" y="452527"/>
                    <a:pt x="614063" y="449111"/>
                    <a:pt x="615243" y="445781"/>
                  </a:cubicBezTo>
                  <a:cubicBezTo>
                    <a:pt x="615976" y="443678"/>
                    <a:pt x="616995" y="442736"/>
                    <a:pt x="617804" y="440661"/>
                  </a:cubicBezTo>
                  <a:cubicBezTo>
                    <a:pt x="618927" y="437778"/>
                    <a:pt x="619080" y="435990"/>
                    <a:pt x="619727" y="432964"/>
                  </a:cubicBezTo>
                  <a:cubicBezTo>
                    <a:pt x="620308" y="430233"/>
                    <a:pt x="621003" y="428710"/>
                    <a:pt x="621003" y="425913"/>
                  </a:cubicBezTo>
                  <a:cubicBezTo>
                    <a:pt x="621003" y="423125"/>
                    <a:pt x="619451" y="421660"/>
                    <a:pt x="619727" y="418872"/>
                  </a:cubicBezTo>
                  <a:cubicBezTo>
                    <a:pt x="619918" y="416921"/>
                    <a:pt x="620784" y="415989"/>
                    <a:pt x="621165" y="414076"/>
                  </a:cubicBezTo>
                  <a:cubicBezTo>
                    <a:pt x="621688" y="411488"/>
                    <a:pt x="621593" y="409975"/>
                    <a:pt x="621650" y="407349"/>
                  </a:cubicBezTo>
                  <a:cubicBezTo>
                    <a:pt x="621717" y="404076"/>
                    <a:pt x="621831" y="401849"/>
                    <a:pt x="621469" y="399099"/>
                  </a:cubicBezTo>
                  <a:cubicBezTo>
                    <a:pt x="621365" y="398281"/>
                    <a:pt x="621212" y="397406"/>
                    <a:pt x="621003" y="396454"/>
                  </a:cubicBezTo>
                  <a:cubicBezTo>
                    <a:pt x="620622" y="394675"/>
                    <a:pt x="620165" y="393733"/>
                    <a:pt x="619727" y="391972"/>
                  </a:cubicBezTo>
                  <a:cubicBezTo>
                    <a:pt x="618613" y="387548"/>
                    <a:pt x="618699" y="384903"/>
                    <a:pt x="617804" y="380440"/>
                  </a:cubicBezTo>
                  <a:cubicBezTo>
                    <a:pt x="616586" y="374379"/>
                    <a:pt x="614634" y="371210"/>
                    <a:pt x="613958" y="365063"/>
                  </a:cubicBezTo>
                  <a:cubicBezTo>
                    <a:pt x="613415" y="360106"/>
                    <a:pt x="613149" y="357185"/>
                    <a:pt x="613958" y="352256"/>
                  </a:cubicBezTo>
                  <a:cubicBezTo>
                    <a:pt x="614539" y="348669"/>
                    <a:pt x="614996" y="346585"/>
                    <a:pt x="616519" y="343293"/>
                  </a:cubicBezTo>
                  <a:cubicBezTo>
                    <a:pt x="616709" y="342893"/>
                    <a:pt x="616890" y="342522"/>
                    <a:pt x="617081" y="342170"/>
                  </a:cubicBezTo>
                  <a:cubicBezTo>
                    <a:pt x="618918" y="338744"/>
                    <a:pt x="621108" y="337089"/>
                    <a:pt x="623573" y="333682"/>
                  </a:cubicBezTo>
                  <a:cubicBezTo>
                    <a:pt x="626086" y="330200"/>
                    <a:pt x="626572" y="327336"/>
                    <a:pt x="629980" y="324710"/>
                  </a:cubicBezTo>
                  <a:cubicBezTo>
                    <a:pt x="631570" y="323482"/>
                    <a:pt x="633255" y="323768"/>
                    <a:pt x="634464" y="322150"/>
                  </a:cubicBezTo>
                  <a:cubicBezTo>
                    <a:pt x="635559" y="320694"/>
                    <a:pt x="634721" y="319172"/>
                    <a:pt x="635749" y="317668"/>
                  </a:cubicBezTo>
                  <a:cubicBezTo>
                    <a:pt x="637444" y="315175"/>
                    <a:pt x="640071" y="315756"/>
                    <a:pt x="642803" y="314462"/>
                  </a:cubicBezTo>
                  <a:cubicBezTo>
                    <a:pt x="646335" y="312787"/>
                    <a:pt x="648763" y="312483"/>
                    <a:pt x="651771" y="309980"/>
                  </a:cubicBezTo>
                  <a:cubicBezTo>
                    <a:pt x="653809" y="308277"/>
                    <a:pt x="653847" y="305965"/>
                    <a:pt x="656255" y="304851"/>
                  </a:cubicBezTo>
                  <a:cubicBezTo>
                    <a:pt x="658749" y="303700"/>
                    <a:pt x="661139" y="306545"/>
                    <a:pt x="663300" y="304851"/>
                  </a:cubicBezTo>
                  <a:cubicBezTo>
                    <a:pt x="665699" y="302986"/>
                    <a:pt x="662757" y="299599"/>
                    <a:pt x="664585" y="297173"/>
                  </a:cubicBezTo>
                  <a:cubicBezTo>
                    <a:pt x="666013" y="295289"/>
                    <a:pt x="668250" y="295812"/>
                    <a:pt x="669717" y="293966"/>
                  </a:cubicBezTo>
                  <a:cubicBezTo>
                    <a:pt x="671040" y="292291"/>
                    <a:pt x="670259" y="290484"/>
                    <a:pt x="671630" y="288837"/>
                  </a:cubicBezTo>
                  <a:cubicBezTo>
                    <a:pt x="674257" y="285726"/>
                    <a:pt x="678056" y="288257"/>
                    <a:pt x="681892" y="286915"/>
                  </a:cubicBezTo>
                  <a:cubicBezTo>
                    <a:pt x="683559" y="286335"/>
                    <a:pt x="684520" y="286030"/>
                    <a:pt x="686062" y="285155"/>
                  </a:cubicBezTo>
                  <a:cubicBezTo>
                    <a:pt x="688480" y="283775"/>
                    <a:pt x="689404" y="282358"/>
                    <a:pt x="691508" y="280521"/>
                  </a:cubicBezTo>
                  <a:cubicBezTo>
                    <a:pt x="694297" y="278066"/>
                    <a:pt x="695259" y="275830"/>
                    <a:pt x="698552" y="274108"/>
                  </a:cubicBezTo>
                  <a:cubicBezTo>
                    <a:pt x="700656" y="273014"/>
                    <a:pt x="702446" y="273632"/>
                    <a:pt x="704322" y="272186"/>
                  </a:cubicBezTo>
                  <a:cubicBezTo>
                    <a:pt x="705550" y="271244"/>
                    <a:pt x="705959" y="270388"/>
                    <a:pt x="706892" y="269150"/>
                  </a:cubicBezTo>
                  <a:cubicBezTo>
                    <a:pt x="708320" y="267219"/>
                    <a:pt x="708977" y="266001"/>
                    <a:pt x="710091" y="263860"/>
                  </a:cubicBezTo>
                  <a:cubicBezTo>
                    <a:pt x="711233" y="261681"/>
                    <a:pt x="710681" y="259559"/>
                    <a:pt x="712652" y="258094"/>
                  </a:cubicBezTo>
                  <a:cubicBezTo>
                    <a:pt x="715060" y="256296"/>
                    <a:pt x="717440" y="258827"/>
                    <a:pt x="720344" y="258094"/>
                  </a:cubicBezTo>
                  <a:cubicBezTo>
                    <a:pt x="722191" y="257628"/>
                    <a:pt x="723342" y="257361"/>
                    <a:pt x="724837" y="256172"/>
                  </a:cubicBezTo>
                  <a:cubicBezTo>
                    <a:pt x="726675" y="254706"/>
                    <a:pt x="728350" y="253384"/>
                    <a:pt x="728036" y="251043"/>
                  </a:cubicBezTo>
                  <a:cubicBezTo>
                    <a:pt x="727769" y="249112"/>
                    <a:pt x="726084" y="248712"/>
                    <a:pt x="724837" y="247208"/>
                  </a:cubicBezTo>
                  <a:lnTo>
                    <a:pt x="727388" y="243364"/>
                  </a:lnTo>
                  <a:cubicBezTo>
                    <a:pt x="727893" y="240871"/>
                    <a:pt x="728445" y="239501"/>
                    <a:pt x="728674" y="236951"/>
                  </a:cubicBezTo>
                  <a:cubicBezTo>
                    <a:pt x="728893" y="234725"/>
                    <a:pt x="729635" y="233221"/>
                    <a:pt x="728674" y="231194"/>
                  </a:cubicBezTo>
                  <a:cubicBezTo>
                    <a:pt x="727969" y="229701"/>
                    <a:pt x="726122" y="229701"/>
                    <a:pt x="725570" y="228311"/>
                  </a:cubicBezTo>
                  <a:cubicBezTo>
                    <a:pt x="725532" y="228207"/>
                    <a:pt x="725494" y="228102"/>
                    <a:pt x="725465" y="227988"/>
                  </a:cubicBezTo>
                  <a:cubicBezTo>
                    <a:pt x="725066" y="226123"/>
                    <a:pt x="726893" y="225333"/>
                    <a:pt x="727388" y="223506"/>
                  </a:cubicBezTo>
                  <a:cubicBezTo>
                    <a:pt x="727931" y="221565"/>
                    <a:pt x="727817" y="220385"/>
                    <a:pt x="728036" y="218378"/>
                  </a:cubicBezTo>
                  <a:cubicBezTo>
                    <a:pt x="728359" y="215390"/>
                    <a:pt x="728540" y="213696"/>
                    <a:pt x="728674" y="210699"/>
                  </a:cubicBezTo>
                  <a:cubicBezTo>
                    <a:pt x="728835" y="207197"/>
                    <a:pt x="727960" y="205142"/>
                    <a:pt x="728674" y="201716"/>
                  </a:cubicBezTo>
                  <a:cubicBezTo>
                    <a:pt x="729331" y="198548"/>
                    <a:pt x="730521" y="196987"/>
                    <a:pt x="731882" y="194038"/>
                  </a:cubicBezTo>
                  <a:cubicBezTo>
                    <a:pt x="733053" y="191507"/>
                    <a:pt x="733015" y="189509"/>
                    <a:pt x="735081" y="187634"/>
                  </a:cubicBezTo>
                  <a:cubicBezTo>
                    <a:pt x="737080" y="185817"/>
                    <a:pt x="738993" y="184075"/>
                    <a:pt x="741488" y="185074"/>
                  </a:cubicBezTo>
                  <a:cubicBezTo>
                    <a:pt x="745096" y="186502"/>
                    <a:pt x="740202" y="191012"/>
                    <a:pt x="738927" y="194685"/>
                  </a:cubicBezTo>
                  <a:cubicBezTo>
                    <a:pt x="737689" y="198272"/>
                    <a:pt x="734843" y="199842"/>
                    <a:pt x="735081" y="203648"/>
                  </a:cubicBezTo>
                  <a:cubicBezTo>
                    <a:pt x="735195" y="205456"/>
                    <a:pt x="736223" y="206312"/>
                    <a:pt x="736366" y="208130"/>
                  </a:cubicBezTo>
                  <a:cubicBezTo>
                    <a:pt x="736651" y="211831"/>
                    <a:pt x="734567" y="213668"/>
                    <a:pt x="733167" y="217102"/>
                  </a:cubicBezTo>
                  <a:cubicBezTo>
                    <a:pt x="732234" y="219377"/>
                    <a:pt x="730882" y="220423"/>
                    <a:pt x="730597" y="222869"/>
                  </a:cubicBezTo>
                  <a:cubicBezTo>
                    <a:pt x="730359" y="224867"/>
                    <a:pt x="730111" y="226313"/>
                    <a:pt x="731244" y="227988"/>
                  </a:cubicBezTo>
                  <a:cubicBezTo>
                    <a:pt x="731311" y="228102"/>
                    <a:pt x="731396" y="228216"/>
                    <a:pt x="731482" y="228311"/>
                  </a:cubicBezTo>
                  <a:cubicBezTo>
                    <a:pt x="732291" y="229263"/>
                    <a:pt x="733177" y="229082"/>
                    <a:pt x="734110" y="228311"/>
                  </a:cubicBezTo>
                  <a:cubicBezTo>
                    <a:pt x="735975" y="226760"/>
                    <a:pt x="738041" y="222831"/>
                    <a:pt x="740212" y="220937"/>
                  </a:cubicBezTo>
                  <a:cubicBezTo>
                    <a:pt x="744467" y="217217"/>
                    <a:pt x="746809" y="215009"/>
                    <a:pt x="750465" y="210699"/>
                  </a:cubicBezTo>
                  <a:cubicBezTo>
                    <a:pt x="752312" y="208520"/>
                    <a:pt x="753968" y="207606"/>
                    <a:pt x="754949" y="204933"/>
                  </a:cubicBezTo>
                  <a:cubicBezTo>
                    <a:pt x="756072" y="201878"/>
                    <a:pt x="755149" y="199842"/>
                    <a:pt x="754949" y="196597"/>
                  </a:cubicBezTo>
                  <a:cubicBezTo>
                    <a:pt x="754720" y="192829"/>
                    <a:pt x="750236" y="188567"/>
                    <a:pt x="753673" y="186997"/>
                  </a:cubicBezTo>
                  <a:cubicBezTo>
                    <a:pt x="756044" y="185912"/>
                    <a:pt x="757472" y="188947"/>
                    <a:pt x="760080" y="188909"/>
                  </a:cubicBezTo>
                  <a:cubicBezTo>
                    <a:pt x="763326" y="188871"/>
                    <a:pt x="765040" y="187472"/>
                    <a:pt x="767772" y="185712"/>
                  </a:cubicBezTo>
                  <a:cubicBezTo>
                    <a:pt x="770000" y="184266"/>
                    <a:pt x="770961" y="183048"/>
                    <a:pt x="772903" y="181230"/>
                  </a:cubicBezTo>
                  <a:cubicBezTo>
                    <a:pt x="774436" y="179775"/>
                    <a:pt x="775493" y="179099"/>
                    <a:pt x="776740" y="177386"/>
                  </a:cubicBezTo>
                  <a:cubicBezTo>
                    <a:pt x="778054" y="175569"/>
                    <a:pt x="778301" y="174256"/>
                    <a:pt x="779310" y="172258"/>
                  </a:cubicBezTo>
                  <a:lnTo>
                    <a:pt x="778663" y="172905"/>
                  </a:lnTo>
                  <a:cubicBezTo>
                    <a:pt x="779672" y="171144"/>
                    <a:pt x="780491" y="170288"/>
                    <a:pt x="781233" y="168413"/>
                  </a:cubicBezTo>
                  <a:cubicBezTo>
                    <a:pt x="782166" y="166044"/>
                    <a:pt x="780215" y="163104"/>
                    <a:pt x="782509" y="162010"/>
                  </a:cubicBezTo>
                  <a:cubicBezTo>
                    <a:pt x="784099" y="161248"/>
                    <a:pt x="785232" y="162581"/>
                    <a:pt x="787002" y="162647"/>
                  </a:cubicBezTo>
                  <a:cubicBezTo>
                    <a:pt x="789506" y="162761"/>
                    <a:pt x="790896" y="162152"/>
                    <a:pt x="793400" y="162010"/>
                  </a:cubicBezTo>
                  <a:cubicBezTo>
                    <a:pt x="796646" y="161829"/>
                    <a:pt x="798845" y="163485"/>
                    <a:pt x="801730" y="162010"/>
                  </a:cubicBezTo>
                  <a:cubicBezTo>
                    <a:pt x="804100" y="160801"/>
                    <a:pt x="804510" y="158917"/>
                    <a:pt x="806223" y="156881"/>
                  </a:cubicBezTo>
                  <a:cubicBezTo>
                    <a:pt x="808280" y="154436"/>
                    <a:pt x="809022" y="152685"/>
                    <a:pt x="811355" y="150487"/>
                  </a:cubicBezTo>
                  <a:cubicBezTo>
                    <a:pt x="814772" y="147233"/>
                    <a:pt x="817238" y="145853"/>
                    <a:pt x="821608" y="144074"/>
                  </a:cubicBezTo>
                  <a:cubicBezTo>
                    <a:pt x="824026" y="143093"/>
                    <a:pt x="825406" y="141961"/>
                    <a:pt x="828014" y="142151"/>
                  </a:cubicBezTo>
                  <a:cubicBezTo>
                    <a:pt x="830804" y="142361"/>
                    <a:pt x="831661" y="144959"/>
                    <a:pt x="834421" y="145358"/>
                  </a:cubicBezTo>
                  <a:cubicBezTo>
                    <a:pt x="836659" y="145682"/>
                    <a:pt x="837925" y="144654"/>
                    <a:pt x="840191" y="144711"/>
                  </a:cubicBezTo>
                  <a:cubicBezTo>
                    <a:pt x="843522" y="144797"/>
                    <a:pt x="845427" y="147870"/>
                    <a:pt x="848521" y="146643"/>
                  </a:cubicBezTo>
                  <a:cubicBezTo>
                    <a:pt x="850986" y="145653"/>
                    <a:pt x="852014" y="143978"/>
                    <a:pt x="853014" y="141514"/>
                  </a:cubicBezTo>
                  <a:cubicBezTo>
                    <a:pt x="854128" y="138726"/>
                    <a:pt x="854794" y="136243"/>
                    <a:pt x="853014" y="133826"/>
                  </a:cubicBezTo>
                  <a:cubicBezTo>
                    <a:pt x="851805" y="132208"/>
                    <a:pt x="850501" y="130876"/>
                    <a:pt x="848521" y="131266"/>
                  </a:cubicBezTo>
                  <a:cubicBezTo>
                    <a:pt x="846607" y="131637"/>
                    <a:pt x="847245" y="134825"/>
                    <a:pt x="845322" y="135110"/>
                  </a:cubicBezTo>
                  <a:cubicBezTo>
                    <a:pt x="843665" y="135348"/>
                    <a:pt x="842618" y="134406"/>
                    <a:pt x="841476" y="133188"/>
                  </a:cubicBezTo>
                  <a:cubicBezTo>
                    <a:pt x="839724" y="131323"/>
                    <a:pt x="838943" y="129002"/>
                    <a:pt x="840191" y="126785"/>
                  </a:cubicBezTo>
                  <a:cubicBezTo>
                    <a:pt x="841171" y="125024"/>
                    <a:pt x="843637" y="125947"/>
                    <a:pt x="844684" y="124215"/>
                  </a:cubicBezTo>
                  <a:cubicBezTo>
                    <a:pt x="845465" y="122921"/>
                    <a:pt x="844932" y="121846"/>
                    <a:pt x="845322" y="120381"/>
                  </a:cubicBezTo>
                  <a:cubicBezTo>
                    <a:pt x="845941" y="117935"/>
                    <a:pt x="846398" y="116270"/>
                    <a:pt x="847664" y="114453"/>
                  </a:cubicBezTo>
                  <a:cubicBezTo>
                    <a:pt x="847902" y="114082"/>
                    <a:pt x="848197" y="113711"/>
                    <a:pt x="848521" y="113330"/>
                  </a:cubicBezTo>
                  <a:cubicBezTo>
                    <a:pt x="850129" y="111418"/>
                    <a:pt x="851757" y="111123"/>
                    <a:pt x="853652" y="109486"/>
                  </a:cubicBezTo>
                  <a:cubicBezTo>
                    <a:pt x="855518" y="107868"/>
                    <a:pt x="856384" y="106746"/>
                    <a:pt x="858136" y="105004"/>
                  </a:cubicBezTo>
                  <a:cubicBezTo>
                    <a:pt x="859630" y="103501"/>
                    <a:pt x="860106" y="102150"/>
                    <a:pt x="861982" y="101160"/>
                  </a:cubicBezTo>
                  <a:cubicBezTo>
                    <a:pt x="864419" y="99866"/>
                    <a:pt x="866285" y="100846"/>
                    <a:pt x="869026" y="100513"/>
                  </a:cubicBezTo>
                  <a:cubicBezTo>
                    <a:pt x="872292" y="100123"/>
                    <a:pt x="874167" y="99990"/>
                    <a:pt x="877366" y="99229"/>
                  </a:cubicBezTo>
                  <a:cubicBezTo>
                    <a:pt x="879127" y="98810"/>
                    <a:pt x="880451" y="99114"/>
                    <a:pt x="881850" y="97954"/>
                  </a:cubicBezTo>
                  <a:cubicBezTo>
                    <a:pt x="883668" y="96431"/>
                    <a:pt x="881926" y="93672"/>
                    <a:pt x="883773" y="92187"/>
                  </a:cubicBezTo>
                  <a:cubicBezTo>
                    <a:pt x="885915" y="90465"/>
                    <a:pt x="888095" y="92549"/>
                    <a:pt x="890818" y="92187"/>
                  </a:cubicBezTo>
                  <a:cubicBezTo>
                    <a:pt x="893645" y="91826"/>
                    <a:pt x="895321" y="91559"/>
                    <a:pt x="897872" y="90265"/>
                  </a:cubicBezTo>
                  <a:cubicBezTo>
                    <a:pt x="899786" y="89295"/>
                    <a:pt x="900471" y="88105"/>
                    <a:pt x="902356" y="87068"/>
                  </a:cubicBezTo>
                  <a:cubicBezTo>
                    <a:pt x="904917" y="85650"/>
                    <a:pt x="906669" y="85546"/>
                    <a:pt x="909410" y="84509"/>
                  </a:cubicBezTo>
                  <a:cubicBezTo>
                    <a:pt x="910667" y="84023"/>
                    <a:pt x="911819" y="83881"/>
                    <a:pt x="912885" y="83614"/>
                  </a:cubicBezTo>
                  <a:lnTo>
                    <a:pt x="912609" y="81940"/>
                  </a:lnTo>
                  <a:cubicBezTo>
                    <a:pt x="910857" y="78438"/>
                    <a:pt x="909867" y="76468"/>
                    <a:pt x="908125" y="72976"/>
                  </a:cubicBezTo>
                  <a:cubicBezTo>
                    <a:pt x="907125" y="70978"/>
                    <a:pt x="906126" y="70007"/>
                    <a:pt x="905564" y="67848"/>
                  </a:cubicBezTo>
                  <a:cubicBezTo>
                    <a:pt x="904669" y="64460"/>
                    <a:pt x="905498" y="62310"/>
                    <a:pt x="906202" y="58875"/>
                  </a:cubicBezTo>
                  <a:cubicBezTo>
                    <a:pt x="906840" y="55782"/>
                    <a:pt x="907944" y="54241"/>
                    <a:pt x="908772" y="51196"/>
                  </a:cubicBezTo>
                  <a:cubicBezTo>
                    <a:pt x="909820" y="47266"/>
                    <a:pt x="913523" y="43869"/>
                    <a:pt x="910695" y="40948"/>
                  </a:cubicBezTo>
                  <a:cubicBezTo>
                    <a:pt x="909201" y="39407"/>
                    <a:pt x="907668" y="39331"/>
                    <a:pt x="905564" y="39026"/>
                  </a:cubicBezTo>
                  <a:cubicBezTo>
                    <a:pt x="903070" y="38645"/>
                    <a:pt x="901547" y="40415"/>
                    <a:pt x="899148" y="39664"/>
                  </a:cubicBezTo>
                  <a:cubicBezTo>
                    <a:pt x="897434" y="39131"/>
                    <a:pt x="896996" y="37732"/>
                    <a:pt x="895302" y="37104"/>
                  </a:cubicBezTo>
                  <a:cubicBezTo>
                    <a:pt x="892255" y="35962"/>
                    <a:pt x="889961" y="36438"/>
                    <a:pt x="886972" y="37742"/>
                  </a:cubicBezTo>
                  <a:cubicBezTo>
                    <a:pt x="883240" y="39359"/>
                    <a:pt x="882669" y="42433"/>
                    <a:pt x="879917" y="45430"/>
                  </a:cubicBezTo>
                  <a:cubicBezTo>
                    <a:pt x="876928" y="48674"/>
                    <a:pt x="874167" y="49778"/>
                    <a:pt x="872235" y="53756"/>
                  </a:cubicBezTo>
                  <a:cubicBezTo>
                    <a:pt x="870988" y="56315"/>
                    <a:pt x="871578" y="58256"/>
                    <a:pt x="870312" y="60797"/>
                  </a:cubicBezTo>
                  <a:cubicBezTo>
                    <a:pt x="868503" y="64451"/>
                    <a:pt x="866228" y="65707"/>
                    <a:pt x="863258" y="68485"/>
                  </a:cubicBezTo>
                  <a:cubicBezTo>
                    <a:pt x="860668" y="70921"/>
                    <a:pt x="859716" y="73680"/>
                    <a:pt x="856213" y="74251"/>
                  </a:cubicBezTo>
                  <a:cubicBezTo>
                    <a:pt x="854223" y="74584"/>
                    <a:pt x="853061" y="73252"/>
                    <a:pt x="851081" y="73614"/>
                  </a:cubicBezTo>
                  <a:cubicBezTo>
                    <a:pt x="847930" y="74185"/>
                    <a:pt x="847188" y="76763"/>
                    <a:pt x="844684" y="78742"/>
                  </a:cubicBezTo>
                  <a:cubicBezTo>
                    <a:pt x="842437" y="80503"/>
                    <a:pt x="841704" y="82663"/>
                    <a:pt x="838905" y="83215"/>
                  </a:cubicBezTo>
                  <a:cubicBezTo>
                    <a:pt x="835811" y="83843"/>
                    <a:pt x="834374" y="80893"/>
                    <a:pt x="831213" y="80655"/>
                  </a:cubicBezTo>
                  <a:cubicBezTo>
                    <a:pt x="827643" y="80398"/>
                    <a:pt x="825825" y="82482"/>
                    <a:pt x="822245" y="82587"/>
                  </a:cubicBezTo>
                  <a:cubicBezTo>
                    <a:pt x="819742" y="82644"/>
                    <a:pt x="818352" y="82101"/>
                    <a:pt x="815829" y="81940"/>
                  </a:cubicBezTo>
                  <a:cubicBezTo>
                    <a:pt x="811593" y="81673"/>
                    <a:pt x="809194" y="81816"/>
                    <a:pt x="804938" y="81940"/>
                  </a:cubicBezTo>
                  <a:cubicBezTo>
                    <a:pt x="800692" y="82063"/>
                    <a:pt x="798303" y="82720"/>
                    <a:pt x="794047" y="82587"/>
                  </a:cubicBezTo>
                  <a:cubicBezTo>
                    <a:pt x="791286" y="82491"/>
                    <a:pt x="789725" y="81521"/>
                    <a:pt x="787002" y="81940"/>
                  </a:cubicBezTo>
                  <a:cubicBezTo>
                    <a:pt x="783014" y="82558"/>
                    <a:pt x="781395" y="84861"/>
                    <a:pt x="778025" y="87068"/>
                  </a:cubicBezTo>
                  <a:cubicBezTo>
                    <a:pt x="775169" y="88914"/>
                    <a:pt x="773722" y="90199"/>
                    <a:pt x="770971" y="92187"/>
                  </a:cubicBezTo>
                  <a:lnTo>
                    <a:pt x="770971" y="93462"/>
                  </a:lnTo>
                  <a:cubicBezTo>
                    <a:pt x="769295" y="91616"/>
                    <a:pt x="766811" y="92387"/>
                    <a:pt x="764564" y="93462"/>
                  </a:cubicBezTo>
                  <a:cubicBezTo>
                    <a:pt x="762489" y="94471"/>
                    <a:pt x="762707" y="96774"/>
                    <a:pt x="760718" y="97954"/>
                  </a:cubicBezTo>
                  <a:cubicBezTo>
                    <a:pt x="758947" y="99000"/>
                    <a:pt x="757643" y="99428"/>
                    <a:pt x="755596" y="99229"/>
                  </a:cubicBezTo>
                  <a:cubicBezTo>
                    <a:pt x="753692" y="99057"/>
                    <a:pt x="753016" y="97326"/>
                    <a:pt x="751103" y="97316"/>
                  </a:cubicBezTo>
                  <a:cubicBezTo>
                    <a:pt x="749522" y="97307"/>
                    <a:pt x="748846" y="98534"/>
                    <a:pt x="747266" y="98591"/>
                  </a:cubicBezTo>
                  <a:cubicBezTo>
                    <a:pt x="745448" y="98667"/>
                    <a:pt x="744572" y="97516"/>
                    <a:pt x="742773" y="97316"/>
                  </a:cubicBezTo>
                  <a:cubicBezTo>
                    <a:pt x="739222" y="96907"/>
                    <a:pt x="737223" y="98153"/>
                    <a:pt x="733805" y="99229"/>
                  </a:cubicBezTo>
                  <a:cubicBezTo>
                    <a:pt x="730711" y="100218"/>
                    <a:pt x="729235" y="101560"/>
                    <a:pt x="726113" y="102435"/>
                  </a:cubicBezTo>
                  <a:cubicBezTo>
                    <a:pt x="723181" y="103273"/>
                    <a:pt x="721229" y="102568"/>
                    <a:pt x="718421" y="103720"/>
                  </a:cubicBezTo>
                  <a:cubicBezTo>
                    <a:pt x="716241" y="104605"/>
                    <a:pt x="714775" y="105080"/>
                    <a:pt x="713289" y="106917"/>
                  </a:cubicBezTo>
                  <a:cubicBezTo>
                    <a:pt x="712099" y="108401"/>
                    <a:pt x="710348" y="109800"/>
                    <a:pt x="711376" y="111408"/>
                  </a:cubicBezTo>
                  <a:cubicBezTo>
                    <a:pt x="711376" y="111408"/>
                    <a:pt x="711804" y="112902"/>
                    <a:pt x="712261" y="114453"/>
                  </a:cubicBezTo>
                  <a:cubicBezTo>
                    <a:pt x="712747" y="116127"/>
                    <a:pt x="713251" y="117878"/>
                    <a:pt x="713251" y="117878"/>
                  </a:cubicBezTo>
                  <a:cubicBezTo>
                    <a:pt x="712356" y="117422"/>
                    <a:pt x="711300" y="117231"/>
                    <a:pt x="710091" y="117174"/>
                  </a:cubicBezTo>
                  <a:cubicBezTo>
                    <a:pt x="707635" y="117060"/>
                    <a:pt x="706454" y="118497"/>
                    <a:pt x="704322" y="119734"/>
                  </a:cubicBezTo>
                  <a:cubicBezTo>
                    <a:pt x="702465" y="120809"/>
                    <a:pt x="701846" y="122170"/>
                    <a:pt x="699838" y="122940"/>
                  </a:cubicBezTo>
                  <a:cubicBezTo>
                    <a:pt x="697953" y="123654"/>
                    <a:pt x="696725" y="123530"/>
                    <a:pt x="694706" y="123578"/>
                  </a:cubicBezTo>
                  <a:cubicBezTo>
                    <a:pt x="692203" y="123635"/>
                    <a:pt x="690813" y="123055"/>
                    <a:pt x="688299" y="122940"/>
                  </a:cubicBezTo>
                  <a:cubicBezTo>
                    <a:pt x="686053" y="122836"/>
                    <a:pt x="684729" y="122474"/>
                    <a:pt x="682530" y="122940"/>
                  </a:cubicBezTo>
                  <a:cubicBezTo>
                    <a:pt x="679798" y="123511"/>
                    <a:pt x="678522" y="124710"/>
                    <a:pt x="676123" y="126137"/>
                  </a:cubicBezTo>
                  <a:cubicBezTo>
                    <a:pt x="674572" y="127060"/>
                    <a:pt x="673667" y="127555"/>
                    <a:pt x="672277" y="128707"/>
                  </a:cubicBezTo>
                  <a:cubicBezTo>
                    <a:pt x="670916" y="129820"/>
                    <a:pt x="670602" y="131000"/>
                    <a:pt x="669069" y="131904"/>
                  </a:cubicBezTo>
                  <a:cubicBezTo>
                    <a:pt x="667298" y="132960"/>
                    <a:pt x="665937" y="132655"/>
                    <a:pt x="663947" y="133188"/>
                  </a:cubicBezTo>
                  <a:cubicBezTo>
                    <a:pt x="662196" y="133654"/>
                    <a:pt x="661139" y="133759"/>
                    <a:pt x="659463" y="134473"/>
                  </a:cubicBezTo>
                  <a:cubicBezTo>
                    <a:pt x="657293" y="135386"/>
                    <a:pt x="656512" y="136747"/>
                    <a:pt x="654332" y="137660"/>
                  </a:cubicBezTo>
                  <a:cubicBezTo>
                    <a:pt x="652657" y="138374"/>
                    <a:pt x="651229" y="137765"/>
                    <a:pt x="649848" y="138945"/>
                  </a:cubicBezTo>
                  <a:cubicBezTo>
                    <a:pt x="649030" y="139639"/>
                    <a:pt x="648734" y="140486"/>
                    <a:pt x="648554" y="141381"/>
                  </a:cubicBezTo>
                  <a:lnTo>
                    <a:pt x="646640" y="141514"/>
                  </a:lnTo>
                  <a:cubicBezTo>
                    <a:pt x="645888" y="138764"/>
                    <a:pt x="643756" y="137147"/>
                    <a:pt x="644727" y="134473"/>
                  </a:cubicBezTo>
                  <a:cubicBezTo>
                    <a:pt x="645431" y="132475"/>
                    <a:pt x="646945" y="131999"/>
                    <a:pt x="648563" y="130619"/>
                  </a:cubicBezTo>
                  <a:cubicBezTo>
                    <a:pt x="650210" y="129239"/>
                    <a:pt x="651019" y="128126"/>
                    <a:pt x="653057" y="127422"/>
                  </a:cubicBezTo>
                  <a:cubicBezTo>
                    <a:pt x="655418" y="126604"/>
                    <a:pt x="657141" y="128345"/>
                    <a:pt x="659463" y="127422"/>
                  </a:cubicBezTo>
                  <a:cubicBezTo>
                    <a:pt x="662253" y="126299"/>
                    <a:pt x="662738" y="124025"/>
                    <a:pt x="664585" y="121656"/>
                  </a:cubicBezTo>
                  <a:cubicBezTo>
                    <a:pt x="666689" y="118963"/>
                    <a:pt x="667708" y="116993"/>
                    <a:pt x="669260" y="114453"/>
                  </a:cubicBezTo>
                  <a:cubicBezTo>
                    <a:pt x="669593" y="113891"/>
                    <a:pt x="669954" y="113311"/>
                    <a:pt x="670364" y="112683"/>
                  </a:cubicBezTo>
                  <a:lnTo>
                    <a:pt x="670202" y="112302"/>
                  </a:lnTo>
                  <a:cubicBezTo>
                    <a:pt x="671287" y="112207"/>
                    <a:pt x="672268" y="111218"/>
                    <a:pt x="673563" y="110761"/>
                  </a:cubicBezTo>
                  <a:cubicBezTo>
                    <a:pt x="674829" y="110323"/>
                    <a:pt x="675562" y="110095"/>
                    <a:pt x="676761" y="109486"/>
                  </a:cubicBezTo>
                  <a:cubicBezTo>
                    <a:pt x="679303" y="108192"/>
                    <a:pt x="680741" y="107221"/>
                    <a:pt x="682530" y="105004"/>
                  </a:cubicBezTo>
                  <a:cubicBezTo>
                    <a:pt x="683796" y="103434"/>
                    <a:pt x="684453" y="102426"/>
                    <a:pt x="685091" y="100513"/>
                  </a:cubicBezTo>
                  <a:cubicBezTo>
                    <a:pt x="685824" y="98372"/>
                    <a:pt x="684606" y="96717"/>
                    <a:pt x="685739" y="94756"/>
                  </a:cubicBezTo>
                  <a:cubicBezTo>
                    <a:pt x="686710" y="93053"/>
                    <a:pt x="688062" y="92777"/>
                    <a:pt x="689585" y="91550"/>
                  </a:cubicBezTo>
                  <a:cubicBezTo>
                    <a:pt x="691793" y="89751"/>
                    <a:pt x="694402" y="89742"/>
                    <a:pt x="695354" y="87068"/>
                  </a:cubicBezTo>
                  <a:cubicBezTo>
                    <a:pt x="695935" y="85422"/>
                    <a:pt x="695354" y="84328"/>
                    <a:pt x="695354" y="82587"/>
                  </a:cubicBezTo>
                  <a:cubicBezTo>
                    <a:pt x="695354" y="79580"/>
                    <a:pt x="692850" y="76554"/>
                    <a:pt x="695354" y="74889"/>
                  </a:cubicBezTo>
                  <a:cubicBezTo>
                    <a:pt x="697010" y="73785"/>
                    <a:pt x="698638" y="74089"/>
                    <a:pt x="700475" y="74889"/>
                  </a:cubicBezTo>
                  <a:cubicBezTo>
                    <a:pt x="703141" y="76059"/>
                    <a:pt x="702598" y="78952"/>
                    <a:pt x="704322" y="81302"/>
                  </a:cubicBezTo>
                  <a:cubicBezTo>
                    <a:pt x="706102" y="83728"/>
                    <a:pt x="706521" y="86374"/>
                    <a:pt x="709453" y="87068"/>
                  </a:cubicBezTo>
                  <a:cubicBezTo>
                    <a:pt x="711985" y="87668"/>
                    <a:pt x="713727" y="86650"/>
                    <a:pt x="715860" y="85137"/>
                  </a:cubicBezTo>
                  <a:cubicBezTo>
                    <a:pt x="717897" y="83700"/>
                    <a:pt x="718925" y="82387"/>
                    <a:pt x="719696" y="80017"/>
                  </a:cubicBezTo>
                  <a:cubicBezTo>
                    <a:pt x="720886" y="76383"/>
                    <a:pt x="719554" y="73795"/>
                    <a:pt x="717783" y="70417"/>
                  </a:cubicBezTo>
                  <a:cubicBezTo>
                    <a:pt x="716222" y="67438"/>
                    <a:pt x="714660" y="66078"/>
                    <a:pt x="712014" y="64003"/>
                  </a:cubicBezTo>
                  <a:cubicBezTo>
                    <a:pt x="709539" y="62081"/>
                    <a:pt x="707882" y="61292"/>
                    <a:pt x="704959" y="60159"/>
                  </a:cubicBezTo>
                  <a:cubicBezTo>
                    <a:pt x="701846" y="58960"/>
                    <a:pt x="699933" y="58751"/>
                    <a:pt x="696629" y="58237"/>
                  </a:cubicBezTo>
                  <a:cubicBezTo>
                    <a:pt x="692917" y="57676"/>
                    <a:pt x="690756" y="57990"/>
                    <a:pt x="687014" y="57600"/>
                  </a:cubicBezTo>
                  <a:cubicBezTo>
                    <a:pt x="683501" y="57229"/>
                    <a:pt x="681474" y="57210"/>
                    <a:pt x="678047" y="56325"/>
                  </a:cubicBezTo>
                  <a:cubicBezTo>
                    <a:pt x="675210" y="55573"/>
                    <a:pt x="673591" y="52404"/>
                    <a:pt x="670992" y="53756"/>
                  </a:cubicBezTo>
                  <a:cubicBezTo>
                    <a:pt x="668812" y="54897"/>
                    <a:pt x="670269" y="57885"/>
                    <a:pt x="668431" y="59522"/>
                  </a:cubicBezTo>
                  <a:lnTo>
                    <a:pt x="666508" y="58875"/>
                  </a:lnTo>
                  <a:cubicBezTo>
                    <a:pt x="666508" y="56886"/>
                    <a:pt x="667013" y="55687"/>
                    <a:pt x="666508" y="53756"/>
                  </a:cubicBezTo>
                  <a:cubicBezTo>
                    <a:pt x="666089" y="52138"/>
                    <a:pt x="665337" y="51405"/>
                    <a:pt x="664585" y="49911"/>
                  </a:cubicBezTo>
                  <a:lnTo>
                    <a:pt x="665870" y="48627"/>
                  </a:lnTo>
                  <a:cubicBezTo>
                    <a:pt x="666727" y="46829"/>
                    <a:pt x="666242" y="45468"/>
                    <a:pt x="665870" y="43498"/>
                  </a:cubicBezTo>
                  <a:cubicBezTo>
                    <a:pt x="665413" y="41091"/>
                    <a:pt x="662348" y="40016"/>
                    <a:pt x="663300" y="37742"/>
                  </a:cubicBezTo>
                  <a:cubicBezTo>
                    <a:pt x="663928" y="36276"/>
                    <a:pt x="665842" y="36628"/>
                    <a:pt x="666508" y="35172"/>
                  </a:cubicBezTo>
                  <a:cubicBezTo>
                    <a:pt x="667137" y="33821"/>
                    <a:pt x="666670" y="32822"/>
                    <a:pt x="666508" y="31338"/>
                  </a:cubicBezTo>
                  <a:cubicBezTo>
                    <a:pt x="666299" y="29292"/>
                    <a:pt x="666737" y="27617"/>
                    <a:pt x="665233" y="26209"/>
                  </a:cubicBezTo>
                  <a:cubicBezTo>
                    <a:pt x="663576" y="24658"/>
                    <a:pt x="661225" y="26989"/>
                    <a:pt x="659463" y="25572"/>
                  </a:cubicBezTo>
                  <a:cubicBezTo>
                    <a:pt x="658321" y="24658"/>
                    <a:pt x="658673" y="23279"/>
                    <a:pt x="657531" y="22365"/>
                  </a:cubicBezTo>
                  <a:cubicBezTo>
                    <a:pt x="655770" y="20947"/>
                    <a:pt x="653456" y="23231"/>
                    <a:pt x="651771" y="21728"/>
                  </a:cubicBezTo>
                  <a:cubicBezTo>
                    <a:pt x="649315" y="19549"/>
                    <a:pt x="654408" y="16399"/>
                    <a:pt x="653057" y="13402"/>
                  </a:cubicBezTo>
                  <a:cubicBezTo>
                    <a:pt x="652181" y="11470"/>
                    <a:pt x="651181" y="10328"/>
                    <a:pt x="649201" y="9558"/>
                  </a:cubicBezTo>
                  <a:cubicBezTo>
                    <a:pt x="646602" y="8539"/>
                    <a:pt x="644907" y="11308"/>
                    <a:pt x="642156" y="10833"/>
                  </a:cubicBezTo>
                  <a:cubicBezTo>
                    <a:pt x="640281" y="10519"/>
                    <a:pt x="639338" y="9824"/>
                    <a:pt x="637672" y="8920"/>
                  </a:cubicBezTo>
                  <a:cubicBezTo>
                    <a:pt x="636082" y="8054"/>
                    <a:pt x="635597" y="6655"/>
                    <a:pt x="633826" y="6361"/>
                  </a:cubicBezTo>
                  <a:cubicBezTo>
                    <a:pt x="631399" y="5942"/>
                    <a:pt x="629723" y="7103"/>
                    <a:pt x="628057" y="8920"/>
                  </a:cubicBezTo>
                  <a:cubicBezTo>
                    <a:pt x="626924" y="10157"/>
                    <a:pt x="627648" y="12051"/>
                    <a:pt x="626134" y="12755"/>
                  </a:cubicBezTo>
                  <a:cubicBezTo>
                    <a:pt x="624763" y="13402"/>
                    <a:pt x="623764" y="11765"/>
                    <a:pt x="622288" y="12117"/>
                  </a:cubicBezTo>
                  <a:cubicBezTo>
                    <a:pt x="619851" y="12698"/>
                    <a:pt x="620879" y="16684"/>
                    <a:pt x="618442" y="17236"/>
                  </a:cubicBezTo>
                  <a:cubicBezTo>
                    <a:pt x="616367" y="17722"/>
                    <a:pt x="615443" y="15095"/>
                    <a:pt x="613311" y="15324"/>
                  </a:cubicBezTo>
                  <a:cubicBezTo>
                    <a:pt x="611645" y="15495"/>
                    <a:pt x="610826" y="16256"/>
                    <a:pt x="609474" y="17236"/>
                  </a:cubicBezTo>
                  <a:cubicBezTo>
                    <a:pt x="607608" y="18597"/>
                    <a:pt x="607475" y="20348"/>
                    <a:pt x="605628" y="21728"/>
                  </a:cubicBezTo>
                  <a:cubicBezTo>
                    <a:pt x="603467" y="23336"/>
                    <a:pt x="601830" y="23659"/>
                    <a:pt x="599212" y="24297"/>
                  </a:cubicBezTo>
                  <a:cubicBezTo>
                    <a:pt x="597488" y="24696"/>
                    <a:pt x="596222" y="24354"/>
                    <a:pt x="594737" y="24582"/>
                  </a:cubicBezTo>
                  <a:lnTo>
                    <a:pt x="593442" y="24934"/>
                  </a:lnTo>
                  <a:cubicBezTo>
                    <a:pt x="591948" y="23431"/>
                    <a:pt x="591339" y="22289"/>
                    <a:pt x="589606" y="21090"/>
                  </a:cubicBezTo>
                  <a:cubicBezTo>
                    <a:pt x="587388" y="19558"/>
                    <a:pt x="585893" y="18587"/>
                    <a:pt x="583199" y="18530"/>
                  </a:cubicBezTo>
                  <a:cubicBezTo>
                    <a:pt x="581133" y="18473"/>
                    <a:pt x="579838" y="18749"/>
                    <a:pt x="578068" y="19805"/>
                  </a:cubicBezTo>
                  <a:cubicBezTo>
                    <a:pt x="576554" y="20709"/>
                    <a:pt x="576402" y="22156"/>
                    <a:pt x="574860" y="23012"/>
                  </a:cubicBezTo>
                  <a:cubicBezTo>
                    <a:pt x="572660" y="24220"/>
                    <a:pt x="570861" y="24363"/>
                    <a:pt x="568453" y="23659"/>
                  </a:cubicBezTo>
                  <a:cubicBezTo>
                    <a:pt x="566396" y="23031"/>
                    <a:pt x="565663" y="21766"/>
                    <a:pt x="563969" y="20452"/>
                  </a:cubicBezTo>
                  <a:cubicBezTo>
                    <a:pt x="561874" y="18816"/>
                    <a:pt x="561027" y="17474"/>
                    <a:pt x="558837" y="15961"/>
                  </a:cubicBezTo>
                  <a:cubicBezTo>
                    <a:pt x="556086" y="14058"/>
                    <a:pt x="554496" y="12317"/>
                    <a:pt x="551155" y="12117"/>
                  </a:cubicBezTo>
                  <a:cubicBezTo>
                    <a:pt x="548851" y="11984"/>
                    <a:pt x="547613" y="12821"/>
                    <a:pt x="545386" y="13402"/>
                  </a:cubicBezTo>
                  <a:cubicBezTo>
                    <a:pt x="543624" y="13849"/>
                    <a:pt x="542711" y="14867"/>
                    <a:pt x="540892" y="14686"/>
                  </a:cubicBezTo>
                  <a:cubicBezTo>
                    <a:pt x="539559" y="14544"/>
                    <a:pt x="539017" y="13668"/>
                    <a:pt x="537693" y="13402"/>
                  </a:cubicBezTo>
                  <a:cubicBezTo>
                    <a:pt x="535475" y="12955"/>
                    <a:pt x="533609" y="15552"/>
                    <a:pt x="531925" y="14039"/>
                  </a:cubicBezTo>
                  <a:cubicBezTo>
                    <a:pt x="530925" y="13145"/>
                    <a:pt x="530515" y="12174"/>
                    <a:pt x="530639" y="10833"/>
                  </a:cubicBezTo>
                  <a:cubicBezTo>
                    <a:pt x="530792" y="9244"/>
                    <a:pt x="532629" y="9129"/>
                    <a:pt x="533200" y="7635"/>
                  </a:cubicBezTo>
                  <a:cubicBezTo>
                    <a:pt x="534219" y="5027"/>
                    <a:pt x="534362" y="1945"/>
                    <a:pt x="531925" y="593"/>
                  </a:cubicBezTo>
                  <a:cubicBezTo>
                    <a:pt x="530392" y="-263"/>
                    <a:pt x="529030" y="-130"/>
                    <a:pt x="527431" y="593"/>
                  </a:cubicBezTo>
                  <a:cubicBezTo>
                    <a:pt x="525479" y="1469"/>
                    <a:pt x="524432" y="2934"/>
                    <a:pt x="524232" y="5075"/>
                  </a:cubicBezTo>
                  <a:lnTo>
                    <a:pt x="519111" y="6997"/>
                  </a:lnTo>
                  <a:lnTo>
                    <a:pt x="379396" y="6997"/>
                  </a:lnTo>
                  <a:lnTo>
                    <a:pt x="119672" y="8263"/>
                  </a:lnTo>
                  <a:lnTo>
                    <a:pt x="118596" y="8072"/>
                  </a:lnTo>
                  <a:cubicBezTo>
                    <a:pt x="118501" y="8738"/>
                    <a:pt x="118444" y="9414"/>
                    <a:pt x="118558" y="10194"/>
                  </a:cubicBezTo>
                  <a:cubicBezTo>
                    <a:pt x="118720" y="11460"/>
                    <a:pt x="119053" y="12135"/>
                    <a:pt x="119196" y="13401"/>
                  </a:cubicBezTo>
                  <a:cubicBezTo>
                    <a:pt x="119396" y="15133"/>
                    <a:pt x="119834" y="16255"/>
                    <a:pt x="119196" y="17882"/>
                  </a:cubicBezTo>
                  <a:cubicBezTo>
                    <a:pt x="118282" y="20214"/>
                    <a:pt x="115730" y="19871"/>
                    <a:pt x="114064" y="21727"/>
                  </a:cubicBezTo>
                  <a:cubicBezTo>
                    <a:pt x="112865" y="23068"/>
                    <a:pt x="113198" y="24952"/>
                    <a:pt x="111504" y="25571"/>
                  </a:cubicBezTo>
                  <a:cubicBezTo>
                    <a:pt x="109400" y="26351"/>
                    <a:pt x="108467" y="23810"/>
                    <a:pt x="106372" y="23011"/>
                  </a:cubicBezTo>
                  <a:cubicBezTo>
                    <a:pt x="103040" y="21727"/>
                    <a:pt x="100908" y="20356"/>
                    <a:pt x="97405" y="21089"/>
                  </a:cubicBezTo>
                  <a:cubicBezTo>
                    <a:pt x="94549" y="21679"/>
                    <a:pt x="93758" y="24010"/>
                    <a:pt x="90998" y="24933"/>
                  </a:cubicBezTo>
                  <a:cubicBezTo>
                    <a:pt x="90017" y="25247"/>
                    <a:pt x="89465" y="25542"/>
                    <a:pt x="88437" y="25571"/>
                  </a:cubicBezTo>
                  <a:cubicBezTo>
                    <a:pt x="84486" y="25666"/>
                    <a:pt x="86590" y="17740"/>
                    <a:pt x="82668" y="17235"/>
                  </a:cubicBezTo>
                  <a:cubicBezTo>
                    <a:pt x="81154" y="17055"/>
                    <a:pt x="80135" y="17112"/>
                    <a:pt x="78812" y="17882"/>
                  </a:cubicBezTo>
                  <a:cubicBezTo>
                    <a:pt x="75794" y="19662"/>
                    <a:pt x="79031" y="23449"/>
                    <a:pt x="78174" y="26846"/>
                  </a:cubicBezTo>
                  <a:cubicBezTo>
                    <a:pt x="77432" y="29854"/>
                    <a:pt x="75870" y="31470"/>
                    <a:pt x="76261" y="34534"/>
                  </a:cubicBezTo>
                  <a:cubicBezTo>
                    <a:pt x="76565" y="36980"/>
                    <a:pt x="78431" y="37874"/>
                    <a:pt x="78812" y="40300"/>
                  </a:cubicBezTo>
                  <a:cubicBezTo>
                    <a:pt x="79431" y="44135"/>
                    <a:pt x="79193" y="47379"/>
                    <a:pt x="76261" y="49910"/>
                  </a:cubicBezTo>
                  <a:cubicBezTo>
                    <a:pt x="74985" y="51005"/>
                    <a:pt x="73747" y="50824"/>
                    <a:pt x="72415" y="51833"/>
                  </a:cubicBezTo>
                  <a:cubicBezTo>
                    <a:pt x="69806" y="53793"/>
                    <a:pt x="68759" y="55734"/>
                    <a:pt x="67921" y="58874"/>
                  </a:cubicBezTo>
                  <a:cubicBezTo>
                    <a:pt x="67226" y="61529"/>
                    <a:pt x="68730" y="63298"/>
                    <a:pt x="67921" y="65926"/>
                  </a:cubicBezTo>
                  <a:cubicBezTo>
                    <a:pt x="66883" y="69321"/>
                    <a:pt x="64542" y="70340"/>
                    <a:pt x="62152" y="72975"/>
                  </a:cubicBezTo>
                  <a:cubicBezTo>
                    <a:pt x="59782" y="75592"/>
                    <a:pt x="57954" y="76630"/>
                    <a:pt x="55745" y="79369"/>
                  </a:cubicBezTo>
                  <a:cubicBezTo>
                    <a:pt x="52175" y="83823"/>
                    <a:pt x="52604" y="88038"/>
                    <a:pt x="48691" y="92186"/>
                  </a:cubicBezTo>
                  <a:cubicBezTo>
                    <a:pt x="46501" y="94518"/>
                    <a:pt x="44464" y="94965"/>
                    <a:pt x="42284" y="97315"/>
                  </a:cubicBezTo>
                  <a:cubicBezTo>
                    <a:pt x="39314" y="100522"/>
                    <a:pt x="39913" y="104166"/>
                    <a:pt x="36524" y="106916"/>
                  </a:cubicBezTo>
                  <a:cubicBezTo>
                    <a:pt x="34354" y="108686"/>
                    <a:pt x="31869" y="107954"/>
                    <a:pt x="30108" y="110123"/>
                  </a:cubicBezTo>
                  <a:cubicBezTo>
                    <a:pt x="28994" y="111493"/>
                    <a:pt x="29441" y="113072"/>
                    <a:pt x="28766" y="114452"/>
                  </a:cubicBezTo>
                  <a:cubicBezTo>
                    <a:pt x="28632" y="114718"/>
                    <a:pt x="28442" y="114994"/>
                    <a:pt x="28194" y="115251"/>
                  </a:cubicBezTo>
                  <a:cubicBezTo>
                    <a:pt x="27004" y="116441"/>
                    <a:pt x="25624" y="116089"/>
                    <a:pt x="24348" y="117173"/>
                  </a:cubicBezTo>
                  <a:cubicBezTo>
                    <a:pt x="21864" y="119257"/>
                    <a:pt x="22321" y="121827"/>
                    <a:pt x="21140" y="124852"/>
                  </a:cubicBezTo>
                  <a:cubicBezTo>
                    <a:pt x="20359" y="126842"/>
                    <a:pt x="19902" y="127954"/>
                    <a:pt x="19217" y="129981"/>
                  </a:cubicBezTo>
                  <a:cubicBezTo>
                    <a:pt x="17637" y="134634"/>
                    <a:pt x="17580" y="137498"/>
                    <a:pt x="16009" y="142151"/>
                  </a:cubicBezTo>
                  <a:cubicBezTo>
                    <a:pt x="14724" y="145976"/>
                    <a:pt x="14238" y="148288"/>
                    <a:pt x="12172" y="151761"/>
                  </a:cubicBezTo>
                  <a:cubicBezTo>
                    <a:pt x="9983" y="155415"/>
                    <a:pt x="7850" y="156832"/>
                    <a:pt x="5118" y="160087"/>
                  </a:cubicBezTo>
                  <a:cubicBezTo>
                    <a:pt x="3861" y="161581"/>
                    <a:pt x="2795" y="162190"/>
                    <a:pt x="1910" y="163931"/>
                  </a:cubicBezTo>
                  <a:cubicBezTo>
                    <a:pt x="453" y="166842"/>
                    <a:pt x="1405" y="169003"/>
                    <a:pt x="1272" y="172257"/>
                  </a:cubicBezTo>
                  <a:cubicBezTo>
                    <a:pt x="1129" y="175750"/>
                    <a:pt x="872" y="177756"/>
                    <a:pt x="1272" y="181229"/>
                  </a:cubicBezTo>
                  <a:cubicBezTo>
                    <a:pt x="1567" y="183760"/>
                    <a:pt x="2928" y="185112"/>
                    <a:pt x="2557" y="187634"/>
                  </a:cubicBezTo>
                  <a:cubicBezTo>
                    <a:pt x="2271" y="189518"/>
                    <a:pt x="1062" y="190269"/>
                    <a:pt x="625" y="192115"/>
                  </a:cubicBezTo>
                  <a:cubicBezTo>
                    <a:pt x="-109" y="195293"/>
                    <a:pt x="-518" y="197719"/>
                    <a:pt x="1272" y="200450"/>
                  </a:cubicBezTo>
                  <a:cubicBezTo>
                    <a:pt x="2348" y="202069"/>
                    <a:pt x="4147" y="201953"/>
                    <a:pt x="5118" y="203648"/>
                  </a:cubicBezTo>
                  <a:cubicBezTo>
                    <a:pt x="6251" y="205608"/>
                    <a:pt x="5470" y="207169"/>
                    <a:pt x="5756" y="209405"/>
                  </a:cubicBezTo>
                  <a:cubicBezTo>
                    <a:pt x="6175" y="212668"/>
                    <a:pt x="7755" y="214533"/>
                    <a:pt x="7041" y="217731"/>
                  </a:cubicBezTo>
                  <a:cubicBezTo>
                    <a:pt x="6479" y="220252"/>
                    <a:pt x="4394" y="220994"/>
                    <a:pt x="3833" y="223506"/>
                  </a:cubicBezTo>
                  <a:cubicBezTo>
                    <a:pt x="3452" y="225219"/>
                    <a:pt x="3176" y="226837"/>
                    <a:pt x="3357" y="228311"/>
                  </a:cubicBezTo>
                  <a:cubicBezTo>
                    <a:pt x="3519" y="229586"/>
                    <a:pt x="4023" y="230776"/>
                    <a:pt x="5118" y="231832"/>
                  </a:cubicBezTo>
                  <a:cubicBezTo>
                    <a:pt x="6813" y="233478"/>
                    <a:pt x="9754" y="231670"/>
                    <a:pt x="10887" y="233754"/>
                  </a:cubicBezTo>
                  <a:cubicBezTo>
                    <a:pt x="11849" y="235524"/>
                    <a:pt x="10773" y="236932"/>
                    <a:pt x="10249" y="238883"/>
                  </a:cubicBezTo>
                  <a:cubicBezTo>
                    <a:pt x="9735" y="240710"/>
                    <a:pt x="10030" y="242518"/>
                    <a:pt x="8326" y="243364"/>
                  </a:cubicBezTo>
                  <a:cubicBezTo>
                    <a:pt x="6403" y="244306"/>
                    <a:pt x="4908" y="240177"/>
                    <a:pt x="3195" y="241442"/>
                  </a:cubicBezTo>
                  <a:cubicBezTo>
                    <a:pt x="2110" y="242242"/>
                    <a:pt x="2157" y="243317"/>
                    <a:pt x="1910" y="244639"/>
                  </a:cubicBezTo>
                  <a:cubicBezTo>
                    <a:pt x="1300" y="248065"/>
                    <a:pt x="3871" y="249721"/>
                    <a:pt x="5118" y="252965"/>
                  </a:cubicBezTo>
                  <a:cubicBezTo>
                    <a:pt x="6365" y="256219"/>
                    <a:pt x="6555" y="258303"/>
                    <a:pt x="8326" y="261300"/>
                  </a:cubicBezTo>
                  <a:cubicBezTo>
                    <a:pt x="10573" y="265107"/>
                    <a:pt x="15685" y="265221"/>
                    <a:pt x="16009" y="269626"/>
                  </a:cubicBezTo>
                  <a:cubicBezTo>
                    <a:pt x="16228" y="272538"/>
                    <a:pt x="12991" y="273784"/>
                    <a:pt x="13457" y="276667"/>
                  </a:cubicBezTo>
                  <a:cubicBezTo>
                    <a:pt x="13819" y="278999"/>
                    <a:pt x="14600" y="280635"/>
                    <a:pt x="16656" y="281787"/>
                  </a:cubicBezTo>
                  <a:cubicBezTo>
                    <a:pt x="19550" y="283433"/>
                    <a:pt x="21664" y="279655"/>
                    <a:pt x="24986" y="279874"/>
                  </a:cubicBezTo>
                  <a:cubicBezTo>
                    <a:pt x="27042" y="280007"/>
                    <a:pt x="28651" y="279693"/>
                    <a:pt x="30108" y="281159"/>
                  </a:cubicBezTo>
                  <a:cubicBezTo>
                    <a:pt x="31564" y="282614"/>
                    <a:pt x="29937" y="284822"/>
                    <a:pt x="31393" y="286287"/>
                  </a:cubicBezTo>
                  <a:cubicBezTo>
                    <a:pt x="32859" y="287734"/>
                    <a:pt x="34649" y="286706"/>
                    <a:pt x="36524" y="287562"/>
                  </a:cubicBezTo>
                  <a:cubicBezTo>
                    <a:pt x="38152" y="288305"/>
                    <a:pt x="38990" y="288961"/>
                    <a:pt x="40361" y="290122"/>
                  </a:cubicBezTo>
                  <a:cubicBezTo>
                    <a:pt x="42817" y="292177"/>
                    <a:pt x="43350" y="294156"/>
                    <a:pt x="45502" y="296526"/>
                  </a:cubicBezTo>
                  <a:cubicBezTo>
                    <a:pt x="47387" y="298628"/>
                    <a:pt x="48624" y="299647"/>
                    <a:pt x="50623" y="301654"/>
                  </a:cubicBezTo>
                  <a:cubicBezTo>
                    <a:pt x="51613" y="302653"/>
                    <a:pt x="52451" y="303005"/>
                    <a:pt x="53184" y="304214"/>
                  </a:cubicBezTo>
                  <a:cubicBezTo>
                    <a:pt x="54479" y="306364"/>
                    <a:pt x="53765" y="308115"/>
                    <a:pt x="53822" y="310618"/>
                  </a:cubicBezTo>
                  <a:cubicBezTo>
                    <a:pt x="53870" y="312416"/>
                    <a:pt x="53670" y="313767"/>
                    <a:pt x="53479" y="315166"/>
                  </a:cubicBezTo>
                  <a:lnTo>
                    <a:pt x="53184" y="317031"/>
                  </a:lnTo>
                  <a:lnTo>
                    <a:pt x="65998" y="315746"/>
                  </a:lnTo>
                  <a:cubicBezTo>
                    <a:pt x="70758" y="315841"/>
                    <a:pt x="73452" y="315689"/>
                    <a:pt x="78174" y="315099"/>
                  </a:cubicBezTo>
                  <a:cubicBezTo>
                    <a:pt x="82220" y="314604"/>
                    <a:pt x="84381" y="312749"/>
                    <a:pt x="88437" y="313187"/>
                  </a:cubicBezTo>
                  <a:cubicBezTo>
                    <a:pt x="89703" y="313320"/>
                    <a:pt x="90417" y="313463"/>
                    <a:pt x="91645" y="313824"/>
                  </a:cubicBezTo>
                  <a:lnTo>
                    <a:pt x="90360" y="318953"/>
                  </a:lnTo>
                  <a:lnTo>
                    <a:pt x="94196" y="322150"/>
                  </a:lnTo>
                  <a:lnTo>
                    <a:pt x="99328" y="320865"/>
                  </a:lnTo>
                  <a:cubicBezTo>
                    <a:pt x="100146" y="322017"/>
                    <a:pt x="100736" y="322616"/>
                    <a:pt x="101888" y="323435"/>
                  </a:cubicBezTo>
                  <a:cubicBezTo>
                    <a:pt x="103631" y="324662"/>
                    <a:pt x="105277" y="324120"/>
                    <a:pt x="107020" y="325357"/>
                  </a:cubicBezTo>
                  <a:cubicBezTo>
                    <a:pt x="108162" y="326165"/>
                    <a:pt x="108333" y="327250"/>
                    <a:pt x="109590" y="327916"/>
                  </a:cubicBezTo>
                  <a:cubicBezTo>
                    <a:pt x="111570" y="328963"/>
                    <a:pt x="113255" y="327098"/>
                    <a:pt x="115350" y="327916"/>
                  </a:cubicBezTo>
                  <a:cubicBezTo>
                    <a:pt x="117644" y="328820"/>
                    <a:pt x="117806" y="330990"/>
                    <a:pt x="119834" y="332398"/>
                  </a:cubicBezTo>
                  <a:cubicBezTo>
                    <a:pt x="123080" y="334662"/>
                    <a:pt x="125746" y="334225"/>
                    <a:pt x="129449" y="335604"/>
                  </a:cubicBezTo>
                  <a:cubicBezTo>
                    <a:pt x="131972" y="336546"/>
                    <a:pt x="133190" y="337802"/>
                    <a:pt x="135856" y="338164"/>
                  </a:cubicBezTo>
                  <a:cubicBezTo>
                    <a:pt x="137341" y="338364"/>
                    <a:pt x="138226" y="338364"/>
                    <a:pt x="139702" y="33816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6" name="任意形状 461"/>
            <p:cNvSpPr/>
            <p:nvPr/>
          </p:nvSpPr>
          <p:spPr>
            <a:xfrm>
              <a:off x="12132999" y="3735387"/>
              <a:ext cx="30267" cy="12291"/>
            </a:xfrm>
            <a:custGeom>
              <a:avLst/>
              <a:gdLst>
                <a:gd name="connsiteX0" fmla="*/ 4168 w 30267"/>
                <a:gd name="connsiteY0" fmla="*/ 6404 h 12291"/>
                <a:gd name="connsiteX1" fmla="*/ 9766 w 30267"/>
                <a:gd name="connsiteY1" fmla="*/ 6404 h 12291"/>
                <a:gd name="connsiteX2" fmla="*/ 13774 w 30267"/>
                <a:gd name="connsiteY2" fmla="*/ 10410 h 12291"/>
                <a:gd name="connsiteX3" fmla="*/ 23399 w 30267"/>
                <a:gd name="connsiteY3" fmla="*/ 12018 h 12291"/>
                <a:gd name="connsiteX4" fmla="*/ 29796 w 30267"/>
                <a:gd name="connsiteY4" fmla="*/ 9610 h 12291"/>
                <a:gd name="connsiteX5" fmla="*/ 29796 w 30267"/>
                <a:gd name="connsiteY5" fmla="*/ 5604 h 12291"/>
                <a:gd name="connsiteX6" fmla="*/ 24189 w 30267"/>
                <a:gd name="connsiteY6" fmla="*/ 2407 h 12291"/>
                <a:gd name="connsiteX7" fmla="*/ 16982 w 30267"/>
                <a:gd name="connsiteY7" fmla="*/ 0 h 12291"/>
                <a:gd name="connsiteX8" fmla="*/ 9766 w 30267"/>
                <a:gd name="connsiteY8" fmla="*/ 2407 h 12291"/>
                <a:gd name="connsiteX9" fmla="*/ 4168 w 30267"/>
                <a:gd name="connsiteY9" fmla="*/ 799 h 12291"/>
                <a:gd name="connsiteX10" fmla="*/ 160 w 30267"/>
                <a:gd name="connsiteY10" fmla="*/ 2407 h 12291"/>
                <a:gd name="connsiteX11" fmla="*/ 4168 w 30267"/>
                <a:gd name="connsiteY11" fmla="*/ 6404 h 1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67" h="12291">
                  <a:moveTo>
                    <a:pt x="4168" y="6404"/>
                  </a:moveTo>
                  <a:cubicBezTo>
                    <a:pt x="6187" y="7241"/>
                    <a:pt x="7748" y="5585"/>
                    <a:pt x="9766" y="6404"/>
                  </a:cubicBezTo>
                  <a:cubicBezTo>
                    <a:pt x="11813" y="7241"/>
                    <a:pt x="11908" y="9239"/>
                    <a:pt x="13774" y="10410"/>
                  </a:cubicBezTo>
                  <a:cubicBezTo>
                    <a:pt x="17001" y="12427"/>
                    <a:pt x="19638" y="12560"/>
                    <a:pt x="23399" y="12018"/>
                  </a:cubicBezTo>
                  <a:cubicBezTo>
                    <a:pt x="26036" y="11637"/>
                    <a:pt x="28692" y="12037"/>
                    <a:pt x="29796" y="9610"/>
                  </a:cubicBezTo>
                  <a:cubicBezTo>
                    <a:pt x="30453" y="8193"/>
                    <a:pt x="30396" y="7051"/>
                    <a:pt x="29796" y="5604"/>
                  </a:cubicBezTo>
                  <a:cubicBezTo>
                    <a:pt x="28835" y="3273"/>
                    <a:pt x="26483" y="3444"/>
                    <a:pt x="24189" y="2407"/>
                  </a:cubicBezTo>
                  <a:cubicBezTo>
                    <a:pt x="21495" y="1170"/>
                    <a:pt x="19953" y="0"/>
                    <a:pt x="16982" y="0"/>
                  </a:cubicBezTo>
                  <a:cubicBezTo>
                    <a:pt x="14022" y="0"/>
                    <a:pt x="12736" y="2464"/>
                    <a:pt x="9766" y="2407"/>
                  </a:cubicBezTo>
                  <a:cubicBezTo>
                    <a:pt x="7491" y="2360"/>
                    <a:pt x="6425" y="571"/>
                    <a:pt x="4168" y="799"/>
                  </a:cubicBezTo>
                  <a:cubicBezTo>
                    <a:pt x="2483" y="980"/>
                    <a:pt x="827" y="856"/>
                    <a:pt x="160" y="2407"/>
                  </a:cubicBezTo>
                  <a:cubicBezTo>
                    <a:pt x="-706" y="4434"/>
                    <a:pt x="2122" y="5566"/>
                    <a:pt x="4168" y="64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7" name="任意形状 462"/>
            <p:cNvSpPr/>
            <p:nvPr/>
          </p:nvSpPr>
          <p:spPr>
            <a:xfrm>
              <a:off x="12117802" y="3790414"/>
              <a:ext cx="21782" cy="13835"/>
            </a:xfrm>
            <a:custGeom>
              <a:avLst/>
              <a:gdLst>
                <a:gd name="connsiteX0" fmla="*/ 4143 w 21782"/>
                <a:gd name="connsiteY0" fmla="*/ 9837 h 13835"/>
                <a:gd name="connsiteX1" fmla="*/ 8951 w 21782"/>
                <a:gd name="connsiteY1" fmla="*/ 13834 h 13835"/>
                <a:gd name="connsiteX2" fmla="*/ 13749 w 21782"/>
                <a:gd name="connsiteY2" fmla="*/ 10637 h 13835"/>
                <a:gd name="connsiteX3" fmla="*/ 18566 w 21782"/>
                <a:gd name="connsiteY3" fmla="*/ 7430 h 13835"/>
                <a:gd name="connsiteX4" fmla="*/ 21765 w 21782"/>
                <a:gd name="connsiteY4" fmla="*/ 4224 h 13835"/>
                <a:gd name="connsiteX5" fmla="*/ 17757 w 21782"/>
                <a:gd name="connsiteY5" fmla="*/ 227 h 13835"/>
                <a:gd name="connsiteX6" fmla="*/ 12149 w 21782"/>
                <a:gd name="connsiteY6" fmla="*/ 1026 h 13835"/>
                <a:gd name="connsiteX7" fmla="*/ 8142 w 21782"/>
                <a:gd name="connsiteY7" fmla="*/ 1826 h 13835"/>
                <a:gd name="connsiteX8" fmla="*/ 3334 w 21782"/>
                <a:gd name="connsiteY8" fmla="*/ 2625 h 13835"/>
                <a:gd name="connsiteX9" fmla="*/ 135 w 21782"/>
                <a:gd name="connsiteY9" fmla="*/ 5032 h 13835"/>
                <a:gd name="connsiteX10" fmla="*/ 4143 w 21782"/>
                <a:gd name="connsiteY10" fmla="*/ 9837 h 1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82" h="13835">
                  <a:moveTo>
                    <a:pt x="4143" y="9837"/>
                  </a:moveTo>
                  <a:cubicBezTo>
                    <a:pt x="5866" y="11560"/>
                    <a:pt x="6504" y="13777"/>
                    <a:pt x="8951" y="13834"/>
                  </a:cubicBezTo>
                  <a:cubicBezTo>
                    <a:pt x="11207" y="13891"/>
                    <a:pt x="11883" y="11874"/>
                    <a:pt x="13749" y="10637"/>
                  </a:cubicBezTo>
                  <a:cubicBezTo>
                    <a:pt x="15624" y="9381"/>
                    <a:pt x="16833" y="8876"/>
                    <a:pt x="18566" y="7430"/>
                  </a:cubicBezTo>
                  <a:cubicBezTo>
                    <a:pt x="19918" y="6288"/>
                    <a:pt x="21565" y="5984"/>
                    <a:pt x="21765" y="4224"/>
                  </a:cubicBezTo>
                  <a:cubicBezTo>
                    <a:pt x="22003" y="2035"/>
                    <a:pt x="19851" y="922"/>
                    <a:pt x="17757" y="227"/>
                  </a:cubicBezTo>
                  <a:cubicBezTo>
                    <a:pt x="15662" y="-477"/>
                    <a:pt x="14330" y="646"/>
                    <a:pt x="12149" y="1026"/>
                  </a:cubicBezTo>
                  <a:cubicBezTo>
                    <a:pt x="10588" y="1302"/>
                    <a:pt x="9712" y="1531"/>
                    <a:pt x="8142" y="1826"/>
                  </a:cubicBezTo>
                  <a:cubicBezTo>
                    <a:pt x="6276" y="2168"/>
                    <a:pt x="5067" y="1845"/>
                    <a:pt x="3334" y="2625"/>
                  </a:cubicBezTo>
                  <a:cubicBezTo>
                    <a:pt x="1916" y="3272"/>
                    <a:pt x="659" y="3557"/>
                    <a:pt x="135" y="5032"/>
                  </a:cubicBezTo>
                  <a:cubicBezTo>
                    <a:pt x="-683" y="7325"/>
                    <a:pt x="2411" y="8106"/>
                    <a:pt x="4143" y="983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8" name="任意形状 463"/>
            <p:cNvSpPr/>
            <p:nvPr/>
          </p:nvSpPr>
          <p:spPr>
            <a:xfrm>
              <a:off x="12036841" y="3883227"/>
              <a:ext cx="30691" cy="17106"/>
            </a:xfrm>
            <a:custGeom>
              <a:avLst/>
              <a:gdLst>
                <a:gd name="connsiteX0" fmla="*/ 17008 w 30691"/>
                <a:gd name="connsiteY0" fmla="*/ 1891 h 17106"/>
                <a:gd name="connsiteX1" fmla="*/ 12200 w 30691"/>
                <a:gd name="connsiteY1" fmla="*/ 3489 h 17106"/>
                <a:gd name="connsiteX2" fmla="*/ 6584 w 30691"/>
                <a:gd name="connsiteY2" fmla="*/ 7495 h 17106"/>
                <a:gd name="connsiteX3" fmla="*/ 177 w 30691"/>
                <a:gd name="connsiteY3" fmla="*/ 9903 h 17106"/>
                <a:gd name="connsiteX4" fmla="*/ 1785 w 30691"/>
                <a:gd name="connsiteY4" fmla="*/ 14708 h 17106"/>
                <a:gd name="connsiteX5" fmla="*/ 5793 w 30691"/>
                <a:gd name="connsiteY5" fmla="*/ 17106 h 17106"/>
                <a:gd name="connsiteX6" fmla="*/ 10591 w 30691"/>
                <a:gd name="connsiteY6" fmla="*/ 13100 h 17106"/>
                <a:gd name="connsiteX7" fmla="*/ 15409 w 30691"/>
                <a:gd name="connsiteY7" fmla="*/ 10702 h 17106"/>
                <a:gd name="connsiteX8" fmla="*/ 21006 w 30691"/>
                <a:gd name="connsiteY8" fmla="*/ 9103 h 17106"/>
                <a:gd name="connsiteX9" fmla="*/ 30622 w 30691"/>
                <a:gd name="connsiteY9" fmla="*/ 7495 h 17106"/>
                <a:gd name="connsiteX10" fmla="*/ 29022 w 30691"/>
                <a:gd name="connsiteY10" fmla="*/ 1891 h 17106"/>
                <a:gd name="connsiteX11" fmla="*/ 17008 w 30691"/>
                <a:gd name="connsiteY11" fmla="*/ 1891 h 1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91" h="17106">
                  <a:moveTo>
                    <a:pt x="17008" y="1891"/>
                  </a:moveTo>
                  <a:cubicBezTo>
                    <a:pt x="15085" y="2338"/>
                    <a:pt x="13981" y="2642"/>
                    <a:pt x="12200" y="3489"/>
                  </a:cubicBezTo>
                  <a:cubicBezTo>
                    <a:pt x="9782" y="4660"/>
                    <a:pt x="8964" y="6239"/>
                    <a:pt x="6584" y="7495"/>
                  </a:cubicBezTo>
                  <a:cubicBezTo>
                    <a:pt x="4242" y="8751"/>
                    <a:pt x="976" y="7352"/>
                    <a:pt x="177" y="9903"/>
                  </a:cubicBezTo>
                  <a:cubicBezTo>
                    <a:pt x="-404" y="11787"/>
                    <a:pt x="529" y="13185"/>
                    <a:pt x="1785" y="14708"/>
                  </a:cubicBezTo>
                  <a:cubicBezTo>
                    <a:pt x="2947" y="16106"/>
                    <a:pt x="3966" y="17058"/>
                    <a:pt x="5793" y="17106"/>
                  </a:cubicBezTo>
                  <a:cubicBezTo>
                    <a:pt x="8231" y="17163"/>
                    <a:pt x="8545" y="14422"/>
                    <a:pt x="10591" y="13100"/>
                  </a:cubicBezTo>
                  <a:cubicBezTo>
                    <a:pt x="12362" y="11977"/>
                    <a:pt x="13457" y="11473"/>
                    <a:pt x="15409" y="10702"/>
                  </a:cubicBezTo>
                  <a:cubicBezTo>
                    <a:pt x="17512" y="9874"/>
                    <a:pt x="18807" y="9627"/>
                    <a:pt x="21006" y="9103"/>
                  </a:cubicBezTo>
                  <a:cubicBezTo>
                    <a:pt x="24710" y="8209"/>
                    <a:pt x="30622" y="7495"/>
                    <a:pt x="30622" y="7495"/>
                  </a:cubicBezTo>
                  <a:cubicBezTo>
                    <a:pt x="30878" y="5240"/>
                    <a:pt x="30441" y="3680"/>
                    <a:pt x="29022" y="1891"/>
                  </a:cubicBezTo>
                  <a:cubicBezTo>
                    <a:pt x="26119" y="-1782"/>
                    <a:pt x="21568" y="844"/>
                    <a:pt x="17008" y="189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79" name="任意形状 464"/>
            <p:cNvSpPr/>
            <p:nvPr/>
          </p:nvSpPr>
          <p:spPr>
            <a:xfrm>
              <a:off x="12495309" y="3865454"/>
              <a:ext cx="19575" cy="29450"/>
            </a:xfrm>
            <a:custGeom>
              <a:avLst/>
              <a:gdLst>
                <a:gd name="connsiteX0" fmla="*/ 5227 w 19575"/>
                <a:gd name="connsiteY0" fmla="*/ 28313 h 29450"/>
                <a:gd name="connsiteX1" fmla="*/ 13557 w 19575"/>
                <a:gd name="connsiteY1" fmla="*/ 21263 h 29450"/>
                <a:gd name="connsiteX2" fmla="*/ 14842 w 19575"/>
                <a:gd name="connsiteY2" fmla="*/ 16790 h 29450"/>
                <a:gd name="connsiteX3" fmla="*/ 16118 w 19575"/>
                <a:gd name="connsiteY3" fmla="*/ 11662 h 29450"/>
                <a:gd name="connsiteX4" fmla="*/ 19326 w 19575"/>
                <a:gd name="connsiteY4" fmla="*/ 7818 h 29450"/>
                <a:gd name="connsiteX5" fmla="*/ 19326 w 19575"/>
                <a:gd name="connsiteY5" fmla="*/ 4611 h 29450"/>
                <a:gd name="connsiteX6" fmla="*/ 14204 w 19575"/>
                <a:gd name="connsiteY6" fmla="*/ 129 h 29450"/>
                <a:gd name="connsiteX7" fmla="*/ 9711 w 19575"/>
                <a:gd name="connsiteY7" fmla="*/ 767 h 29450"/>
                <a:gd name="connsiteX8" fmla="*/ 4589 w 19575"/>
                <a:gd name="connsiteY8" fmla="*/ 4611 h 29450"/>
                <a:gd name="connsiteX9" fmla="*/ 3942 w 19575"/>
                <a:gd name="connsiteY9" fmla="*/ 10377 h 29450"/>
                <a:gd name="connsiteX10" fmla="*/ 96 w 19575"/>
                <a:gd name="connsiteY10" fmla="*/ 13584 h 29450"/>
                <a:gd name="connsiteX11" fmla="*/ 2656 w 19575"/>
                <a:gd name="connsiteY11" fmla="*/ 18703 h 29450"/>
                <a:gd name="connsiteX12" fmla="*/ 5227 w 19575"/>
                <a:gd name="connsiteY12" fmla="*/ 23822 h 29450"/>
                <a:gd name="connsiteX13" fmla="*/ 5227 w 19575"/>
                <a:gd name="connsiteY13" fmla="*/ 28313 h 2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75" h="29450">
                  <a:moveTo>
                    <a:pt x="5227" y="28313"/>
                  </a:moveTo>
                  <a:cubicBezTo>
                    <a:pt x="6902" y="32224"/>
                    <a:pt x="11700" y="25097"/>
                    <a:pt x="13557" y="21263"/>
                  </a:cubicBezTo>
                  <a:cubicBezTo>
                    <a:pt x="14347" y="19635"/>
                    <a:pt x="14366" y="18541"/>
                    <a:pt x="14842" y="16790"/>
                  </a:cubicBezTo>
                  <a:cubicBezTo>
                    <a:pt x="15375" y="14792"/>
                    <a:pt x="15175" y="13498"/>
                    <a:pt x="16118" y="11662"/>
                  </a:cubicBezTo>
                  <a:cubicBezTo>
                    <a:pt x="17022" y="9920"/>
                    <a:pt x="18812" y="9702"/>
                    <a:pt x="19326" y="7818"/>
                  </a:cubicBezTo>
                  <a:cubicBezTo>
                    <a:pt x="19659" y="6609"/>
                    <a:pt x="19659" y="5810"/>
                    <a:pt x="19326" y="4611"/>
                  </a:cubicBezTo>
                  <a:cubicBezTo>
                    <a:pt x="18641" y="2051"/>
                    <a:pt x="16803" y="643"/>
                    <a:pt x="14204" y="129"/>
                  </a:cubicBezTo>
                  <a:cubicBezTo>
                    <a:pt x="12462" y="-213"/>
                    <a:pt x="11367" y="167"/>
                    <a:pt x="9711" y="767"/>
                  </a:cubicBezTo>
                  <a:cubicBezTo>
                    <a:pt x="7359" y="1623"/>
                    <a:pt x="5779" y="2413"/>
                    <a:pt x="4589" y="4611"/>
                  </a:cubicBezTo>
                  <a:cubicBezTo>
                    <a:pt x="3504" y="6600"/>
                    <a:pt x="5065" y="8417"/>
                    <a:pt x="3942" y="10377"/>
                  </a:cubicBezTo>
                  <a:cubicBezTo>
                    <a:pt x="2971" y="12071"/>
                    <a:pt x="600" y="11700"/>
                    <a:pt x="96" y="13584"/>
                  </a:cubicBezTo>
                  <a:cubicBezTo>
                    <a:pt x="-476" y="15734"/>
                    <a:pt x="1657" y="16705"/>
                    <a:pt x="2656" y="18703"/>
                  </a:cubicBezTo>
                  <a:cubicBezTo>
                    <a:pt x="3666" y="20701"/>
                    <a:pt x="4779" y="21634"/>
                    <a:pt x="5227" y="23822"/>
                  </a:cubicBezTo>
                  <a:cubicBezTo>
                    <a:pt x="5579" y="25544"/>
                    <a:pt x="4541" y="26705"/>
                    <a:pt x="5227" y="2831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0" name="任意形状 465"/>
            <p:cNvSpPr/>
            <p:nvPr/>
          </p:nvSpPr>
          <p:spPr>
            <a:xfrm>
              <a:off x="12499610" y="3850105"/>
              <a:ext cx="23688" cy="13555"/>
            </a:xfrm>
            <a:custGeom>
              <a:avLst/>
              <a:gdLst>
                <a:gd name="connsiteX0" fmla="*/ 22060 w 23688"/>
                <a:gd name="connsiteY0" fmla="*/ 10358 h 13555"/>
                <a:gd name="connsiteX1" fmla="*/ 22698 w 23688"/>
                <a:gd name="connsiteY1" fmla="*/ 3308 h 13555"/>
                <a:gd name="connsiteX2" fmla="*/ 18214 w 23688"/>
                <a:gd name="connsiteY2" fmla="*/ 110 h 13555"/>
                <a:gd name="connsiteX3" fmla="*/ 13721 w 23688"/>
                <a:gd name="connsiteY3" fmla="*/ 748 h 13555"/>
                <a:gd name="connsiteX4" fmla="*/ 6676 w 23688"/>
                <a:gd name="connsiteY4" fmla="*/ 3308 h 13555"/>
                <a:gd name="connsiteX5" fmla="*/ 2192 w 23688"/>
                <a:gd name="connsiteY5" fmla="*/ 7789 h 13555"/>
                <a:gd name="connsiteX6" fmla="*/ 269 w 23688"/>
                <a:gd name="connsiteY6" fmla="*/ 12271 h 13555"/>
                <a:gd name="connsiteX7" fmla="*/ 4115 w 23688"/>
                <a:gd name="connsiteY7" fmla="*/ 13555 h 13555"/>
                <a:gd name="connsiteX8" fmla="*/ 8599 w 23688"/>
                <a:gd name="connsiteY8" fmla="*/ 10996 h 13555"/>
                <a:gd name="connsiteX9" fmla="*/ 16929 w 23688"/>
                <a:gd name="connsiteY9" fmla="*/ 10996 h 13555"/>
                <a:gd name="connsiteX10" fmla="*/ 22060 w 23688"/>
                <a:gd name="connsiteY10" fmla="*/ 10358 h 1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88" h="13555">
                  <a:moveTo>
                    <a:pt x="22060" y="10358"/>
                  </a:moveTo>
                  <a:cubicBezTo>
                    <a:pt x="24202" y="8627"/>
                    <a:pt x="24031" y="5724"/>
                    <a:pt x="22698" y="3308"/>
                  </a:cubicBezTo>
                  <a:cubicBezTo>
                    <a:pt x="21670" y="1424"/>
                    <a:pt x="20318" y="529"/>
                    <a:pt x="18214" y="110"/>
                  </a:cubicBezTo>
                  <a:cubicBezTo>
                    <a:pt x="16472" y="-251"/>
                    <a:pt x="15453" y="358"/>
                    <a:pt x="13721" y="748"/>
                  </a:cubicBezTo>
                  <a:cubicBezTo>
                    <a:pt x="10865" y="1385"/>
                    <a:pt x="9113" y="1690"/>
                    <a:pt x="6676" y="3308"/>
                  </a:cubicBezTo>
                  <a:cubicBezTo>
                    <a:pt x="4610" y="4668"/>
                    <a:pt x="3515" y="5705"/>
                    <a:pt x="2192" y="7789"/>
                  </a:cubicBezTo>
                  <a:cubicBezTo>
                    <a:pt x="1154" y="9397"/>
                    <a:pt x="-693" y="10625"/>
                    <a:pt x="269" y="12271"/>
                  </a:cubicBezTo>
                  <a:cubicBezTo>
                    <a:pt x="1059" y="13641"/>
                    <a:pt x="2363" y="13308"/>
                    <a:pt x="4115" y="13555"/>
                  </a:cubicBezTo>
                  <a:cubicBezTo>
                    <a:pt x="5857" y="12556"/>
                    <a:pt x="6676" y="11624"/>
                    <a:pt x="8599" y="10996"/>
                  </a:cubicBezTo>
                  <a:cubicBezTo>
                    <a:pt x="11683" y="9968"/>
                    <a:pt x="13683" y="11234"/>
                    <a:pt x="16929" y="10996"/>
                  </a:cubicBezTo>
                  <a:cubicBezTo>
                    <a:pt x="18938" y="10834"/>
                    <a:pt x="20480" y="11614"/>
                    <a:pt x="22060" y="103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1" name="任意形状 466"/>
            <p:cNvSpPr/>
            <p:nvPr/>
          </p:nvSpPr>
          <p:spPr>
            <a:xfrm>
              <a:off x="12250308" y="3833482"/>
              <a:ext cx="21679" cy="14563"/>
            </a:xfrm>
            <a:custGeom>
              <a:avLst/>
              <a:gdLst>
                <a:gd name="connsiteX0" fmla="*/ 14389 w 21679"/>
                <a:gd name="connsiteY0" fmla="*/ 73 h 14563"/>
                <a:gd name="connsiteX1" fmla="*/ 6697 w 21679"/>
                <a:gd name="connsiteY1" fmla="*/ 1357 h 14563"/>
                <a:gd name="connsiteX2" fmla="*/ 937 w 21679"/>
                <a:gd name="connsiteY2" fmla="*/ 5202 h 14563"/>
                <a:gd name="connsiteX3" fmla="*/ 2213 w 21679"/>
                <a:gd name="connsiteY3" fmla="*/ 14165 h 14563"/>
                <a:gd name="connsiteX4" fmla="*/ 7982 w 21679"/>
                <a:gd name="connsiteY4" fmla="*/ 12243 h 14563"/>
                <a:gd name="connsiteX5" fmla="*/ 10543 w 21679"/>
                <a:gd name="connsiteY5" fmla="*/ 9683 h 14563"/>
                <a:gd name="connsiteX6" fmla="*/ 16960 w 21679"/>
                <a:gd name="connsiteY6" fmla="*/ 8408 h 14563"/>
                <a:gd name="connsiteX7" fmla="*/ 20806 w 21679"/>
                <a:gd name="connsiteY7" fmla="*/ 7114 h 14563"/>
                <a:gd name="connsiteX8" fmla="*/ 20806 w 21679"/>
                <a:gd name="connsiteY8" fmla="*/ 1995 h 14563"/>
                <a:gd name="connsiteX9" fmla="*/ 14389 w 21679"/>
                <a:gd name="connsiteY9" fmla="*/ 73 h 1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79" h="14563">
                  <a:moveTo>
                    <a:pt x="14389" y="73"/>
                  </a:moveTo>
                  <a:cubicBezTo>
                    <a:pt x="11362" y="-174"/>
                    <a:pt x="9515" y="197"/>
                    <a:pt x="6697" y="1357"/>
                  </a:cubicBezTo>
                  <a:cubicBezTo>
                    <a:pt x="4203" y="2385"/>
                    <a:pt x="2537" y="2794"/>
                    <a:pt x="937" y="5202"/>
                  </a:cubicBezTo>
                  <a:cubicBezTo>
                    <a:pt x="-671" y="7599"/>
                    <a:pt x="-186" y="12966"/>
                    <a:pt x="2213" y="14165"/>
                  </a:cubicBezTo>
                  <a:cubicBezTo>
                    <a:pt x="4622" y="15364"/>
                    <a:pt x="6040" y="13603"/>
                    <a:pt x="7982" y="12243"/>
                  </a:cubicBezTo>
                  <a:cubicBezTo>
                    <a:pt x="9134" y="11425"/>
                    <a:pt x="9363" y="10454"/>
                    <a:pt x="10543" y="9683"/>
                  </a:cubicBezTo>
                  <a:cubicBezTo>
                    <a:pt x="12676" y="8284"/>
                    <a:pt x="14494" y="9084"/>
                    <a:pt x="16960" y="8408"/>
                  </a:cubicBezTo>
                  <a:cubicBezTo>
                    <a:pt x="18473" y="7971"/>
                    <a:pt x="19768" y="8323"/>
                    <a:pt x="20806" y="7114"/>
                  </a:cubicBezTo>
                  <a:cubicBezTo>
                    <a:pt x="22100" y="5601"/>
                    <a:pt x="21834" y="3708"/>
                    <a:pt x="20806" y="1995"/>
                  </a:cubicBezTo>
                  <a:cubicBezTo>
                    <a:pt x="19454" y="-241"/>
                    <a:pt x="16988" y="282"/>
                    <a:pt x="14389" y="7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2" name="任意形状 467"/>
            <p:cNvSpPr/>
            <p:nvPr/>
          </p:nvSpPr>
          <p:spPr>
            <a:xfrm>
              <a:off x="12268630" y="3822523"/>
              <a:ext cx="18920" cy="10418"/>
            </a:xfrm>
            <a:custGeom>
              <a:avLst/>
              <a:gdLst>
                <a:gd name="connsiteX0" fmla="*/ 14013 w 18920"/>
                <a:gd name="connsiteY0" fmla="*/ 147 h 10418"/>
                <a:gd name="connsiteX1" fmla="*/ 8891 w 18920"/>
                <a:gd name="connsiteY1" fmla="*/ 1422 h 10418"/>
                <a:gd name="connsiteX2" fmla="*/ 6321 w 18920"/>
                <a:gd name="connsiteY2" fmla="*/ 3981 h 10418"/>
                <a:gd name="connsiteX3" fmla="*/ 561 w 18920"/>
                <a:gd name="connsiteY3" fmla="*/ 4628 h 10418"/>
                <a:gd name="connsiteX4" fmla="*/ 561 w 18920"/>
                <a:gd name="connsiteY4" fmla="*/ 8463 h 10418"/>
                <a:gd name="connsiteX5" fmla="*/ 5683 w 18920"/>
                <a:gd name="connsiteY5" fmla="*/ 10394 h 10418"/>
                <a:gd name="connsiteX6" fmla="*/ 12737 w 18920"/>
                <a:gd name="connsiteY6" fmla="*/ 8463 h 10418"/>
                <a:gd name="connsiteX7" fmla="*/ 17859 w 18920"/>
                <a:gd name="connsiteY7" fmla="*/ 8463 h 10418"/>
                <a:gd name="connsiteX8" fmla="*/ 17221 w 18920"/>
                <a:gd name="connsiteY8" fmla="*/ 2069 h 10418"/>
                <a:gd name="connsiteX9" fmla="*/ 14013 w 18920"/>
                <a:gd name="connsiteY9" fmla="*/ 147 h 1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20" h="10418">
                  <a:moveTo>
                    <a:pt x="14013" y="147"/>
                  </a:moveTo>
                  <a:cubicBezTo>
                    <a:pt x="12004" y="-301"/>
                    <a:pt x="10624" y="318"/>
                    <a:pt x="8891" y="1422"/>
                  </a:cubicBezTo>
                  <a:cubicBezTo>
                    <a:pt x="7691" y="2183"/>
                    <a:pt x="7549" y="3277"/>
                    <a:pt x="6321" y="3981"/>
                  </a:cubicBezTo>
                  <a:cubicBezTo>
                    <a:pt x="4369" y="5123"/>
                    <a:pt x="1741" y="2697"/>
                    <a:pt x="561" y="4628"/>
                  </a:cubicBezTo>
                  <a:cubicBezTo>
                    <a:pt x="-229" y="5903"/>
                    <a:pt x="-144" y="7140"/>
                    <a:pt x="561" y="8463"/>
                  </a:cubicBezTo>
                  <a:cubicBezTo>
                    <a:pt x="1551" y="10356"/>
                    <a:pt x="3560" y="10195"/>
                    <a:pt x="5683" y="10394"/>
                  </a:cubicBezTo>
                  <a:cubicBezTo>
                    <a:pt x="8520" y="10651"/>
                    <a:pt x="9900" y="8777"/>
                    <a:pt x="12737" y="8463"/>
                  </a:cubicBezTo>
                  <a:cubicBezTo>
                    <a:pt x="14717" y="8254"/>
                    <a:pt x="16345" y="9776"/>
                    <a:pt x="17859" y="8463"/>
                  </a:cubicBezTo>
                  <a:cubicBezTo>
                    <a:pt x="19763" y="6836"/>
                    <a:pt x="18830" y="3981"/>
                    <a:pt x="17221" y="2069"/>
                  </a:cubicBezTo>
                  <a:cubicBezTo>
                    <a:pt x="16288" y="946"/>
                    <a:pt x="15441" y="461"/>
                    <a:pt x="14013" y="14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3" name="任意形状 468"/>
            <p:cNvSpPr/>
            <p:nvPr/>
          </p:nvSpPr>
          <p:spPr>
            <a:xfrm>
              <a:off x="13259943" y="4581552"/>
              <a:ext cx="2570" cy="161"/>
            </a:xfrm>
            <a:custGeom>
              <a:avLst/>
              <a:gdLst>
                <a:gd name="connsiteX0" fmla="*/ 2570 w 2570"/>
                <a:gd name="connsiteY0" fmla="*/ 162 h 161"/>
                <a:gd name="connsiteX1" fmla="*/ 238 w 2570"/>
                <a:gd name="connsiteY1" fmla="*/ 0 h 161"/>
                <a:gd name="connsiteX2" fmla="*/ 0 w 2570"/>
                <a:gd name="connsiteY2" fmla="*/ 162 h 161"/>
                <a:gd name="connsiteX3" fmla="*/ 2570 w 2570"/>
                <a:gd name="connsiteY3" fmla="*/ 162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" h="161">
                  <a:moveTo>
                    <a:pt x="2570" y="162"/>
                  </a:moveTo>
                  <a:cubicBezTo>
                    <a:pt x="1714" y="95"/>
                    <a:pt x="952" y="48"/>
                    <a:pt x="238" y="0"/>
                  </a:cubicBezTo>
                  <a:cubicBezTo>
                    <a:pt x="152" y="57"/>
                    <a:pt x="86" y="105"/>
                    <a:pt x="0" y="162"/>
                  </a:cubicBezTo>
                  <a:lnTo>
                    <a:pt x="2570" y="162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4" name="任意形状 469"/>
            <p:cNvSpPr/>
            <p:nvPr/>
          </p:nvSpPr>
          <p:spPr>
            <a:xfrm>
              <a:off x="13240601" y="4567661"/>
              <a:ext cx="29700" cy="13881"/>
            </a:xfrm>
            <a:custGeom>
              <a:avLst/>
              <a:gdLst>
                <a:gd name="connsiteX0" fmla="*/ 29624 w 29700"/>
                <a:gd name="connsiteY0" fmla="*/ 8915 h 13881"/>
                <a:gd name="connsiteX1" fmla="*/ 27691 w 29700"/>
                <a:gd name="connsiteY1" fmla="*/ 5080 h 13881"/>
                <a:gd name="connsiteX2" fmla="*/ 18085 w 29700"/>
                <a:gd name="connsiteY2" fmla="*/ 2511 h 13881"/>
                <a:gd name="connsiteX3" fmla="*/ 10393 w 29700"/>
                <a:gd name="connsiteY3" fmla="*/ 1236 h 13881"/>
                <a:gd name="connsiteX4" fmla="*/ 1416 w 29700"/>
                <a:gd name="connsiteY4" fmla="*/ 1236 h 13881"/>
                <a:gd name="connsiteX5" fmla="*/ 140 w 29700"/>
                <a:gd name="connsiteY5" fmla="*/ 7002 h 13881"/>
                <a:gd name="connsiteX6" fmla="*/ 2054 w 29700"/>
                <a:gd name="connsiteY6" fmla="*/ 11474 h 13881"/>
                <a:gd name="connsiteX7" fmla="*/ 7194 w 29700"/>
                <a:gd name="connsiteY7" fmla="*/ 12759 h 13881"/>
                <a:gd name="connsiteX8" fmla="*/ 12954 w 29700"/>
                <a:gd name="connsiteY8" fmla="*/ 13406 h 13881"/>
                <a:gd name="connsiteX9" fmla="*/ 19599 w 29700"/>
                <a:gd name="connsiteY9" fmla="*/ 13882 h 13881"/>
                <a:gd name="connsiteX10" fmla="*/ 24483 w 29700"/>
                <a:gd name="connsiteY10" fmla="*/ 10837 h 13881"/>
                <a:gd name="connsiteX11" fmla="*/ 29624 w 29700"/>
                <a:gd name="connsiteY11" fmla="*/ 8915 h 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00" h="13881">
                  <a:moveTo>
                    <a:pt x="29624" y="8915"/>
                  </a:moveTo>
                  <a:cubicBezTo>
                    <a:pt x="30023" y="7288"/>
                    <a:pt x="28786" y="6346"/>
                    <a:pt x="27691" y="5080"/>
                  </a:cubicBezTo>
                  <a:cubicBezTo>
                    <a:pt x="25168" y="2130"/>
                    <a:pt x="21884" y="3310"/>
                    <a:pt x="18085" y="2511"/>
                  </a:cubicBezTo>
                  <a:cubicBezTo>
                    <a:pt x="15106" y="1893"/>
                    <a:pt x="13421" y="1502"/>
                    <a:pt x="10393" y="1236"/>
                  </a:cubicBezTo>
                  <a:cubicBezTo>
                    <a:pt x="6909" y="922"/>
                    <a:pt x="3758" y="-1381"/>
                    <a:pt x="1416" y="1236"/>
                  </a:cubicBezTo>
                  <a:cubicBezTo>
                    <a:pt x="-117" y="2949"/>
                    <a:pt x="-145" y="4709"/>
                    <a:pt x="140" y="7002"/>
                  </a:cubicBezTo>
                  <a:cubicBezTo>
                    <a:pt x="369" y="8877"/>
                    <a:pt x="635" y="10218"/>
                    <a:pt x="2054" y="11474"/>
                  </a:cubicBezTo>
                  <a:cubicBezTo>
                    <a:pt x="3605" y="12844"/>
                    <a:pt x="5157" y="12388"/>
                    <a:pt x="7194" y="12759"/>
                  </a:cubicBezTo>
                  <a:cubicBezTo>
                    <a:pt x="9413" y="13168"/>
                    <a:pt x="10707" y="13187"/>
                    <a:pt x="12954" y="13406"/>
                  </a:cubicBezTo>
                  <a:cubicBezTo>
                    <a:pt x="15591" y="13653"/>
                    <a:pt x="17371" y="13748"/>
                    <a:pt x="19599" y="13882"/>
                  </a:cubicBezTo>
                  <a:cubicBezTo>
                    <a:pt x="21436" y="12721"/>
                    <a:pt x="22465" y="11836"/>
                    <a:pt x="24483" y="10837"/>
                  </a:cubicBezTo>
                  <a:cubicBezTo>
                    <a:pt x="26406" y="9904"/>
                    <a:pt x="29100" y="10989"/>
                    <a:pt x="29624" y="891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5" name="任意形状 470"/>
            <p:cNvSpPr/>
            <p:nvPr/>
          </p:nvSpPr>
          <p:spPr>
            <a:xfrm>
              <a:off x="12868402" y="4616276"/>
              <a:ext cx="103181" cy="58971"/>
            </a:xfrm>
            <a:custGeom>
              <a:avLst/>
              <a:gdLst>
                <a:gd name="connsiteX0" fmla="*/ 67291 w 103181"/>
                <a:gd name="connsiteY0" fmla="*/ 28904 h 58971"/>
                <a:gd name="connsiteX1" fmla="*/ 70500 w 103181"/>
                <a:gd name="connsiteY1" fmla="*/ 21863 h 58971"/>
                <a:gd name="connsiteX2" fmla="*/ 74993 w 103181"/>
                <a:gd name="connsiteY2" fmla="*/ 26982 h 58971"/>
                <a:gd name="connsiteX3" fmla="*/ 81390 w 103181"/>
                <a:gd name="connsiteY3" fmla="*/ 26982 h 58971"/>
                <a:gd name="connsiteX4" fmla="*/ 84598 w 103181"/>
                <a:gd name="connsiteY4" fmla="*/ 24422 h 58971"/>
                <a:gd name="connsiteX5" fmla="*/ 89082 w 103181"/>
                <a:gd name="connsiteY5" fmla="*/ 25060 h 58971"/>
                <a:gd name="connsiteX6" fmla="*/ 91643 w 103181"/>
                <a:gd name="connsiteY6" fmla="*/ 20578 h 58971"/>
                <a:gd name="connsiteX7" fmla="*/ 101906 w 103181"/>
                <a:gd name="connsiteY7" fmla="*/ 19294 h 58971"/>
                <a:gd name="connsiteX8" fmla="*/ 103182 w 103181"/>
                <a:gd name="connsiteY8" fmla="*/ 18019 h 58971"/>
                <a:gd name="connsiteX9" fmla="*/ 96775 w 103181"/>
                <a:gd name="connsiteY9" fmla="*/ 14175 h 58971"/>
                <a:gd name="connsiteX10" fmla="*/ 89082 w 103181"/>
                <a:gd name="connsiteY10" fmla="*/ 10977 h 58971"/>
                <a:gd name="connsiteX11" fmla="*/ 89082 w 103181"/>
                <a:gd name="connsiteY11" fmla="*/ 5211 h 58971"/>
                <a:gd name="connsiteX12" fmla="*/ 83313 w 103181"/>
                <a:gd name="connsiteY12" fmla="*/ 3289 h 58971"/>
                <a:gd name="connsiteX13" fmla="*/ 76906 w 103181"/>
                <a:gd name="connsiteY13" fmla="*/ 83 h 58971"/>
                <a:gd name="connsiteX14" fmla="*/ 69214 w 103181"/>
                <a:gd name="connsiteY14" fmla="*/ 2642 h 58971"/>
                <a:gd name="connsiteX15" fmla="*/ 64093 w 103181"/>
                <a:gd name="connsiteY15" fmla="*/ 83 h 58971"/>
                <a:gd name="connsiteX16" fmla="*/ 55125 w 103181"/>
                <a:gd name="connsiteY16" fmla="*/ 3289 h 58971"/>
                <a:gd name="connsiteX17" fmla="*/ 46147 w 103181"/>
                <a:gd name="connsiteY17" fmla="*/ 4564 h 58971"/>
                <a:gd name="connsiteX18" fmla="*/ 39731 w 103181"/>
                <a:gd name="connsiteY18" fmla="*/ 1358 h 58971"/>
                <a:gd name="connsiteX19" fmla="*/ 28840 w 103181"/>
                <a:gd name="connsiteY19" fmla="*/ 730 h 58971"/>
                <a:gd name="connsiteX20" fmla="*/ 19796 w 103181"/>
                <a:gd name="connsiteY20" fmla="*/ 4012 h 58971"/>
                <a:gd name="connsiteX21" fmla="*/ 17949 w 103181"/>
                <a:gd name="connsiteY21" fmla="*/ 6486 h 58971"/>
                <a:gd name="connsiteX22" fmla="*/ 10257 w 103181"/>
                <a:gd name="connsiteY22" fmla="*/ 12253 h 58971"/>
                <a:gd name="connsiteX23" fmla="*/ 1280 w 103181"/>
                <a:gd name="connsiteY23" fmla="*/ 17381 h 58971"/>
                <a:gd name="connsiteX24" fmla="*/ 4 w 103181"/>
                <a:gd name="connsiteY24" fmla="*/ 24422 h 58971"/>
                <a:gd name="connsiteX25" fmla="*/ 642 w 103181"/>
                <a:gd name="connsiteY25" fmla="*/ 31473 h 58971"/>
                <a:gd name="connsiteX26" fmla="*/ 1280 w 103181"/>
                <a:gd name="connsiteY26" fmla="*/ 32748 h 58971"/>
                <a:gd name="connsiteX27" fmla="*/ 5773 w 103181"/>
                <a:gd name="connsiteY27" fmla="*/ 37239 h 58971"/>
                <a:gd name="connsiteX28" fmla="*/ 10904 w 103181"/>
                <a:gd name="connsiteY28" fmla="*/ 41074 h 58971"/>
                <a:gd name="connsiteX29" fmla="*/ 12171 w 103181"/>
                <a:gd name="connsiteY29" fmla="*/ 44928 h 58971"/>
                <a:gd name="connsiteX30" fmla="*/ 17949 w 103181"/>
                <a:gd name="connsiteY30" fmla="*/ 42358 h 58971"/>
                <a:gd name="connsiteX31" fmla="*/ 22433 w 103181"/>
                <a:gd name="connsiteY31" fmla="*/ 44281 h 58971"/>
                <a:gd name="connsiteX32" fmla="*/ 22433 w 103181"/>
                <a:gd name="connsiteY32" fmla="*/ 51322 h 58971"/>
                <a:gd name="connsiteX33" fmla="*/ 23071 w 103181"/>
                <a:gd name="connsiteY33" fmla="*/ 54528 h 58971"/>
                <a:gd name="connsiteX34" fmla="*/ 23671 w 103181"/>
                <a:gd name="connsiteY34" fmla="*/ 55927 h 58971"/>
                <a:gd name="connsiteX35" fmla="*/ 29478 w 103181"/>
                <a:gd name="connsiteY35" fmla="*/ 53891 h 58971"/>
                <a:gd name="connsiteX36" fmla="*/ 28402 w 103181"/>
                <a:gd name="connsiteY36" fmla="*/ 58972 h 58971"/>
                <a:gd name="connsiteX37" fmla="*/ 30125 w 103181"/>
                <a:gd name="connsiteY37" fmla="*/ 58373 h 58971"/>
                <a:gd name="connsiteX38" fmla="*/ 36532 w 103181"/>
                <a:gd name="connsiteY38" fmla="*/ 54528 h 58971"/>
                <a:gd name="connsiteX39" fmla="*/ 38455 w 103181"/>
                <a:gd name="connsiteY39" fmla="*/ 50047 h 58971"/>
                <a:gd name="connsiteX40" fmla="*/ 40378 w 103181"/>
                <a:gd name="connsiteY40" fmla="*/ 44928 h 58971"/>
                <a:gd name="connsiteX41" fmla="*/ 44215 w 103181"/>
                <a:gd name="connsiteY41" fmla="*/ 43643 h 58971"/>
                <a:gd name="connsiteX42" fmla="*/ 48708 w 103181"/>
                <a:gd name="connsiteY42" fmla="*/ 38514 h 58971"/>
                <a:gd name="connsiteX43" fmla="*/ 57038 w 103181"/>
                <a:gd name="connsiteY43" fmla="*/ 40436 h 58971"/>
                <a:gd name="connsiteX44" fmla="*/ 60884 w 103181"/>
                <a:gd name="connsiteY44" fmla="*/ 35308 h 58971"/>
                <a:gd name="connsiteX45" fmla="*/ 67291 w 103181"/>
                <a:gd name="connsiteY45" fmla="*/ 28904 h 5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3181" h="58971">
                  <a:moveTo>
                    <a:pt x="67291" y="28904"/>
                  </a:moveTo>
                  <a:cubicBezTo>
                    <a:pt x="68976" y="26402"/>
                    <a:pt x="67482" y="22006"/>
                    <a:pt x="70500" y="21863"/>
                  </a:cubicBezTo>
                  <a:cubicBezTo>
                    <a:pt x="73146" y="21739"/>
                    <a:pt x="72556" y="25916"/>
                    <a:pt x="74993" y="26982"/>
                  </a:cubicBezTo>
                  <a:cubicBezTo>
                    <a:pt x="77268" y="27981"/>
                    <a:pt x="79106" y="27991"/>
                    <a:pt x="81390" y="26982"/>
                  </a:cubicBezTo>
                  <a:cubicBezTo>
                    <a:pt x="82856" y="26335"/>
                    <a:pt x="83066" y="24879"/>
                    <a:pt x="84598" y="24422"/>
                  </a:cubicBezTo>
                  <a:cubicBezTo>
                    <a:pt x="86293" y="23928"/>
                    <a:pt x="87464" y="25764"/>
                    <a:pt x="89082" y="25060"/>
                  </a:cubicBezTo>
                  <a:cubicBezTo>
                    <a:pt x="90929" y="24261"/>
                    <a:pt x="90177" y="21958"/>
                    <a:pt x="91643" y="20578"/>
                  </a:cubicBezTo>
                  <a:cubicBezTo>
                    <a:pt x="94585" y="17828"/>
                    <a:pt x="97898" y="19798"/>
                    <a:pt x="101906" y="19294"/>
                  </a:cubicBezTo>
                  <a:lnTo>
                    <a:pt x="103182" y="18019"/>
                  </a:lnTo>
                  <a:cubicBezTo>
                    <a:pt x="101468" y="15659"/>
                    <a:pt x="99373" y="15497"/>
                    <a:pt x="96775" y="14175"/>
                  </a:cubicBezTo>
                  <a:cubicBezTo>
                    <a:pt x="93881" y="12700"/>
                    <a:pt x="90548" y="13870"/>
                    <a:pt x="89082" y="10977"/>
                  </a:cubicBezTo>
                  <a:cubicBezTo>
                    <a:pt x="88073" y="8970"/>
                    <a:pt x="90358" y="7057"/>
                    <a:pt x="89082" y="5211"/>
                  </a:cubicBezTo>
                  <a:cubicBezTo>
                    <a:pt x="87731" y="3261"/>
                    <a:pt x="85512" y="4184"/>
                    <a:pt x="83313" y="3289"/>
                  </a:cubicBezTo>
                  <a:cubicBezTo>
                    <a:pt x="80733" y="2233"/>
                    <a:pt x="79696" y="359"/>
                    <a:pt x="76906" y="83"/>
                  </a:cubicBezTo>
                  <a:cubicBezTo>
                    <a:pt x="73765" y="-222"/>
                    <a:pt x="72346" y="3089"/>
                    <a:pt x="69214" y="2642"/>
                  </a:cubicBezTo>
                  <a:cubicBezTo>
                    <a:pt x="66996" y="2338"/>
                    <a:pt x="66292" y="454"/>
                    <a:pt x="64093" y="83"/>
                  </a:cubicBezTo>
                  <a:cubicBezTo>
                    <a:pt x="60427" y="-526"/>
                    <a:pt x="58723" y="2404"/>
                    <a:pt x="55125" y="3289"/>
                  </a:cubicBezTo>
                  <a:cubicBezTo>
                    <a:pt x="51679" y="4127"/>
                    <a:pt x="49613" y="5259"/>
                    <a:pt x="46147" y="4564"/>
                  </a:cubicBezTo>
                  <a:cubicBezTo>
                    <a:pt x="43406" y="4022"/>
                    <a:pt x="42406" y="2195"/>
                    <a:pt x="39731" y="1358"/>
                  </a:cubicBezTo>
                  <a:cubicBezTo>
                    <a:pt x="35675" y="102"/>
                    <a:pt x="33067" y="197"/>
                    <a:pt x="28840" y="730"/>
                  </a:cubicBezTo>
                  <a:cubicBezTo>
                    <a:pt x="25108" y="1186"/>
                    <a:pt x="23138" y="3936"/>
                    <a:pt x="19796" y="4012"/>
                  </a:cubicBezTo>
                  <a:lnTo>
                    <a:pt x="17949" y="6486"/>
                  </a:lnTo>
                  <a:cubicBezTo>
                    <a:pt x="14941" y="8732"/>
                    <a:pt x="13380" y="10188"/>
                    <a:pt x="10257" y="12253"/>
                  </a:cubicBezTo>
                  <a:cubicBezTo>
                    <a:pt x="6897" y="14479"/>
                    <a:pt x="3327" y="13899"/>
                    <a:pt x="1280" y="17381"/>
                  </a:cubicBezTo>
                  <a:cubicBezTo>
                    <a:pt x="-129" y="19788"/>
                    <a:pt x="118" y="21634"/>
                    <a:pt x="4" y="24422"/>
                  </a:cubicBezTo>
                  <a:cubicBezTo>
                    <a:pt x="-120" y="27182"/>
                    <a:pt x="2565" y="29484"/>
                    <a:pt x="642" y="31473"/>
                  </a:cubicBezTo>
                  <a:lnTo>
                    <a:pt x="1280" y="32748"/>
                  </a:lnTo>
                  <a:cubicBezTo>
                    <a:pt x="3031" y="34499"/>
                    <a:pt x="3898" y="35622"/>
                    <a:pt x="5773" y="37239"/>
                  </a:cubicBezTo>
                  <a:cubicBezTo>
                    <a:pt x="7649" y="38866"/>
                    <a:pt x="9572" y="38962"/>
                    <a:pt x="10904" y="41074"/>
                  </a:cubicBezTo>
                  <a:cubicBezTo>
                    <a:pt x="11733" y="42416"/>
                    <a:pt x="10923" y="43967"/>
                    <a:pt x="12171" y="44928"/>
                  </a:cubicBezTo>
                  <a:cubicBezTo>
                    <a:pt x="14132" y="46412"/>
                    <a:pt x="15493" y="42244"/>
                    <a:pt x="17949" y="42358"/>
                  </a:cubicBezTo>
                  <a:cubicBezTo>
                    <a:pt x="19853" y="42454"/>
                    <a:pt x="21205" y="42825"/>
                    <a:pt x="22433" y="44281"/>
                  </a:cubicBezTo>
                  <a:cubicBezTo>
                    <a:pt x="24213" y="46374"/>
                    <a:pt x="22062" y="48600"/>
                    <a:pt x="22433" y="51322"/>
                  </a:cubicBezTo>
                  <a:cubicBezTo>
                    <a:pt x="22605" y="52587"/>
                    <a:pt x="22823" y="53282"/>
                    <a:pt x="23071" y="54528"/>
                  </a:cubicBezTo>
                  <a:lnTo>
                    <a:pt x="23671" y="55927"/>
                  </a:lnTo>
                  <a:cubicBezTo>
                    <a:pt x="25841" y="54262"/>
                    <a:pt x="27745" y="52045"/>
                    <a:pt x="29478" y="53891"/>
                  </a:cubicBezTo>
                  <a:cubicBezTo>
                    <a:pt x="30915" y="55423"/>
                    <a:pt x="29126" y="57088"/>
                    <a:pt x="28402" y="58972"/>
                  </a:cubicBezTo>
                  <a:lnTo>
                    <a:pt x="30125" y="58373"/>
                  </a:lnTo>
                  <a:cubicBezTo>
                    <a:pt x="32620" y="56869"/>
                    <a:pt x="34771" y="56840"/>
                    <a:pt x="36532" y="54528"/>
                  </a:cubicBezTo>
                  <a:cubicBezTo>
                    <a:pt x="37684" y="53015"/>
                    <a:pt x="37741" y="51816"/>
                    <a:pt x="38455" y="50047"/>
                  </a:cubicBezTo>
                  <a:cubicBezTo>
                    <a:pt x="39255" y="48068"/>
                    <a:pt x="38731" y="46288"/>
                    <a:pt x="40378" y="44928"/>
                  </a:cubicBezTo>
                  <a:cubicBezTo>
                    <a:pt x="41587" y="43909"/>
                    <a:pt x="42853" y="44423"/>
                    <a:pt x="44215" y="43643"/>
                  </a:cubicBezTo>
                  <a:cubicBezTo>
                    <a:pt x="46528" y="42330"/>
                    <a:pt x="46233" y="39504"/>
                    <a:pt x="48708" y="38514"/>
                  </a:cubicBezTo>
                  <a:cubicBezTo>
                    <a:pt x="51802" y="37277"/>
                    <a:pt x="54030" y="41864"/>
                    <a:pt x="57038" y="40436"/>
                  </a:cubicBezTo>
                  <a:cubicBezTo>
                    <a:pt x="59304" y="39371"/>
                    <a:pt x="59275" y="37220"/>
                    <a:pt x="60884" y="35308"/>
                  </a:cubicBezTo>
                  <a:cubicBezTo>
                    <a:pt x="63169" y="32615"/>
                    <a:pt x="65321" y="31844"/>
                    <a:pt x="67291" y="289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6" name="任意形状 471"/>
            <p:cNvSpPr/>
            <p:nvPr/>
          </p:nvSpPr>
          <p:spPr>
            <a:xfrm>
              <a:off x="13407427" y="4887645"/>
              <a:ext cx="647" cy="266"/>
            </a:xfrm>
            <a:custGeom>
              <a:avLst/>
              <a:gdLst>
                <a:gd name="connsiteX0" fmla="*/ 647 w 647"/>
                <a:gd name="connsiteY0" fmla="*/ 266 h 266"/>
                <a:gd name="connsiteX1" fmla="*/ 504 w 647"/>
                <a:gd name="connsiteY1" fmla="*/ 0 h 266"/>
                <a:gd name="connsiteX2" fmla="*/ 0 w 647"/>
                <a:gd name="connsiteY2" fmla="*/ 266 h 266"/>
                <a:gd name="connsiteX3" fmla="*/ 647 w 647"/>
                <a:gd name="connsiteY3" fmla="*/ 266 h 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" h="266">
                  <a:moveTo>
                    <a:pt x="647" y="266"/>
                  </a:moveTo>
                  <a:cubicBezTo>
                    <a:pt x="590" y="171"/>
                    <a:pt x="552" y="86"/>
                    <a:pt x="504" y="0"/>
                  </a:cubicBezTo>
                  <a:cubicBezTo>
                    <a:pt x="333" y="95"/>
                    <a:pt x="171" y="162"/>
                    <a:pt x="0" y="266"/>
                  </a:cubicBezTo>
                  <a:lnTo>
                    <a:pt x="647" y="266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7" name="任意形状 472"/>
            <p:cNvSpPr/>
            <p:nvPr/>
          </p:nvSpPr>
          <p:spPr>
            <a:xfrm>
              <a:off x="13381534" y="4807150"/>
              <a:ext cx="68123" cy="80476"/>
            </a:xfrm>
            <a:custGeom>
              <a:avLst/>
              <a:gdLst>
                <a:gd name="connsiteX0" fmla="*/ 5311 w 68123"/>
                <a:gd name="connsiteY0" fmla="*/ 49362 h 80476"/>
                <a:gd name="connsiteX1" fmla="*/ 11727 w 68123"/>
                <a:gd name="connsiteY1" fmla="*/ 50656 h 80476"/>
                <a:gd name="connsiteX2" fmla="*/ 14288 w 68123"/>
                <a:gd name="connsiteY2" fmla="*/ 57687 h 80476"/>
                <a:gd name="connsiteX3" fmla="*/ 16858 w 68123"/>
                <a:gd name="connsiteY3" fmla="*/ 64738 h 80476"/>
                <a:gd name="connsiteX4" fmla="*/ 21971 w 68123"/>
                <a:gd name="connsiteY4" fmla="*/ 71779 h 80476"/>
                <a:gd name="connsiteX5" fmla="*/ 26331 w 68123"/>
                <a:gd name="connsiteY5" fmla="*/ 80476 h 80476"/>
                <a:gd name="connsiteX6" fmla="*/ 30948 w 68123"/>
                <a:gd name="connsiteY6" fmla="*/ 77536 h 80476"/>
                <a:gd name="connsiteX7" fmla="*/ 32871 w 68123"/>
                <a:gd name="connsiteY7" fmla="*/ 71779 h 80476"/>
                <a:gd name="connsiteX8" fmla="*/ 37355 w 68123"/>
                <a:gd name="connsiteY8" fmla="*/ 70495 h 80476"/>
                <a:gd name="connsiteX9" fmla="*/ 42496 w 68123"/>
                <a:gd name="connsiteY9" fmla="*/ 66013 h 80476"/>
                <a:gd name="connsiteX10" fmla="*/ 50178 w 68123"/>
                <a:gd name="connsiteY10" fmla="*/ 67288 h 80476"/>
                <a:gd name="connsiteX11" fmla="*/ 55947 w 68123"/>
                <a:gd name="connsiteY11" fmla="*/ 70495 h 80476"/>
                <a:gd name="connsiteX12" fmla="*/ 56585 w 68123"/>
                <a:gd name="connsiteY12" fmla="*/ 70495 h 80476"/>
                <a:gd name="connsiteX13" fmla="*/ 61717 w 68123"/>
                <a:gd name="connsiteY13" fmla="*/ 62169 h 80476"/>
                <a:gd name="connsiteX14" fmla="*/ 65563 w 68123"/>
                <a:gd name="connsiteY14" fmla="*/ 55765 h 80476"/>
                <a:gd name="connsiteX15" fmla="*/ 64925 w 68123"/>
                <a:gd name="connsiteY15" fmla="*/ 46802 h 80476"/>
                <a:gd name="connsiteX16" fmla="*/ 60431 w 68123"/>
                <a:gd name="connsiteY16" fmla="*/ 36545 h 80476"/>
                <a:gd name="connsiteX17" fmla="*/ 61717 w 68123"/>
                <a:gd name="connsiteY17" fmla="*/ 18609 h 80476"/>
                <a:gd name="connsiteX18" fmla="*/ 64925 w 68123"/>
                <a:gd name="connsiteY18" fmla="*/ 12852 h 80476"/>
                <a:gd name="connsiteX19" fmla="*/ 68124 w 68123"/>
                <a:gd name="connsiteY19" fmla="*/ 5811 h 80476"/>
                <a:gd name="connsiteX20" fmla="*/ 67943 w 68123"/>
                <a:gd name="connsiteY20" fmla="*/ 3974 h 80476"/>
                <a:gd name="connsiteX21" fmla="*/ 65563 w 68123"/>
                <a:gd name="connsiteY21" fmla="*/ 3251 h 80476"/>
                <a:gd name="connsiteX22" fmla="*/ 54024 w 68123"/>
                <a:gd name="connsiteY22" fmla="*/ 3251 h 80476"/>
                <a:gd name="connsiteX23" fmla="*/ 45695 w 68123"/>
                <a:gd name="connsiteY23" fmla="*/ 682 h 80476"/>
                <a:gd name="connsiteX24" fmla="*/ 38640 w 68123"/>
                <a:gd name="connsiteY24" fmla="*/ 44 h 80476"/>
                <a:gd name="connsiteX25" fmla="*/ 32233 w 68123"/>
                <a:gd name="connsiteY25" fmla="*/ 1329 h 80476"/>
                <a:gd name="connsiteX26" fmla="*/ 24551 w 68123"/>
                <a:gd name="connsiteY26" fmla="*/ 2614 h 80476"/>
                <a:gd name="connsiteX27" fmla="*/ 16858 w 68123"/>
                <a:gd name="connsiteY27" fmla="*/ 44 h 80476"/>
                <a:gd name="connsiteX28" fmla="*/ 14926 w 68123"/>
                <a:gd name="connsiteY28" fmla="*/ 44 h 80476"/>
                <a:gd name="connsiteX29" fmla="*/ 12365 w 68123"/>
                <a:gd name="connsiteY29" fmla="*/ 6458 h 80476"/>
                <a:gd name="connsiteX30" fmla="*/ 14926 w 68123"/>
                <a:gd name="connsiteY30" fmla="*/ 12861 h 80476"/>
                <a:gd name="connsiteX31" fmla="*/ 11727 w 68123"/>
                <a:gd name="connsiteY31" fmla="*/ 21187 h 80476"/>
                <a:gd name="connsiteX32" fmla="*/ 5311 w 68123"/>
                <a:gd name="connsiteY32" fmla="*/ 18618 h 80476"/>
                <a:gd name="connsiteX33" fmla="*/ 2750 w 68123"/>
                <a:gd name="connsiteY33" fmla="*/ 25031 h 80476"/>
                <a:gd name="connsiteX34" fmla="*/ 827 w 68123"/>
                <a:gd name="connsiteY34" fmla="*/ 41683 h 80476"/>
                <a:gd name="connsiteX35" fmla="*/ 5311 w 68123"/>
                <a:gd name="connsiteY35" fmla="*/ 49362 h 8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123" h="80476">
                  <a:moveTo>
                    <a:pt x="5311" y="49362"/>
                  </a:moveTo>
                  <a:cubicBezTo>
                    <a:pt x="7491" y="50703"/>
                    <a:pt x="9728" y="49067"/>
                    <a:pt x="11727" y="50656"/>
                  </a:cubicBezTo>
                  <a:cubicBezTo>
                    <a:pt x="14021" y="52464"/>
                    <a:pt x="13288" y="54947"/>
                    <a:pt x="14288" y="57687"/>
                  </a:cubicBezTo>
                  <a:cubicBezTo>
                    <a:pt x="15288" y="60447"/>
                    <a:pt x="15507" y="62140"/>
                    <a:pt x="16858" y="64738"/>
                  </a:cubicBezTo>
                  <a:cubicBezTo>
                    <a:pt x="18410" y="67745"/>
                    <a:pt x="20191" y="68906"/>
                    <a:pt x="21971" y="71779"/>
                  </a:cubicBezTo>
                  <a:cubicBezTo>
                    <a:pt x="23970" y="75024"/>
                    <a:pt x="24684" y="77146"/>
                    <a:pt x="26331" y="80476"/>
                  </a:cubicBezTo>
                  <a:cubicBezTo>
                    <a:pt x="28111" y="79496"/>
                    <a:pt x="29625" y="79230"/>
                    <a:pt x="30948" y="77536"/>
                  </a:cubicBezTo>
                  <a:cubicBezTo>
                    <a:pt x="32424" y="75681"/>
                    <a:pt x="31053" y="73302"/>
                    <a:pt x="32871" y="71779"/>
                  </a:cubicBezTo>
                  <a:cubicBezTo>
                    <a:pt x="34271" y="70619"/>
                    <a:pt x="35718" y="71294"/>
                    <a:pt x="37355" y="70495"/>
                  </a:cubicBezTo>
                  <a:cubicBezTo>
                    <a:pt x="39745" y="69324"/>
                    <a:pt x="39954" y="66812"/>
                    <a:pt x="42496" y="66013"/>
                  </a:cubicBezTo>
                  <a:cubicBezTo>
                    <a:pt x="45390" y="65081"/>
                    <a:pt x="47332" y="66251"/>
                    <a:pt x="50178" y="67288"/>
                  </a:cubicBezTo>
                  <a:cubicBezTo>
                    <a:pt x="52587" y="68173"/>
                    <a:pt x="53729" y="69182"/>
                    <a:pt x="55947" y="70495"/>
                  </a:cubicBezTo>
                  <a:lnTo>
                    <a:pt x="56585" y="70495"/>
                  </a:lnTo>
                  <a:cubicBezTo>
                    <a:pt x="58584" y="67241"/>
                    <a:pt x="59736" y="65433"/>
                    <a:pt x="61717" y="62169"/>
                  </a:cubicBezTo>
                  <a:cubicBezTo>
                    <a:pt x="63221" y="59676"/>
                    <a:pt x="64801" y="58572"/>
                    <a:pt x="65563" y="55765"/>
                  </a:cubicBezTo>
                  <a:cubicBezTo>
                    <a:pt x="66477" y="52378"/>
                    <a:pt x="65696" y="50218"/>
                    <a:pt x="64925" y="46802"/>
                  </a:cubicBezTo>
                  <a:cubicBezTo>
                    <a:pt x="63954" y="42549"/>
                    <a:pt x="61421" y="40798"/>
                    <a:pt x="60431" y="36545"/>
                  </a:cubicBezTo>
                  <a:cubicBezTo>
                    <a:pt x="58851" y="29722"/>
                    <a:pt x="59041" y="25098"/>
                    <a:pt x="61717" y="18609"/>
                  </a:cubicBezTo>
                  <a:cubicBezTo>
                    <a:pt x="62697" y="16230"/>
                    <a:pt x="63754" y="15135"/>
                    <a:pt x="64925" y="12852"/>
                  </a:cubicBezTo>
                  <a:cubicBezTo>
                    <a:pt x="66286" y="10159"/>
                    <a:pt x="66876" y="8561"/>
                    <a:pt x="68124" y="5811"/>
                  </a:cubicBezTo>
                  <a:lnTo>
                    <a:pt x="67943" y="3974"/>
                  </a:lnTo>
                  <a:cubicBezTo>
                    <a:pt x="67219" y="3717"/>
                    <a:pt x="66439" y="3489"/>
                    <a:pt x="65563" y="3251"/>
                  </a:cubicBezTo>
                  <a:cubicBezTo>
                    <a:pt x="61222" y="2062"/>
                    <a:pt x="58461" y="4012"/>
                    <a:pt x="54024" y="3251"/>
                  </a:cubicBezTo>
                  <a:cubicBezTo>
                    <a:pt x="50673" y="2671"/>
                    <a:pt x="49036" y="1310"/>
                    <a:pt x="45695" y="682"/>
                  </a:cubicBezTo>
                  <a:cubicBezTo>
                    <a:pt x="42981" y="178"/>
                    <a:pt x="41401" y="-117"/>
                    <a:pt x="38640" y="44"/>
                  </a:cubicBezTo>
                  <a:cubicBezTo>
                    <a:pt x="36098" y="206"/>
                    <a:pt x="34737" y="863"/>
                    <a:pt x="32233" y="1329"/>
                  </a:cubicBezTo>
                  <a:cubicBezTo>
                    <a:pt x="29244" y="1881"/>
                    <a:pt x="27568" y="2832"/>
                    <a:pt x="24551" y="2614"/>
                  </a:cubicBezTo>
                  <a:cubicBezTo>
                    <a:pt x="21390" y="2385"/>
                    <a:pt x="19267" y="2081"/>
                    <a:pt x="16858" y="44"/>
                  </a:cubicBezTo>
                  <a:lnTo>
                    <a:pt x="14926" y="44"/>
                  </a:lnTo>
                  <a:cubicBezTo>
                    <a:pt x="13926" y="2547"/>
                    <a:pt x="12365" y="3774"/>
                    <a:pt x="12365" y="6458"/>
                  </a:cubicBezTo>
                  <a:cubicBezTo>
                    <a:pt x="12365" y="9141"/>
                    <a:pt x="14774" y="10178"/>
                    <a:pt x="14926" y="12861"/>
                  </a:cubicBezTo>
                  <a:cubicBezTo>
                    <a:pt x="15126" y="16334"/>
                    <a:pt x="15069" y="20217"/>
                    <a:pt x="11727" y="21187"/>
                  </a:cubicBezTo>
                  <a:cubicBezTo>
                    <a:pt x="9138" y="21939"/>
                    <a:pt x="7796" y="17562"/>
                    <a:pt x="5311" y="18618"/>
                  </a:cubicBezTo>
                  <a:cubicBezTo>
                    <a:pt x="2845" y="19674"/>
                    <a:pt x="3559" y="22462"/>
                    <a:pt x="2750" y="25031"/>
                  </a:cubicBezTo>
                  <a:cubicBezTo>
                    <a:pt x="798" y="31254"/>
                    <a:pt x="-1153" y="35460"/>
                    <a:pt x="827" y="41683"/>
                  </a:cubicBezTo>
                  <a:cubicBezTo>
                    <a:pt x="1884" y="44985"/>
                    <a:pt x="2360" y="47544"/>
                    <a:pt x="5311" y="4936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8" name="任意形状 473"/>
            <p:cNvSpPr/>
            <p:nvPr/>
          </p:nvSpPr>
          <p:spPr>
            <a:xfrm>
              <a:off x="12986828" y="4923204"/>
              <a:ext cx="225796" cy="343963"/>
            </a:xfrm>
            <a:custGeom>
              <a:avLst/>
              <a:gdLst>
                <a:gd name="connsiteX0" fmla="*/ 157828 w 225796"/>
                <a:gd name="connsiteY0" fmla="*/ 314486 h 343963"/>
                <a:gd name="connsiteX1" fmla="*/ 170005 w 225796"/>
                <a:gd name="connsiteY1" fmla="*/ 319605 h 343963"/>
                <a:gd name="connsiteX2" fmla="*/ 177697 w 225796"/>
                <a:gd name="connsiteY2" fmla="*/ 324734 h 343963"/>
                <a:gd name="connsiteX3" fmla="*/ 184741 w 225796"/>
                <a:gd name="connsiteY3" fmla="*/ 327303 h 343963"/>
                <a:gd name="connsiteX4" fmla="*/ 186665 w 225796"/>
                <a:gd name="connsiteY4" fmla="*/ 338198 h 343963"/>
                <a:gd name="connsiteX5" fmla="*/ 194899 w 225796"/>
                <a:gd name="connsiteY5" fmla="*/ 343479 h 343963"/>
                <a:gd name="connsiteX6" fmla="*/ 197555 w 225796"/>
                <a:gd name="connsiteY6" fmla="*/ 343964 h 343963"/>
                <a:gd name="connsiteX7" fmla="*/ 200764 w 225796"/>
                <a:gd name="connsiteY7" fmla="*/ 338207 h 343963"/>
                <a:gd name="connsiteX8" fmla="*/ 203324 w 225796"/>
                <a:gd name="connsiteY8" fmla="*/ 332451 h 343963"/>
                <a:gd name="connsiteX9" fmla="*/ 209094 w 225796"/>
                <a:gd name="connsiteY9" fmla="*/ 328606 h 343963"/>
                <a:gd name="connsiteX10" fmla="*/ 217424 w 225796"/>
                <a:gd name="connsiteY10" fmla="*/ 320909 h 343963"/>
                <a:gd name="connsiteX11" fmla="*/ 223193 w 225796"/>
                <a:gd name="connsiteY11" fmla="*/ 313230 h 343963"/>
                <a:gd name="connsiteX12" fmla="*/ 223840 w 225796"/>
                <a:gd name="connsiteY12" fmla="*/ 301050 h 343963"/>
                <a:gd name="connsiteX13" fmla="*/ 220632 w 225796"/>
                <a:gd name="connsiteY13" fmla="*/ 294637 h 343963"/>
                <a:gd name="connsiteX14" fmla="*/ 215500 w 225796"/>
                <a:gd name="connsiteY14" fmla="*/ 286311 h 343963"/>
                <a:gd name="connsiteX15" fmla="*/ 219984 w 225796"/>
                <a:gd name="connsiteY15" fmla="*/ 277986 h 343963"/>
                <a:gd name="connsiteX16" fmla="*/ 225763 w 225796"/>
                <a:gd name="connsiteY16" fmla="*/ 272876 h 343963"/>
                <a:gd name="connsiteX17" fmla="*/ 221917 w 225796"/>
                <a:gd name="connsiteY17" fmla="*/ 266463 h 343963"/>
                <a:gd name="connsiteX18" fmla="*/ 219984 w 225796"/>
                <a:gd name="connsiteY18" fmla="*/ 258137 h 343963"/>
                <a:gd name="connsiteX19" fmla="*/ 221270 w 225796"/>
                <a:gd name="connsiteY19" fmla="*/ 250439 h 343963"/>
                <a:gd name="connsiteX20" fmla="*/ 220632 w 225796"/>
                <a:gd name="connsiteY20" fmla="*/ 238269 h 343963"/>
                <a:gd name="connsiteX21" fmla="*/ 219356 w 225796"/>
                <a:gd name="connsiteY21" fmla="*/ 229944 h 343963"/>
                <a:gd name="connsiteX22" fmla="*/ 214225 w 225796"/>
                <a:gd name="connsiteY22" fmla="*/ 220980 h 343963"/>
                <a:gd name="connsiteX23" fmla="*/ 212940 w 225796"/>
                <a:gd name="connsiteY23" fmla="*/ 213939 h 343963"/>
                <a:gd name="connsiteX24" fmla="*/ 207170 w 225796"/>
                <a:gd name="connsiteY24" fmla="*/ 206251 h 343963"/>
                <a:gd name="connsiteX25" fmla="*/ 205895 w 225796"/>
                <a:gd name="connsiteY25" fmla="*/ 206251 h 343963"/>
                <a:gd name="connsiteX26" fmla="*/ 199478 w 225796"/>
                <a:gd name="connsiteY26" fmla="*/ 204966 h 343963"/>
                <a:gd name="connsiteX27" fmla="*/ 194357 w 225796"/>
                <a:gd name="connsiteY27" fmla="*/ 205604 h 343963"/>
                <a:gd name="connsiteX28" fmla="*/ 186027 w 225796"/>
                <a:gd name="connsiteY28" fmla="*/ 205604 h 343963"/>
                <a:gd name="connsiteX29" fmla="*/ 186665 w 225796"/>
                <a:gd name="connsiteY29" fmla="*/ 197278 h 343963"/>
                <a:gd name="connsiteX30" fmla="*/ 185379 w 225796"/>
                <a:gd name="connsiteY30" fmla="*/ 187030 h 343963"/>
                <a:gd name="connsiteX31" fmla="*/ 182171 w 225796"/>
                <a:gd name="connsiteY31" fmla="*/ 180636 h 343963"/>
                <a:gd name="connsiteX32" fmla="*/ 176411 w 225796"/>
                <a:gd name="connsiteY32" fmla="*/ 185746 h 343963"/>
                <a:gd name="connsiteX33" fmla="*/ 170005 w 225796"/>
                <a:gd name="connsiteY33" fmla="*/ 185746 h 343963"/>
                <a:gd name="connsiteX34" fmla="*/ 161027 w 225796"/>
                <a:gd name="connsiteY34" fmla="*/ 183176 h 343963"/>
                <a:gd name="connsiteX35" fmla="*/ 157181 w 225796"/>
                <a:gd name="connsiteY35" fmla="*/ 176763 h 343963"/>
                <a:gd name="connsiteX36" fmla="*/ 150774 w 225796"/>
                <a:gd name="connsiteY36" fmla="*/ 174851 h 343963"/>
                <a:gd name="connsiteX37" fmla="*/ 145005 w 225796"/>
                <a:gd name="connsiteY37" fmla="*/ 173566 h 343963"/>
                <a:gd name="connsiteX38" fmla="*/ 145329 w 225796"/>
                <a:gd name="connsiteY38" fmla="*/ 171968 h 343963"/>
                <a:gd name="connsiteX39" fmla="*/ 148213 w 225796"/>
                <a:gd name="connsiteY39" fmla="*/ 168438 h 343963"/>
                <a:gd name="connsiteX40" fmla="*/ 146290 w 225796"/>
                <a:gd name="connsiteY40" fmla="*/ 165240 h 343963"/>
                <a:gd name="connsiteX41" fmla="*/ 141806 w 225796"/>
                <a:gd name="connsiteY41" fmla="*/ 160112 h 343963"/>
                <a:gd name="connsiteX42" fmla="*/ 139874 w 225796"/>
                <a:gd name="connsiteY42" fmla="*/ 152423 h 343963"/>
                <a:gd name="connsiteX43" fmla="*/ 136675 w 225796"/>
                <a:gd name="connsiteY43" fmla="*/ 147304 h 343963"/>
                <a:gd name="connsiteX44" fmla="*/ 132191 w 225796"/>
                <a:gd name="connsiteY44" fmla="*/ 140891 h 343963"/>
                <a:gd name="connsiteX45" fmla="*/ 133467 w 225796"/>
                <a:gd name="connsiteY45" fmla="*/ 134497 h 343963"/>
                <a:gd name="connsiteX46" fmla="*/ 135390 w 225796"/>
                <a:gd name="connsiteY46" fmla="*/ 121671 h 343963"/>
                <a:gd name="connsiteX47" fmla="*/ 140521 w 225796"/>
                <a:gd name="connsiteY47" fmla="*/ 117836 h 343963"/>
                <a:gd name="connsiteX48" fmla="*/ 145005 w 225796"/>
                <a:gd name="connsiteY48" fmla="*/ 106303 h 343963"/>
                <a:gd name="connsiteX49" fmla="*/ 147576 w 225796"/>
                <a:gd name="connsiteY49" fmla="*/ 97340 h 343963"/>
                <a:gd name="connsiteX50" fmla="*/ 147576 w 225796"/>
                <a:gd name="connsiteY50" fmla="*/ 90289 h 343963"/>
                <a:gd name="connsiteX51" fmla="*/ 155268 w 225796"/>
                <a:gd name="connsiteY51" fmla="*/ 90289 h 343963"/>
                <a:gd name="connsiteX52" fmla="*/ 159742 w 225796"/>
                <a:gd name="connsiteY52" fmla="*/ 85808 h 343963"/>
                <a:gd name="connsiteX53" fmla="*/ 165511 w 225796"/>
                <a:gd name="connsiteY53" fmla="*/ 80051 h 343963"/>
                <a:gd name="connsiteX54" fmla="*/ 171918 w 225796"/>
                <a:gd name="connsiteY54" fmla="*/ 80051 h 343963"/>
                <a:gd name="connsiteX55" fmla="*/ 179620 w 225796"/>
                <a:gd name="connsiteY55" fmla="*/ 81326 h 343963"/>
                <a:gd name="connsiteX56" fmla="*/ 182818 w 225796"/>
                <a:gd name="connsiteY56" fmla="*/ 76835 h 343963"/>
                <a:gd name="connsiteX57" fmla="*/ 183456 w 225796"/>
                <a:gd name="connsiteY57" fmla="*/ 75550 h 343963"/>
                <a:gd name="connsiteX58" fmla="*/ 181533 w 225796"/>
                <a:gd name="connsiteY58" fmla="*/ 67225 h 343963"/>
                <a:gd name="connsiteX59" fmla="*/ 182818 w 225796"/>
                <a:gd name="connsiteY59" fmla="*/ 61468 h 343963"/>
                <a:gd name="connsiteX60" fmla="*/ 186027 w 225796"/>
                <a:gd name="connsiteY60" fmla="*/ 57633 h 343963"/>
                <a:gd name="connsiteX61" fmla="*/ 189863 w 225796"/>
                <a:gd name="connsiteY61" fmla="*/ 51239 h 343963"/>
                <a:gd name="connsiteX62" fmla="*/ 193071 w 225796"/>
                <a:gd name="connsiteY62" fmla="*/ 44169 h 343963"/>
                <a:gd name="connsiteX63" fmla="*/ 185379 w 225796"/>
                <a:gd name="connsiteY63" fmla="*/ 44169 h 343963"/>
                <a:gd name="connsiteX64" fmla="*/ 180258 w 225796"/>
                <a:gd name="connsiteY64" fmla="*/ 43541 h 343963"/>
                <a:gd name="connsiteX65" fmla="*/ 178972 w 225796"/>
                <a:gd name="connsiteY65" fmla="*/ 39697 h 343963"/>
                <a:gd name="connsiteX66" fmla="*/ 169367 w 225796"/>
                <a:gd name="connsiteY66" fmla="*/ 41629 h 343963"/>
                <a:gd name="connsiteX67" fmla="*/ 163598 w 225796"/>
                <a:gd name="connsiteY67" fmla="*/ 39697 h 343963"/>
                <a:gd name="connsiteX68" fmla="*/ 159104 w 225796"/>
                <a:gd name="connsiteY68" fmla="*/ 44179 h 343963"/>
                <a:gd name="connsiteX69" fmla="*/ 152697 w 225796"/>
                <a:gd name="connsiteY69" fmla="*/ 43551 h 343963"/>
                <a:gd name="connsiteX70" fmla="*/ 145643 w 225796"/>
                <a:gd name="connsiteY70" fmla="*/ 43551 h 343963"/>
                <a:gd name="connsiteX71" fmla="*/ 141806 w 225796"/>
                <a:gd name="connsiteY71" fmla="*/ 39707 h 343963"/>
                <a:gd name="connsiteX72" fmla="*/ 137313 w 225796"/>
                <a:gd name="connsiteY72" fmla="*/ 32028 h 343963"/>
                <a:gd name="connsiteX73" fmla="*/ 133467 w 225796"/>
                <a:gd name="connsiteY73" fmla="*/ 26271 h 343963"/>
                <a:gd name="connsiteX74" fmla="*/ 132191 w 225796"/>
                <a:gd name="connsiteY74" fmla="*/ 21143 h 343963"/>
                <a:gd name="connsiteX75" fmla="*/ 119368 w 225796"/>
                <a:gd name="connsiteY75" fmla="*/ 15367 h 343963"/>
                <a:gd name="connsiteX76" fmla="*/ 116816 w 225796"/>
                <a:gd name="connsiteY76" fmla="*/ 8973 h 343963"/>
                <a:gd name="connsiteX77" fmla="*/ 113599 w 225796"/>
                <a:gd name="connsiteY77" fmla="*/ 4482 h 343963"/>
                <a:gd name="connsiteX78" fmla="*/ 108477 w 225796"/>
                <a:gd name="connsiteY78" fmla="*/ 647 h 343963"/>
                <a:gd name="connsiteX79" fmla="*/ 102708 w 225796"/>
                <a:gd name="connsiteY79" fmla="*/ 647 h 343963"/>
                <a:gd name="connsiteX80" fmla="*/ 100147 w 225796"/>
                <a:gd name="connsiteY80" fmla="*/ 0 h 343963"/>
                <a:gd name="connsiteX81" fmla="*/ 104631 w 225796"/>
                <a:gd name="connsiteY81" fmla="*/ 7698 h 343963"/>
                <a:gd name="connsiteX82" fmla="*/ 102708 w 225796"/>
                <a:gd name="connsiteY82" fmla="*/ 13454 h 343963"/>
                <a:gd name="connsiteX83" fmla="*/ 100785 w 225796"/>
                <a:gd name="connsiteY83" fmla="*/ 23065 h 343963"/>
                <a:gd name="connsiteX84" fmla="*/ 96939 w 225796"/>
                <a:gd name="connsiteY84" fmla="*/ 32675 h 343963"/>
                <a:gd name="connsiteX85" fmla="*/ 90532 w 225796"/>
                <a:gd name="connsiteY85" fmla="*/ 38432 h 343963"/>
                <a:gd name="connsiteX86" fmla="*/ 85401 w 225796"/>
                <a:gd name="connsiteY86" fmla="*/ 43560 h 343963"/>
                <a:gd name="connsiteX87" fmla="*/ 77718 w 225796"/>
                <a:gd name="connsiteY87" fmla="*/ 45473 h 343963"/>
                <a:gd name="connsiteX88" fmla="*/ 70664 w 225796"/>
                <a:gd name="connsiteY88" fmla="*/ 48689 h 343963"/>
                <a:gd name="connsiteX89" fmla="*/ 62971 w 225796"/>
                <a:gd name="connsiteY89" fmla="*/ 51268 h 343963"/>
                <a:gd name="connsiteX90" fmla="*/ 57202 w 225796"/>
                <a:gd name="connsiteY90" fmla="*/ 57662 h 343963"/>
                <a:gd name="connsiteX91" fmla="*/ 51433 w 225796"/>
                <a:gd name="connsiteY91" fmla="*/ 65350 h 343963"/>
                <a:gd name="connsiteX92" fmla="*/ 45664 w 225796"/>
                <a:gd name="connsiteY92" fmla="*/ 76245 h 343963"/>
                <a:gd name="connsiteX93" fmla="*/ 45036 w 225796"/>
                <a:gd name="connsiteY93" fmla="*/ 85855 h 343963"/>
                <a:gd name="connsiteX94" fmla="*/ 37972 w 225796"/>
                <a:gd name="connsiteY94" fmla="*/ 89690 h 343963"/>
                <a:gd name="connsiteX95" fmla="*/ 33498 w 225796"/>
                <a:gd name="connsiteY95" fmla="*/ 82649 h 343963"/>
                <a:gd name="connsiteX96" fmla="*/ 25806 w 225796"/>
                <a:gd name="connsiteY96" fmla="*/ 80727 h 343963"/>
                <a:gd name="connsiteX97" fmla="*/ 20036 w 225796"/>
                <a:gd name="connsiteY97" fmla="*/ 80099 h 343963"/>
                <a:gd name="connsiteX98" fmla="*/ 19399 w 225796"/>
                <a:gd name="connsiteY98" fmla="*/ 73686 h 343963"/>
                <a:gd name="connsiteX99" fmla="*/ 23883 w 225796"/>
                <a:gd name="connsiteY99" fmla="*/ 69204 h 343963"/>
                <a:gd name="connsiteX100" fmla="*/ 21959 w 225796"/>
                <a:gd name="connsiteY100" fmla="*/ 62791 h 343963"/>
                <a:gd name="connsiteX101" fmla="*/ 17476 w 225796"/>
                <a:gd name="connsiteY101" fmla="*/ 58309 h 343963"/>
                <a:gd name="connsiteX102" fmla="*/ 18094 w 225796"/>
                <a:gd name="connsiteY102" fmla="*/ 57643 h 343963"/>
                <a:gd name="connsiteX103" fmla="*/ 14267 w 225796"/>
                <a:gd name="connsiteY103" fmla="*/ 60878 h 343963"/>
                <a:gd name="connsiteX104" fmla="*/ 7213 w 225796"/>
                <a:gd name="connsiteY104" fmla="*/ 67272 h 343963"/>
                <a:gd name="connsiteX105" fmla="*/ 5937 w 225796"/>
                <a:gd name="connsiteY105" fmla="*/ 72401 h 343963"/>
                <a:gd name="connsiteX106" fmla="*/ 2091 w 225796"/>
                <a:gd name="connsiteY106" fmla="*/ 78814 h 343963"/>
                <a:gd name="connsiteX107" fmla="*/ 168 w 225796"/>
                <a:gd name="connsiteY107" fmla="*/ 85227 h 343963"/>
                <a:gd name="connsiteX108" fmla="*/ 4652 w 225796"/>
                <a:gd name="connsiteY108" fmla="*/ 89700 h 343963"/>
                <a:gd name="connsiteX109" fmla="*/ 4014 w 225796"/>
                <a:gd name="connsiteY109" fmla="*/ 96113 h 343963"/>
                <a:gd name="connsiteX110" fmla="*/ 5937 w 225796"/>
                <a:gd name="connsiteY110" fmla="*/ 103801 h 343963"/>
                <a:gd name="connsiteX111" fmla="*/ 4652 w 225796"/>
                <a:gd name="connsiteY111" fmla="*/ 112127 h 343963"/>
                <a:gd name="connsiteX112" fmla="*/ 11706 w 225796"/>
                <a:gd name="connsiteY112" fmla="*/ 117893 h 343963"/>
                <a:gd name="connsiteX113" fmla="*/ 19399 w 225796"/>
                <a:gd name="connsiteY113" fmla="*/ 120462 h 343963"/>
                <a:gd name="connsiteX114" fmla="*/ 27729 w 225796"/>
                <a:gd name="connsiteY114" fmla="*/ 121737 h 343963"/>
                <a:gd name="connsiteX115" fmla="*/ 31565 w 225796"/>
                <a:gd name="connsiteY115" fmla="*/ 131994 h 343963"/>
                <a:gd name="connsiteX116" fmla="*/ 41190 w 225796"/>
                <a:gd name="connsiteY116" fmla="*/ 150559 h 343963"/>
                <a:gd name="connsiteX117" fmla="*/ 49510 w 225796"/>
                <a:gd name="connsiteY117" fmla="*/ 160169 h 343963"/>
                <a:gd name="connsiteX118" fmla="*/ 52081 w 225796"/>
                <a:gd name="connsiteY118" fmla="*/ 167857 h 343963"/>
                <a:gd name="connsiteX119" fmla="*/ 55146 w 225796"/>
                <a:gd name="connsiteY119" fmla="*/ 172025 h 343963"/>
                <a:gd name="connsiteX120" fmla="*/ 60411 w 225796"/>
                <a:gd name="connsiteY120" fmla="*/ 178105 h 343963"/>
                <a:gd name="connsiteX121" fmla="*/ 64895 w 225796"/>
                <a:gd name="connsiteY121" fmla="*/ 193481 h 343963"/>
                <a:gd name="connsiteX122" fmla="*/ 70664 w 225796"/>
                <a:gd name="connsiteY122" fmla="*/ 205651 h 343963"/>
                <a:gd name="connsiteX123" fmla="*/ 76433 w 225796"/>
                <a:gd name="connsiteY123" fmla="*/ 218468 h 343963"/>
                <a:gd name="connsiteX124" fmla="*/ 85401 w 225796"/>
                <a:gd name="connsiteY124" fmla="*/ 230619 h 343963"/>
                <a:gd name="connsiteX125" fmla="*/ 90532 w 225796"/>
                <a:gd name="connsiteY125" fmla="*/ 239592 h 343963"/>
                <a:gd name="connsiteX126" fmla="*/ 94378 w 225796"/>
                <a:gd name="connsiteY126" fmla="*/ 249202 h 343963"/>
                <a:gd name="connsiteX127" fmla="*/ 97586 w 225796"/>
                <a:gd name="connsiteY127" fmla="*/ 254978 h 343963"/>
                <a:gd name="connsiteX128" fmla="*/ 100147 w 225796"/>
                <a:gd name="connsiteY128" fmla="*/ 267786 h 343963"/>
                <a:gd name="connsiteX129" fmla="*/ 106554 w 225796"/>
                <a:gd name="connsiteY129" fmla="*/ 275474 h 343963"/>
                <a:gd name="connsiteX130" fmla="*/ 114246 w 225796"/>
                <a:gd name="connsiteY130" fmla="*/ 285074 h 343963"/>
                <a:gd name="connsiteX131" fmla="*/ 123214 w 225796"/>
                <a:gd name="connsiteY131" fmla="*/ 293419 h 343963"/>
                <a:gd name="connsiteX132" fmla="*/ 131544 w 225796"/>
                <a:gd name="connsiteY132" fmla="*/ 299823 h 343963"/>
                <a:gd name="connsiteX133" fmla="*/ 140521 w 225796"/>
                <a:gd name="connsiteY133" fmla="*/ 306227 h 343963"/>
                <a:gd name="connsiteX134" fmla="*/ 148851 w 225796"/>
                <a:gd name="connsiteY134" fmla="*/ 307511 h 343963"/>
                <a:gd name="connsiteX135" fmla="*/ 157828 w 225796"/>
                <a:gd name="connsiteY135" fmla="*/ 314486 h 34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25796" h="343963">
                  <a:moveTo>
                    <a:pt x="157828" y="314486"/>
                  </a:moveTo>
                  <a:cubicBezTo>
                    <a:pt x="162236" y="317131"/>
                    <a:pt x="165502" y="317093"/>
                    <a:pt x="170005" y="319605"/>
                  </a:cubicBezTo>
                  <a:cubicBezTo>
                    <a:pt x="173146" y="321375"/>
                    <a:pt x="174450" y="323154"/>
                    <a:pt x="177697" y="324734"/>
                  </a:cubicBezTo>
                  <a:cubicBezTo>
                    <a:pt x="180324" y="326028"/>
                    <a:pt x="182628" y="325286"/>
                    <a:pt x="184741" y="327303"/>
                  </a:cubicBezTo>
                  <a:cubicBezTo>
                    <a:pt x="187864" y="330281"/>
                    <a:pt x="184313" y="334572"/>
                    <a:pt x="186665" y="338198"/>
                  </a:cubicBezTo>
                  <a:cubicBezTo>
                    <a:pt x="188806" y="341471"/>
                    <a:pt x="191577" y="342413"/>
                    <a:pt x="194899" y="343479"/>
                  </a:cubicBezTo>
                  <a:lnTo>
                    <a:pt x="197555" y="343964"/>
                  </a:lnTo>
                  <a:cubicBezTo>
                    <a:pt x="198812" y="341728"/>
                    <a:pt x="199612" y="340510"/>
                    <a:pt x="200764" y="338207"/>
                  </a:cubicBezTo>
                  <a:cubicBezTo>
                    <a:pt x="201858" y="336000"/>
                    <a:pt x="201763" y="334344"/>
                    <a:pt x="203324" y="332451"/>
                  </a:cubicBezTo>
                  <a:cubicBezTo>
                    <a:pt x="205048" y="330357"/>
                    <a:pt x="206942" y="330243"/>
                    <a:pt x="209094" y="328606"/>
                  </a:cubicBezTo>
                  <a:cubicBezTo>
                    <a:pt x="212625" y="325942"/>
                    <a:pt x="214482" y="324220"/>
                    <a:pt x="217424" y="320909"/>
                  </a:cubicBezTo>
                  <a:cubicBezTo>
                    <a:pt x="219918" y="318121"/>
                    <a:pt x="221784" y="316693"/>
                    <a:pt x="223193" y="313230"/>
                  </a:cubicBezTo>
                  <a:cubicBezTo>
                    <a:pt x="224973" y="308805"/>
                    <a:pt x="225125" y="305637"/>
                    <a:pt x="223840" y="301050"/>
                  </a:cubicBezTo>
                  <a:cubicBezTo>
                    <a:pt x="223078" y="298377"/>
                    <a:pt x="221964" y="297092"/>
                    <a:pt x="220632" y="294637"/>
                  </a:cubicBezTo>
                  <a:cubicBezTo>
                    <a:pt x="218794" y="291307"/>
                    <a:pt x="215577" y="290137"/>
                    <a:pt x="215500" y="286311"/>
                  </a:cubicBezTo>
                  <a:cubicBezTo>
                    <a:pt x="215434" y="282629"/>
                    <a:pt x="217642" y="280850"/>
                    <a:pt x="219984" y="277986"/>
                  </a:cubicBezTo>
                  <a:cubicBezTo>
                    <a:pt x="221898" y="275664"/>
                    <a:pt x="225344" y="275845"/>
                    <a:pt x="225763" y="272876"/>
                  </a:cubicBezTo>
                  <a:cubicBezTo>
                    <a:pt x="226153" y="269974"/>
                    <a:pt x="223031" y="269156"/>
                    <a:pt x="221917" y="266463"/>
                  </a:cubicBezTo>
                  <a:cubicBezTo>
                    <a:pt x="220632" y="263380"/>
                    <a:pt x="220061" y="261467"/>
                    <a:pt x="219984" y="258137"/>
                  </a:cubicBezTo>
                  <a:cubicBezTo>
                    <a:pt x="219927" y="255092"/>
                    <a:pt x="221022" y="253475"/>
                    <a:pt x="221270" y="250439"/>
                  </a:cubicBezTo>
                  <a:cubicBezTo>
                    <a:pt x="221650" y="245701"/>
                    <a:pt x="221155" y="242998"/>
                    <a:pt x="220632" y="238269"/>
                  </a:cubicBezTo>
                  <a:cubicBezTo>
                    <a:pt x="220270" y="235015"/>
                    <a:pt x="220375" y="233065"/>
                    <a:pt x="219356" y="229944"/>
                  </a:cubicBezTo>
                  <a:cubicBezTo>
                    <a:pt x="218090" y="226118"/>
                    <a:pt x="215481" y="224815"/>
                    <a:pt x="214225" y="220980"/>
                  </a:cubicBezTo>
                  <a:cubicBezTo>
                    <a:pt x="213349" y="218335"/>
                    <a:pt x="213968" y="216527"/>
                    <a:pt x="212940" y="213939"/>
                  </a:cubicBezTo>
                  <a:cubicBezTo>
                    <a:pt x="211559" y="210457"/>
                    <a:pt x="209427" y="209258"/>
                    <a:pt x="207170" y="206251"/>
                  </a:cubicBezTo>
                  <a:lnTo>
                    <a:pt x="205895" y="206251"/>
                  </a:lnTo>
                  <a:cubicBezTo>
                    <a:pt x="203391" y="205747"/>
                    <a:pt x="202030" y="205004"/>
                    <a:pt x="199478" y="204966"/>
                  </a:cubicBezTo>
                  <a:cubicBezTo>
                    <a:pt x="197470" y="204928"/>
                    <a:pt x="196365" y="205452"/>
                    <a:pt x="194357" y="205604"/>
                  </a:cubicBezTo>
                  <a:cubicBezTo>
                    <a:pt x="191120" y="205861"/>
                    <a:pt x="188245" y="207983"/>
                    <a:pt x="186027" y="205604"/>
                  </a:cubicBezTo>
                  <a:cubicBezTo>
                    <a:pt x="183799" y="203215"/>
                    <a:pt x="186703" y="200542"/>
                    <a:pt x="186665" y="197278"/>
                  </a:cubicBezTo>
                  <a:cubicBezTo>
                    <a:pt x="186617" y="193253"/>
                    <a:pt x="184475" y="190950"/>
                    <a:pt x="185379" y="187030"/>
                  </a:cubicBezTo>
                  <a:cubicBezTo>
                    <a:pt x="187302" y="178704"/>
                    <a:pt x="182171" y="180636"/>
                    <a:pt x="182171" y="180636"/>
                  </a:cubicBezTo>
                  <a:cubicBezTo>
                    <a:pt x="179924" y="182625"/>
                    <a:pt x="179258" y="184785"/>
                    <a:pt x="176411" y="185746"/>
                  </a:cubicBezTo>
                  <a:cubicBezTo>
                    <a:pt x="174051" y="186554"/>
                    <a:pt x="172489" y="186022"/>
                    <a:pt x="170005" y="185746"/>
                  </a:cubicBezTo>
                  <a:cubicBezTo>
                    <a:pt x="166387" y="185336"/>
                    <a:pt x="163817" y="185527"/>
                    <a:pt x="161027" y="183176"/>
                  </a:cubicBezTo>
                  <a:cubicBezTo>
                    <a:pt x="158800" y="181302"/>
                    <a:pt x="159514" y="178514"/>
                    <a:pt x="157181" y="176763"/>
                  </a:cubicBezTo>
                  <a:cubicBezTo>
                    <a:pt x="155087" y="175222"/>
                    <a:pt x="153297" y="175498"/>
                    <a:pt x="150774" y="174851"/>
                  </a:cubicBezTo>
                  <a:cubicBezTo>
                    <a:pt x="148547" y="174270"/>
                    <a:pt x="145929" y="175679"/>
                    <a:pt x="145005" y="173566"/>
                  </a:cubicBezTo>
                  <a:cubicBezTo>
                    <a:pt x="144729" y="172938"/>
                    <a:pt x="144919" y="172424"/>
                    <a:pt x="145329" y="171968"/>
                  </a:cubicBezTo>
                  <a:cubicBezTo>
                    <a:pt x="146290" y="170892"/>
                    <a:pt x="148432" y="170093"/>
                    <a:pt x="148213" y="168438"/>
                  </a:cubicBezTo>
                  <a:cubicBezTo>
                    <a:pt x="148013" y="167010"/>
                    <a:pt x="147109" y="166430"/>
                    <a:pt x="146290" y="165240"/>
                  </a:cubicBezTo>
                  <a:cubicBezTo>
                    <a:pt x="144786" y="163061"/>
                    <a:pt x="143072" y="162433"/>
                    <a:pt x="141806" y="160112"/>
                  </a:cubicBezTo>
                  <a:cubicBezTo>
                    <a:pt x="140321" y="157400"/>
                    <a:pt x="141149" y="155240"/>
                    <a:pt x="139874" y="152423"/>
                  </a:cubicBezTo>
                  <a:cubicBezTo>
                    <a:pt x="138912" y="150273"/>
                    <a:pt x="137970" y="149274"/>
                    <a:pt x="136675" y="147304"/>
                  </a:cubicBezTo>
                  <a:cubicBezTo>
                    <a:pt x="135000" y="144754"/>
                    <a:pt x="132705" y="143907"/>
                    <a:pt x="132191" y="140891"/>
                  </a:cubicBezTo>
                  <a:cubicBezTo>
                    <a:pt x="131763" y="138379"/>
                    <a:pt x="133019" y="136999"/>
                    <a:pt x="133467" y="134497"/>
                  </a:cubicBezTo>
                  <a:cubicBezTo>
                    <a:pt x="134381" y="129520"/>
                    <a:pt x="132229" y="125610"/>
                    <a:pt x="135390" y="121671"/>
                  </a:cubicBezTo>
                  <a:cubicBezTo>
                    <a:pt x="136961" y="119720"/>
                    <a:pt x="138836" y="119663"/>
                    <a:pt x="140521" y="117836"/>
                  </a:cubicBezTo>
                  <a:cubicBezTo>
                    <a:pt x="143777" y="114277"/>
                    <a:pt x="143501" y="110899"/>
                    <a:pt x="145005" y="106303"/>
                  </a:cubicBezTo>
                  <a:cubicBezTo>
                    <a:pt x="146138" y="102850"/>
                    <a:pt x="147138" y="100946"/>
                    <a:pt x="147576" y="97340"/>
                  </a:cubicBezTo>
                  <a:cubicBezTo>
                    <a:pt x="147899" y="94609"/>
                    <a:pt x="145710" y="92316"/>
                    <a:pt x="147576" y="90289"/>
                  </a:cubicBezTo>
                  <a:cubicBezTo>
                    <a:pt x="149594" y="88082"/>
                    <a:pt x="152535" y="91555"/>
                    <a:pt x="155268" y="90289"/>
                  </a:cubicBezTo>
                  <a:cubicBezTo>
                    <a:pt x="157514" y="89252"/>
                    <a:pt x="158000" y="87559"/>
                    <a:pt x="159742" y="85808"/>
                  </a:cubicBezTo>
                  <a:cubicBezTo>
                    <a:pt x="161998" y="83562"/>
                    <a:pt x="162512" y="81117"/>
                    <a:pt x="165511" y="80051"/>
                  </a:cubicBezTo>
                  <a:cubicBezTo>
                    <a:pt x="167872" y="79214"/>
                    <a:pt x="169433" y="79851"/>
                    <a:pt x="171918" y="80051"/>
                  </a:cubicBezTo>
                  <a:cubicBezTo>
                    <a:pt x="174955" y="80260"/>
                    <a:pt x="176945" y="82782"/>
                    <a:pt x="179620" y="81326"/>
                  </a:cubicBezTo>
                  <a:cubicBezTo>
                    <a:pt x="181505" y="80298"/>
                    <a:pt x="181571" y="78595"/>
                    <a:pt x="182818" y="76835"/>
                  </a:cubicBezTo>
                  <a:lnTo>
                    <a:pt x="183456" y="75550"/>
                  </a:lnTo>
                  <a:cubicBezTo>
                    <a:pt x="182704" y="72315"/>
                    <a:pt x="181419" y="70574"/>
                    <a:pt x="181533" y="67225"/>
                  </a:cubicBezTo>
                  <a:cubicBezTo>
                    <a:pt x="181619" y="64922"/>
                    <a:pt x="181762" y="63504"/>
                    <a:pt x="182818" y="61468"/>
                  </a:cubicBezTo>
                  <a:cubicBezTo>
                    <a:pt x="183713" y="59736"/>
                    <a:pt x="184865" y="59203"/>
                    <a:pt x="186027" y="57633"/>
                  </a:cubicBezTo>
                  <a:cubicBezTo>
                    <a:pt x="187750" y="55283"/>
                    <a:pt x="188511" y="53799"/>
                    <a:pt x="189863" y="51239"/>
                  </a:cubicBezTo>
                  <a:cubicBezTo>
                    <a:pt x="191272" y="48556"/>
                    <a:pt x="194718" y="46691"/>
                    <a:pt x="193071" y="44169"/>
                  </a:cubicBezTo>
                  <a:cubicBezTo>
                    <a:pt x="191434" y="41657"/>
                    <a:pt x="188369" y="44388"/>
                    <a:pt x="185379" y="44169"/>
                  </a:cubicBezTo>
                  <a:cubicBezTo>
                    <a:pt x="183371" y="44017"/>
                    <a:pt x="181714" y="44931"/>
                    <a:pt x="180258" y="43541"/>
                  </a:cubicBezTo>
                  <a:cubicBezTo>
                    <a:pt x="179115" y="42447"/>
                    <a:pt x="179981" y="40925"/>
                    <a:pt x="178972" y="39697"/>
                  </a:cubicBezTo>
                  <a:cubicBezTo>
                    <a:pt x="176535" y="36757"/>
                    <a:pt x="173156" y="42095"/>
                    <a:pt x="169367" y="41629"/>
                  </a:cubicBezTo>
                  <a:cubicBezTo>
                    <a:pt x="167006" y="41334"/>
                    <a:pt x="165911" y="39193"/>
                    <a:pt x="163598" y="39697"/>
                  </a:cubicBezTo>
                  <a:cubicBezTo>
                    <a:pt x="161180" y="40240"/>
                    <a:pt x="161437" y="43342"/>
                    <a:pt x="159104" y="44179"/>
                  </a:cubicBezTo>
                  <a:cubicBezTo>
                    <a:pt x="156743" y="45054"/>
                    <a:pt x="155211" y="43675"/>
                    <a:pt x="152697" y="43551"/>
                  </a:cubicBezTo>
                  <a:cubicBezTo>
                    <a:pt x="149955" y="43418"/>
                    <a:pt x="148128" y="44740"/>
                    <a:pt x="145643" y="43551"/>
                  </a:cubicBezTo>
                  <a:cubicBezTo>
                    <a:pt x="143729" y="42638"/>
                    <a:pt x="143149" y="41343"/>
                    <a:pt x="141806" y="39707"/>
                  </a:cubicBezTo>
                  <a:cubicBezTo>
                    <a:pt x="139598" y="37033"/>
                    <a:pt x="139160" y="34968"/>
                    <a:pt x="137313" y="32028"/>
                  </a:cubicBezTo>
                  <a:cubicBezTo>
                    <a:pt x="135875" y="29735"/>
                    <a:pt x="134505" y="28755"/>
                    <a:pt x="133467" y="26271"/>
                  </a:cubicBezTo>
                  <a:cubicBezTo>
                    <a:pt x="132686" y="24359"/>
                    <a:pt x="133134" y="22960"/>
                    <a:pt x="132191" y="21143"/>
                  </a:cubicBezTo>
                  <a:cubicBezTo>
                    <a:pt x="129659" y="16280"/>
                    <a:pt x="122586" y="19811"/>
                    <a:pt x="119368" y="15367"/>
                  </a:cubicBezTo>
                  <a:cubicBezTo>
                    <a:pt x="117788" y="13207"/>
                    <a:pt x="118130" y="11313"/>
                    <a:pt x="116816" y="8973"/>
                  </a:cubicBezTo>
                  <a:cubicBezTo>
                    <a:pt x="115750" y="7108"/>
                    <a:pt x="115093" y="6033"/>
                    <a:pt x="113599" y="4482"/>
                  </a:cubicBezTo>
                  <a:cubicBezTo>
                    <a:pt x="111876" y="2683"/>
                    <a:pt x="110857" y="1389"/>
                    <a:pt x="108477" y="647"/>
                  </a:cubicBezTo>
                  <a:cubicBezTo>
                    <a:pt x="106335" y="-38"/>
                    <a:pt x="104955" y="647"/>
                    <a:pt x="102708" y="647"/>
                  </a:cubicBezTo>
                  <a:lnTo>
                    <a:pt x="100147" y="0"/>
                  </a:lnTo>
                  <a:cubicBezTo>
                    <a:pt x="101889" y="2997"/>
                    <a:pt x="104564" y="4215"/>
                    <a:pt x="104631" y="7698"/>
                  </a:cubicBezTo>
                  <a:cubicBezTo>
                    <a:pt x="104669" y="10067"/>
                    <a:pt x="103355" y="11171"/>
                    <a:pt x="102708" y="13454"/>
                  </a:cubicBezTo>
                  <a:cubicBezTo>
                    <a:pt x="101670" y="17137"/>
                    <a:pt x="101870" y="19401"/>
                    <a:pt x="100785" y="23065"/>
                  </a:cubicBezTo>
                  <a:cubicBezTo>
                    <a:pt x="99642" y="26928"/>
                    <a:pt x="99319" y="29421"/>
                    <a:pt x="96939" y="32675"/>
                  </a:cubicBezTo>
                  <a:cubicBezTo>
                    <a:pt x="94959" y="35387"/>
                    <a:pt x="92969" y="36120"/>
                    <a:pt x="90532" y="38432"/>
                  </a:cubicBezTo>
                  <a:cubicBezTo>
                    <a:pt x="88485" y="40392"/>
                    <a:pt x="87847" y="42152"/>
                    <a:pt x="85401" y="43560"/>
                  </a:cubicBezTo>
                  <a:cubicBezTo>
                    <a:pt x="82735" y="45121"/>
                    <a:pt x="80631" y="44474"/>
                    <a:pt x="77718" y="45473"/>
                  </a:cubicBezTo>
                  <a:cubicBezTo>
                    <a:pt x="74862" y="46472"/>
                    <a:pt x="73472" y="47576"/>
                    <a:pt x="70664" y="48689"/>
                  </a:cubicBezTo>
                  <a:cubicBezTo>
                    <a:pt x="67722" y="49840"/>
                    <a:pt x="65637" y="49546"/>
                    <a:pt x="62971" y="51268"/>
                  </a:cubicBezTo>
                  <a:cubicBezTo>
                    <a:pt x="60144" y="53057"/>
                    <a:pt x="59344" y="55064"/>
                    <a:pt x="57202" y="57662"/>
                  </a:cubicBezTo>
                  <a:cubicBezTo>
                    <a:pt x="54822" y="60555"/>
                    <a:pt x="53471" y="62210"/>
                    <a:pt x="51433" y="65350"/>
                  </a:cubicBezTo>
                  <a:cubicBezTo>
                    <a:pt x="48825" y="69385"/>
                    <a:pt x="46864" y="71583"/>
                    <a:pt x="45664" y="76245"/>
                  </a:cubicBezTo>
                  <a:cubicBezTo>
                    <a:pt x="44731" y="79889"/>
                    <a:pt x="47206" y="82792"/>
                    <a:pt x="45036" y="85855"/>
                  </a:cubicBezTo>
                  <a:cubicBezTo>
                    <a:pt x="43208" y="88405"/>
                    <a:pt x="41028" y="90423"/>
                    <a:pt x="37972" y="89690"/>
                  </a:cubicBezTo>
                  <a:cubicBezTo>
                    <a:pt x="34811" y="88938"/>
                    <a:pt x="36154" y="84523"/>
                    <a:pt x="33498" y="82649"/>
                  </a:cubicBezTo>
                  <a:cubicBezTo>
                    <a:pt x="30975" y="80869"/>
                    <a:pt x="28852" y="81250"/>
                    <a:pt x="25806" y="80727"/>
                  </a:cubicBezTo>
                  <a:cubicBezTo>
                    <a:pt x="23578" y="80356"/>
                    <a:pt x="21693" y="81631"/>
                    <a:pt x="20036" y="80099"/>
                  </a:cubicBezTo>
                  <a:cubicBezTo>
                    <a:pt x="18199" y="78386"/>
                    <a:pt x="18532" y="76045"/>
                    <a:pt x="19399" y="73686"/>
                  </a:cubicBezTo>
                  <a:cubicBezTo>
                    <a:pt x="20236" y="71364"/>
                    <a:pt x="23235" y="71592"/>
                    <a:pt x="23883" y="69204"/>
                  </a:cubicBezTo>
                  <a:cubicBezTo>
                    <a:pt x="24558" y="66673"/>
                    <a:pt x="23302" y="65027"/>
                    <a:pt x="21959" y="62791"/>
                  </a:cubicBezTo>
                  <a:cubicBezTo>
                    <a:pt x="20665" y="60678"/>
                    <a:pt x="19227" y="60060"/>
                    <a:pt x="17476" y="58309"/>
                  </a:cubicBezTo>
                  <a:lnTo>
                    <a:pt x="18094" y="57643"/>
                  </a:lnTo>
                  <a:cubicBezTo>
                    <a:pt x="16914" y="58642"/>
                    <a:pt x="15733" y="59536"/>
                    <a:pt x="14267" y="60878"/>
                  </a:cubicBezTo>
                  <a:cubicBezTo>
                    <a:pt x="11507" y="63361"/>
                    <a:pt x="8841" y="63932"/>
                    <a:pt x="7213" y="67272"/>
                  </a:cubicBezTo>
                  <a:cubicBezTo>
                    <a:pt x="6318" y="69128"/>
                    <a:pt x="6680" y="70488"/>
                    <a:pt x="5937" y="72401"/>
                  </a:cubicBezTo>
                  <a:cubicBezTo>
                    <a:pt x="4890" y="75132"/>
                    <a:pt x="3243" y="76140"/>
                    <a:pt x="2091" y="78814"/>
                  </a:cubicBezTo>
                  <a:cubicBezTo>
                    <a:pt x="1044" y="81212"/>
                    <a:pt x="-517" y="82696"/>
                    <a:pt x="168" y="85227"/>
                  </a:cubicBezTo>
                  <a:cubicBezTo>
                    <a:pt x="816" y="87606"/>
                    <a:pt x="3814" y="87378"/>
                    <a:pt x="4652" y="89700"/>
                  </a:cubicBezTo>
                  <a:cubicBezTo>
                    <a:pt x="5509" y="92069"/>
                    <a:pt x="3872" y="93601"/>
                    <a:pt x="4014" y="96113"/>
                  </a:cubicBezTo>
                  <a:cubicBezTo>
                    <a:pt x="4186" y="99186"/>
                    <a:pt x="5776" y="100709"/>
                    <a:pt x="5937" y="103801"/>
                  </a:cubicBezTo>
                  <a:cubicBezTo>
                    <a:pt x="6109" y="107084"/>
                    <a:pt x="3548" y="109044"/>
                    <a:pt x="4652" y="112127"/>
                  </a:cubicBezTo>
                  <a:cubicBezTo>
                    <a:pt x="5852" y="115476"/>
                    <a:pt x="8574" y="116218"/>
                    <a:pt x="11706" y="117893"/>
                  </a:cubicBezTo>
                  <a:cubicBezTo>
                    <a:pt x="14486" y="119387"/>
                    <a:pt x="16324" y="119710"/>
                    <a:pt x="19399" y="120462"/>
                  </a:cubicBezTo>
                  <a:cubicBezTo>
                    <a:pt x="22588" y="121233"/>
                    <a:pt x="25015" y="119872"/>
                    <a:pt x="27729" y="121737"/>
                  </a:cubicBezTo>
                  <a:cubicBezTo>
                    <a:pt x="31232" y="124173"/>
                    <a:pt x="29909" y="128055"/>
                    <a:pt x="31565" y="131994"/>
                  </a:cubicBezTo>
                  <a:cubicBezTo>
                    <a:pt x="34745" y="139502"/>
                    <a:pt x="36411" y="143955"/>
                    <a:pt x="41190" y="150559"/>
                  </a:cubicBezTo>
                  <a:cubicBezTo>
                    <a:pt x="44084" y="154583"/>
                    <a:pt x="47245" y="155763"/>
                    <a:pt x="49510" y="160169"/>
                  </a:cubicBezTo>
                  <a:cubicBezTo>
                    <a:pt x="50967" y="162995"/>
                    <a:pt x="50681" y="165022"/>
                    <a:pt x="52081" y="167857"/>
                  </a:cubicBezTo>
                  <a:cubicBezTo>
                    <a:pt x="52957" y="169646"/>
                    <a:pt x="54023" y="170892"/>
                    <a:pt x="55146" y="172025"/>
                  </a:cubicBezTo>
                  <a:cubicBezTo>
                    <a:pt x="56945" y="173833"/>
                    <a:pt x="58878" y="175326"/>
                    <a:pt x="60411" y="178105"/>
                  </a:cubicBezTo>
                  <a:cubicBezTo>
                    <a:pt x="63419" y="183586"/>
                    <a:pt x="62638" y="187658"/>
                    <a:pt x="64895" y="193481"/>
                  </a:cubicBezTo>
                  <a:cubicBezTo>
                    <a:pt x="66799" y="198382"/>
                    <a:pt x="68465" y="200884"/>
                    <a:pt x="70664" y="205651"/>
                  </a:cubicBezTo>
                  <a:cubicBezTo>
                    <a:pt x="72958" y="210618"/>
                    <a:pt x="73681" y="213730"/>
                    <a:pt x="76433" y="218468"/>
                  </a:cubicBezTo>
                  <a:cubicBezTo>
                    <a:pt x="79384" y="223568"/>
                    <a:pt x="82240" y="225662"/>
                    <a:pt x="85401" y="230619"/>
                  </a:cubicBezTo>
                  <a:cubicBezTo>
                    <a:pt x="87571" y="234026"/>
                    <a:pt x="88780" y="235976"/>
                    <a:pt x="90532" y="239592"/>
                  </a:cubicBezTo>
                  <a:cubicBezTo>
                    <a:pt x="92284" y="243236"/>
                    <a:pt x="92588" y="245577"/>
                    <a:pt x="94378" y="249202"/>
                  </a:cubicBezTo>
                  <a:cubicBezTo>
                    <a:pt x="95520" y="251514"/>
                    <a:pt x="96577" y="252609"/>
                    <a:pt x="97586" y="254978"/>
                  </a:cubicBezTo>
                  <a:cubicBezTo>
                    <a:pt x="99585" y="259660"/>
                    <a:pt x="97796" y="263256"/>
                    <a:pt x="100147" y="267786"/>
                  </a:cubicBezTo>
                  <a:cubicBezTo>
                    <a:pt x="101946" y="271239"/>
                    <a:pt x="104088" y="272448"/>
                    <a:pt x="106554" y="275474"/>
                  </a:cubicBezTo>
                  <a:cubicBezTo>
                    <a:pt x="109591" y="279185"/>
                    <a:pt x="110971" y="281582"/>
                    <a:pt x="114246" y="285074"/>
                  </a:cubicBezTo>
                  <a:cubicBezTo>
                    <a:pt x="117492" y="288586"/>
                    <a:pt x="119558" y="290355"/>
                    <a:pt x="123214" y="293419"/>
                  </a:cubicBezTo>
                  <a:cubicBezTo>
                    <a:pt x="126355" y="296036"/>
                    <a:pt x="128259" y="297378"/>
                    <a:pt x="131544" y="299823"/>
                  </a:cubicBezTo>
                  <a:cubicBezTo>
                    <a:pt x="135000" y="302383"/>
                    <a:pt x="136494" y="304742"/>
                    <a:pt x="140521" y="306227"/>
                  </a:cubicBezTo>
                  <a:cubicBezTo>
                    <a:pt x="143606" y="307378"/>
                    <a:pt x="145795" y="306322"/>
                    <a:pt x="148851" y="307511"/>
                  </a:cubicBezTo>
                  <a:cubicBezTo>
                    <a:pt x="153002" y="309053"/>
                    <a:pt x="154011" y="312193"/>
                    <a:pt x="157828" y="3144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89" name="任意形状 474"/>
            <p:cNvSpPr/>
            <p:nvPr/>
          </p:nvSpPr>
          <p:spPr>
            <a:xfrm>
              <a:off x="13322137" y="5286236"/>
              <a:ext cx="141233" cy="157732"/>
            </a:xfrm>
            <a:custGeom>
              <a:avLst/>
              <a:gdLst>
                <a:gd name="connsiteX0" fmla="*/ 12823 w 141233"/>
                <a:gd name="connsiteY0" fmla="*/ 9115 h 157732"/>
                <a:gd name="connsiteX1" fmla="*/ 6407 w 141233"/>
                <a:gd name="connsiteY1" fmla="*/ 16813 h 157732"/>
                <a:gd name="connsiteX2" fmla="*/ 3208 w 141233"/>
                <a:gd name="connsiteY2" fmla="*/ 30258 h 157732"/>
                <a:gd name="connsiteX3" fmla="*/ 2570 w 141233"/>
                <a:gd name="connsiteY3" fmla="*/ 43065 h 157732"/>
                <a:gd name="connsiteX4" fmla="*/ 1923 w 141233"/>
                <a:gd name="connsiteY4" fmla="*/ 50106 h 157732"/>
                <a:gd name="connsiteX5" fmla="*/ 1923 w 141233"/>
                <a:gd name="connsiteY5" fmla="*/ 55245 h 157732"/>
                <a:gd name="connsiteX6" fmla="*/ 0 w 141233"/>
                <a:gd name="connsiteY6" fmla="*/ 55873 h 157732"/>
                <a:gd name="connsiteX7" fmla="*/ 3846 w 141233"/>
                <a:gd name="connsiteY7" fmla="*/ 61639 h 157732"/>
                <a:gd name="connsiteX8" fmla="*/ 8330 w 141233"/>
                <a:gd name="connsiteY8" fmla="*/ 66121 h 157732"/>
                <a:gd name="connsiteX9" fmla="*/ 9615 w 141233"/>
                <a:gd name="connsiteY9" fmla="*/ 70621 h 157732"/>
                <a:gd name="connsiteX10" fmla="*/ 30768 w 141233"/>
                <a:gd name="connsiteY10" fmla="*/ 78300 h 157732"/>
                <a:gd name="connsiteX11" fmla="*/ 37175 w 141233"/>
                <a:gd name="connsiteY11" fmla="*/ 83429 h 157732"/>
                <a:gd name="connsiteX12" fmla="*/ 48704 w 141233"/>
                <a:gd name="connsiteY12" fmla="*/ 91107 h 157732"/>
                <a:gd name="connsiteX13" fmla="*/ 53835 w 141233"/>
                <a:gd name="connsiteY13" fmla="*/ 98158 h 157732"/>
                <a:gd name="connsiteX14" fmla="*/ 60890 w 141233"/>
                <a:gd name="connsiteY14" fmla="*/ 99452 h 157732"/>
                <a:gd name="connsiteX15" fmla="*/ 72418 w 141233"/>
                <a:gd name="connsiteY15" fmla="*/ 104562 h 157732"/>
                <a:gd name="connsiteX16" fmla="*/ 80758 w 141233"/>
                <a:gd name="connsiteY16" fmla="*/ 109063 h 157732"/>
                <a:gd name="connsiteX17" fmla="*/ 86517 w 141233"/>
                <a:gd name="connsiteY17" fmla="*/ 110337 h 157732"/>
                <a:gd name="connsiteX18" fmla="*/ 89726 w 141233"/>
                <a:gd name="connsiteY18" fmla="*/ 116741 h 157732"/>
                <a:gd name="connsiteX19" fmla="*/ 86517 w 141233"/>
                <a:gd name="connsiteY19" fmla="*/ 121870 h 157732"/>
                <a:gd name="connsiteX20" fmla="*/ 85242 w 141233"/>
                <a:gd name="connsiteY20" fmla="*/ 127626 h 157732"/>
                <a:gd name="connsiteX21" fmla="*/ 83966 w 141233"/>
                <a:gd name="connsiteY21" fmla="*/ 139796 h 157732"/>
                <a:gd name="connsiteX22" fmla="*/ 79473 w 141233"/>
                <a:gd name="connsiteY22" fmla="*/ 142994 h 157732"/>
                <a:gd name="connsiteX23" fmla="*/ 78197 w 141233"/>
                <a:gd name="connsiteY23" fmla="*/ 151966 h 157732"/>
                <a:gd name="connsiteX24" fmla="*/ 80758 w 141233"/>
                <a:gd name="connsiteY24" fmla="*/ 157733 h 157732"/>
                <a:gd name="connsiteX25" fmla="*/ 80110 w 141233"/>
                <a:gd name="connsiteY25" fmla="*/ 155154 h 157732"/>
                <a:gd name="connsiteX26" fmla="*/ 84604 w 141233"/>
                <a:gd name="connsiteY26" fmla="*/ 155154 h 157732"/>
                <a:gd name="connsiteX27" fmla="*/ 91649 w 141233"/>
                <a:gd name="connsiteY27" fmla="*/ 154526 h 157732"/>
                <a:gd name="connsiteX28" fmla="*/ 101264 w 141233"/>
                <a:gd name="connsiteY28" fmla="*/ 155154 h 157732"/>
                <a:gd name="connsiteX29" fmla="*/ 108318 w 141233"/>
                <a:gd name="connsiteY29" fmla="*/ 155801 h 157732"/>
                <a:gd name="connsiteX30" fmla="*/ 118562 w 141233"/>
                <a:gd name="connsiteY30" fmla="*/ 155154 h 157732"/>
                <a:gd name="connsiteX31" fmla="*/ 123693 w 141233"/>
                <a:gd name="connsiteY31" fmla="*/ 151957 h 157732"/>
                <a:gd name="connsiteX32" fmla="*/ 130747 w 141233"/>
                <a:gd name="connsiteY32" fmla="*/ 147475 h 157732"/>
                <a:gd name="connsiteX33" fmla="*/ 139077 w 141233"/>
                <a:gd name="connsiteY33" fmla="*/ 139777 h 157732"/>
                <a:gd name="connsiteX34" fmla="*/ 139715 w 141233"/>
                <a:gd name="connsiteY34" fmla="*/ 132099 h 157732"/>
                <a:gd name="connsiteX35" fmla="*/ 139077 w 141233"/>
                <a:gd name="connsiteY35" fmla="*/ 123126 h 157732"/>
                <a:gd name="connsiteX36" fmla="*/ 137792 w 141233"/>
                <a:gd name="connsiteY36" fmla="*/ 120557 h 157732"/>
                <a:gd name="connsiteX37" fmla="*/ 137792 w 141233"/>
                <a:gd name="connsiteY37" fmla="*/ 112859 h 157732"/>
                <a:gd name="connsiteX38" fmla="*/ 141000 w 141233"/>
                <a:gd name="connsiteY38" fmla="*/ 103905 h 157732"/>
                <a:gd name="connsiteX39" fmla="*/ 140362 w 141233"/>
                <a:gd name="connsiteY39" fmla="*/ 94295 h 157732"/>
                <a:gd name="connsiteX40" fmla="*/ 137792 w 141233"/>
                <a:gd name="connsiteY40" fmla="*/ 86607 h 157732"/>
                <a:gd name="connsiteX41" fmla="*/ 132670 w 141233"/>
                <a:gd name="connsiteY41" fmla="*/ 85969 h 157732"/>
                <a:gd name="connsiteX42" fmla="*/ 126254 w 141233"/>
                <a:gd name="connsiteY42" fmla="*/ 87244 h 157732"/>
                <a:gd name="connsiteX43" fmla="*/ 119209 w 141233"/>
                <a:gd name="connsiteY43" fmla="*/ 85322 h 157732"/>
                <a:gd name="connsiteX44" fmla="*/ 116648 w 141233"/>
                <a:gd name="connsiteY44" fmla="*/ 73799 h 157732"/>
                <a:gd name="connsiteX45" fmla="*/ 116648 w 141233"/>
                <a:gd name="connsiteY45" fmla="*/ 64836 h 157732"/>
                <a:gd name="connsiteX46" fmla="*/ 115363 w 141233"/>
                <a:gd name="connsiteY46" fmla="*/ 55863 h 157732"/>
                <a:gd name="connsiteX47" fmla="*/ 107033 w 141233"/>
                <a:gd name="connsiteY47" fmla="*/ 53941 h 157732"/>
                <a:gd name="connsiteX48" fmla="*/ 101911 w 141233"/>
                <a:gd name="connsiteY48" fmla="*/ 52656 h 157732"/>
                <a:gd name="connsiteX49" fmla="*/ 92287 w 141233"/>
                <a:gd name="connsiteY49" fmla="*/ 52656 h 157732"/>
                <a:gd name="connsiteX50" fmla="*/ 85889 w 141233"/>
                <a:gd name="connsiteY50" fmla="*/ 52656 h 157732"/>
                <a:gd name="connsiteX51" fmla="*/ 76912 w 141233"/>
                <a:gd name="connsiteY51" fmla="*/ 51381 h 157732"/>
                <a:gd name="connsiteX52" fmla="*/ 78197 w 141233"/>
                <a:gd name="connsiteY52" fmla="*/ 45615 h 157732"/>
                <a:gd name="connsiteX53" fmla="*/ 75627 w 141233"/>
                <a:gd name="connsiteY53" fmla="*/ 41781 h 157732"/>
                <a:gd name="connsiteX54" fmla="*/ 71781 w 141233"/>
                <a:gd name="connsiteY54" fmla="*/ 35377 h 157732"/>
                <a:gd name="connsiteX55" fmla="*/ 73704 w 141233"/>
                <a:gd name="connsiteY55" fmla="*/ 29611 h 157732"/>
                <a:gd name="connsiteX56" fmla="*/ 71781 w 141233"/>
                <a:gd name="connsiteY56" fmla="*/ 16166 h 157732"/>
                <a:gd name="connsiteX57" fmla="*/ 71143 w 141233"/>
                <a:gd name="connsiteY57" fmla="*/ 12950 h 157732"/>
                <a:gd name="connsiteX58" fmla="*/ 64726 w 141233"/>
                <a:gd name="connsiteY58" fmla="*/ 5909 h 157732"/>
                <a:gd name="connsiteX59" fmla="*/ 55758 w 141233"/>
                <a:gd name="connsiteY59" fmla="*/ 2074 h 157732"/>
                <a:gd name="connsiteX60" fmla="*/ 41659 w 141233"/>
                <a:gd name="connsiteY60" fmla="*/ 152 h 157732"/>
                <a:gd name="connsiteX61" fmla="*/ 33329 w 141233"/>
                <a:gd name="connsiteY61" fmla="*/ 2074 h 157732"/>
                <a:gd name="connsiteX62" fmla="*/ 20516 w 141233"/>
                <a:gd name="connsiteY62" fmla="*/ 6574 h 157732"/>
                <a:gd name="connsiteX63" fmla="*/ 12823 w 141233"/>
                <a:gd name="connsiteY63" fmla="*/ 9115 h 15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41233" h="157732">
                  <a:moveTo>
                    <a:pt x="12823" y="9115"/>
                  </a:moveTo>
                  <a:cubicBezTo>
                    <a:pt x="9529" y="11227"/>
                    <a:pt x="8282" y="13378"/>
                    <a:pt x="6407" y="16813"/>
                  </a:cubicBezTo>
                  <a:cubicBezTo>
                    <a:pt x="3818" y="21542"/>
                    <a:pt x="3951" y="24920"/>
                    <a:pt x="3208" y="30258"/>
                  </a:cubicBezTo>
                  <a:cubicBezTo>
                    <a:pt x="2523" y="35215"/>
                    <a:pt x="2942" y="38079"/>
                    <a:pt x="2570" y="43065"/>
                  </a:cubicBezTo>
                  <a:cubicBezTo>
                    <a:pt x="2351" y="45806"/>
                    <a:pt x="2028" y="47366"/>
                    <a:pt x="1923" y="50106"/>
                  </a:cubicBezTo>
                  <a:cubicBezTo>
                    <a:pt x="1847" y="52114"/>
                    <a:pt x="1923" y="53246"/>
                    <a:pt x="1923" y="55245"/>
                  </a:cubicBezTo>
                  <a:lnTo>
                    <a:pt x="0" y="55873"/>
                  </a:lnTo>
                  <a:cubicBezTo>
                    <a:pt x="1504" y="58109"/>
                    <a:pt x="2123" y="59564"/>
                    <a:pt x="3846" y="61639"/>
                  </a:cubicBezTo>
                  <a:cubicBezTo>
                    <a:pt x="5426" y="63551"/>
                    <a:pt x="7168" y="63942"/>
                    <a:pt x="8330" y="66121"/>
                  </a:cubicBezTo>
                  <a:cubicBezTo>
                    <a:pt x="9196" y="67738"/>
                    <a:pt x="8863" y="68956"/>
                    <a:pt x="9615" y="70621"/>
                  </a:cubicBezTo>
                  <a:cubicBezTo>
                    <a:pt x="13242" y="78595"/>
                    <a:pt x="23457" y="73428"/>
                    <a:pt x="30768" y="78300"/>
                  </a:cubicBezTo>
                  <a:cubicBezTo>
                    <a:pt x="33425" y="80089"/>
                    <a:pt x="34605" y="81516"/>
                    <a:pt x="37175" y="83429"/>
                  </a:cubicBezTo>
                  <a:cubicBezTo>
                    <a:pt x="41507" y="86664"/>
                    <a:pt x="44963" y="87216"/>
                    <a:pt x="48704" y="91107"/>
                  </a:cubicBezTo>
                  <a:cubicBezTo>
                    <a:pt x="51065" y="93581"/>
                    <a:pt x="50884" y="96464"/>
                    <a:pt x="53835" y="98158"/>
                  </a:cubicBezTo>
                  <a:cubicBezTo>
                    <a:pt x="56253" y="99557"/>
                    <a:pt x="58186" y="98710"/>
                    <a:pt x="60890" y="99452"/>
                  </a:cubicBezTo>
                  <a:cubicBezTo>
                    <a:pt x="65640" y="100746"/>
                    <a:pt x="68020" y="102383"/>
                    <a:pt x="72418" y="104562"/>
                  </a:cubicBezTo>
                  <a:cubicBezTo>
                    <a:pt x="75731" y="106217"/>
                    <a:pt x="77254" y="107873"/>
                    <a:pt x="80758" y="109063"/>
                  </a:cubicBezTo>
                  <a:cubicBezTo>
                    <a:pt x="82938" y="109786"/>
                    <a:pt x="84642" y="109005"/>
                    <a:pt x="86517" y="110337"/>
                  </a:cubicBezTo>
                  <a:cubicBezTo>
                    <a:pt x="88802" y="111965"/>
                    <a:pt x="89992" y="113963"/>
                    <a:pt x="89726" y="116741"/>
                  </a:cubicBezTo>
                  <a:cubicBezTo>
                    <a:pt x="89507" y="119091"/>
                    <a:pt x="87412" y="119700"/>
                    <a:pt x="86517" y="121870"/>
                  </a:cubicBezTo>
                  <a:cubicBezTo>
                    <a:pt x="85651" y="124011"/>
                    <a:pt x="85661" y="125362"/>
                    <a:pt x="85242" y="127626"/>
                  </a:cubicBezTo>
                  <a:cubicBezTo>
                    <a:pt x="84375" y="132327"/>
                    <a:pt x="87032" y="136143"/>
                    <a:pt x="83966" y="139796"/>
                  </a:cubicBezTo>
                  <a:cubicBezTo>
                    <a:pt x="82576" y="141443"/>
                    <a:pt x="80777" y="141290"/>
                    <a:pt x="79473" y="142994"/>
                  </a:cubicBezTo>
                  <a:cubicBezTo>
                    <a:pt x="77331" y="145820"/>
                    <a:pt x="77521" y="148503"/>
                    <a:pt x="78197" y="151966"/>
                  </a:cubicBezTo>
                  <a:cubicBezTo>
                    <a:pt x="78654" y="154383"/>
                    <a:pt x="79758" y="155477"/>
                    <a:pt x="80758" y="157733"/>
                  </a:cubicBezTo>
                  <a:lnTo>
                    <a:pt x="80110" y="155154"/>
                  </a:lnTo>
                  <a:cubicBezTo>
                    <a:pt x="81862" y="155154"/>
                    <a:pt x="82852" y="155211"/>
                    <a:pt x="84604" y="155154"/>
                  </a:cubicBezTo>
                  <a:cubicBezTo>
                    <a:pt x="87355" y="155059"/>
                    <a:pt x="88888" y="154573"/>
                    <a:pt x="91649" y="154526"/>
                  </a:cubicBezTo>
                  <a:cubicBezTo>
                    <a:pt x="95409" y="154440"/>
                    <a:pt x="97513" y="154859"/>
                    <a:pt x="101264" y="155154"/>
                  </a:cubicBezTo>
                  <a:cubicBezTo>
                    <a:pt x="104015" y="155382"/>
                    <a:pt x="105557" y="155725"/>
                    <a:pt x="108318" y="155801"/>
                  </a:cubicBezTo>
                  <a:cubicBezTo>
                    <a:pt x="112317" y="155915"/>
                    <a:pt x="114839" y="156619"/>
                    <a:pt x="118562" y="155154"/>
                  </a:cubicBezTo>
                  <a:cubicBezTo>
                    <a:pt x="120761" y="154288"/>
                    <a:pt x="121694" y="153203"/>
                    <a:pt x="123693" y="151957"/>
                  </a:cubicBezTo>
                  <a:cubicBezTo>
                    <a:pt x="126444" y="150225"/>
                    <a:pt x="128139" y="149426"/>
                    <a:pt x="130747" y="147475"/>
                  </a:cubicBezTo>
                  <a:cubicBezTo>
                    <a:pt x="134279" y="144820"/>
                    <a:pt x="137430" y="143888"/>
                    <a:pt x="139077" y="139777"/>
                  </a:cubicBezTo>
                  <a:cubicBezTo>
                    <a:pt x="140191" y="136990"/>
                    <a:pt x="139677" y="135096"/>
                    <a:pt x="139715" y="132099"/>
                  </a:cubicBezTo>
                  <a:cubicBezTo>
                    <a:pt x="139753" y="128588"/>
                    <a:pt x="140343" y="126390"/>
                    <a:pt x="139077" y="123126"/>
                  </a:cubicBezTo>
                  <a:cubicBezTo>
                    <a:pt x="138668" y="122089"/>
                    <a:pt x="138163" y="121622"/>
                    <a:pt x="137792" y="120557"/>
                  </a:cubicBezTo>
                  <a:cubicBezTo>
                    <a:pt x="136792" y="117731"/>
                    <a:pt x="137335" y="115837"/>
                    <a:pt x="137792" y="112859"/>
                  </a:cubicBezTo>
                  <a:cubicBezTo>
                    <a:pt x="138354" y="109196"/>
                    <a:pt x="140477" y="107569"/>
                    <a:pt x="141000" y="103905"/>
                  </a:cubicBezTo>
                  <a:cubicBezTo>
                    <a:pt x="141514" y="100185"/>
                    <a:pt x="141124" y="97977"/>
                    <a:pt x="140362" y="94295"/>
                  </a:cubicBezTo>
                  <a:cubicBezTo>
                    <a:pt x="139706" y="91193"/>
                    <a:pt x="140486" y="88253"/>
                    <a:pt x="137792" y="86607"/>
                  </a:cubicBezTo>
                  <a:cubicBezTo>
                    <a:pt x="136069" y="85550"/>
                    <a:pt x="134679" y="85931"/>
                    <a:pt x="132670" y="85969"/>
                  </a:cubicBezTo>
                  <a:cubicBezTo>
                    <a:pt x="130119" y="86007"/>
                    <a:pt x="128796" y="87311"/>
                    <a:pt x="126254" y="87244"/>
                  </a:cubicBezTo>
                  <a:cubicBezTo>
                    <a:pt x="123407" y="87178"/>
                    <a:pt x="121437" y="87082"/>
                    <a:pt x="119209" y="85322"/>
                  </a:cubicBezTo>
                  <a:cubicBezTo>
                    <a:pt x="115591" y="82477"/>
                    <a:pt x="117077" y="78385"/>
                    <a:pt x="116648" y="73799"/>
                  </a:cubicBezTo>
                  <a:cubicBezTo>
                    <a:pt x="116315" y="70307"/>
                    <a:pt x="116886" y="68318"/>
                    <a:pt x="116648" y="64836"/>
                  </a:cubicBezTo>
                  <a:cubicBezTo>
                    <a:pt x="116391" y="61315"/>
                    <a:pt x="117800" y="58413"/>
                    <a:pt x="115363" y="55863"/>
                  </a:cubicBezTo>
                  <a:cubicBezTo>
                    <a:pt x="113050" y="53465"/>
                    <a:pt x="110270" y="54731"/>
                    <a:pt x="107033" y="53941"/>
                  </a:cubicBezTo>
                  <a:cubicBezTo>
                    <a:pt x="105024" y="53465"/>
                    <a:pt x="103939" y="52990"/>
                    <a:pt x="101911" y="52656"/>
                  </a:cubicBezTo>
                  <a:cubicBezTo>
                    <a:pt x="98199" y="52067"/>
                    <a:pt x="96037" y="52656"/>
                    <a:pt x="92287" y="52656"/>
                  </a:cubicBezTo>
                  <a:cubicBezTo>
                    <a:pt x="89792" y="52656"/>
                    <a:pt x="88374" y="52818"/>
                    <a:pt x="85889" y="52656"/>
                  </a:cubicBezTo>
                  <a:cubicBezTo>
                    <a:pt x="82357" y="52457"/>
                    <a:pt x="78226" y="54664"/>
                    <a:pt x="76912" y="51381"/>
                  </a:cubicBezTo>
                  <a:cubicBezTo>
                    <a:pt x="76045" y="49241"/>
                    <a:pt x="78730" y="47861"/>
                    <a:pt x="78197" y="45615"/>
                  </a:cubicBezTo>
                  <a:cubicBezTo>
                    <a:pt x="77769" y="43865"/>
                    <a:pt x="76598" y="43294"/>
                    <a:pt x="75627" y="41781"/>
                  </a:cubicBezTo>
                  <a:cubicBezTo>
                    <a:pt x="74056" y="39335"/>
                    <a:pt x="71961" y="38289"/>
                    <a:pt x="71781" y="35377"/>
                  </a:cubicBezTo>
                  <a:cubicBezTo>
                    <a:pt x="71638" y="33017"/>
                    <a:pt x="73275" y="31942"/>
                    <a:pt x="73704" y="29611"/>
                  </a:cubicBezTo>
                  <a:cubicBezTo>
                    <a:pt x="74646" y="24387"/>
                    <a:pt x="72533" y="21409"/>
                    <a:pt x="71781" y="16166"/>
                  </a:cubicBezTo>
                  <a:lnTo>
                    <a:pt x="71143" y="12950"/>
                  </a:lnTo>
                  <a:cubicBezTo>
                    <a:pt x="68639" y="10219"/>
                    <a:pt x="67754" y="8068"/>
                    <a:pt x="64726" y="5909"/>
                  </a:cubicBezTo>
                  <a:cubicBezTo>
                    <a:pt x="61632" y="3701"/>
                    <a:pt x="59405" y="3178"/>
                    <a:pt x="55758" y="2074"/>
                  </a:cubicBezTo>
                  <a:cubicBezTo>
                    <a:pt x="50446" y="466"/>
                    <a:pt x="47181" y="-362"/>
                    <a:pt x="41659" y="152"/>
                  </a:cubicBezTo>
                  <a:cubicBezTo>
                    <a:pt x="38337" y="466"/>
                    <a:pt x="36547" y="1189"/>
                    <a:pt x="33329" y="2074"/>
                  </a:cubicBezTo>
                  <a:cubicBezTo>
                    <a:pt x="28217" y="3473"/>
                    <a:pt x="25523" y="4852"/>
                    <a:pt x="20516" y="6574"/>
                  </a:cubicBezTo>
                  <a:cubicBezTo>
                    <a:pt x="17517" y="7564"/>
                    <a:pt x="15479" y="7412"/>
                    <a:pt x="12823" y="911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0" name="任意形状 475"/>
            <p:cNvSpPr/>
            <p:nvPr/>
          </p:nvSpPr>
          <p:spPr>
            <a:xfrm>
              <a:off x="13480922" y="5890338"/>
              <a:ext cx="14400" cy="13500"/>
            </a:xfrm>
            <a:custGeom>
              <a:avLst/>
              <a:gdLst>
                <a:gd name="connsiteX0" fmla="*/ 5977 w 14400"/>
                <a:gd name="connsiteY0" fmla="*/ 12842 h 13500"/>
                <a:gd name="connsiteX1" fmla="*/ 7900 w 14400"/>
                <a:gd name="connsiteY1" fmla="*/ 9626 h 13500"/>
                <a:gd name="connsiteX2" fmla="*/ 11746 w 14400"/>
                <a:gd name="connsiteY2" fmla="*/ 5782 h 13500"/>
                <a:gd name="connsiteX3" fmla="*/ 14307 w 14400"/>
                <a:gd name="connsiteY3" fmla="*/ 1957 h 13500"/>
                <a:gd name="connsiteX4" fmla="*/ 10471 w 14400"/>
                <a:gd name="connsiteY4" fmla="*/ 25 h 13500"/>
                <a:gd name="connsiteX5" fmla="*/ 5977 w 14400"/>
                <a:gd name="connsiteY5" fmla="*/ 1310 h 13500"/>
                <a:gd name="connsiteX6" fmla="*/ 2131 w 14400"/>
                <a:gd name="connsiteY6" fmla="*/ 2594 h 13500"/>
                <a:gd name="connsiteX7" fmla="*/ 5349 w 14400"/>
                <a:gd name="connsiteY7" fmla="*/ 5791 h 13500"/>
                <a:gd name="connsiteX8" fmla="*/ 208 w 14400"/>
                <a:gd name="connsiteY8" fmla="*/ 11567 h 13500"/>
                <a:gd name="connsiteX9" fmla="*/ 5977 w 14400"/>
                <a:gd name="connsiteY9" fmla="*/ 12842 h 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00" h="13500">
                  <a:moveTo>
                    <a:pt x="5977" y="12842"/>
                  </a:moveTo>
                  <a:cubicBezTo>
                    <a:pt x="7215" y="12062"/>
                    <a:pt x="7034" y="10806"/>
                    <a:pt x="7900" y="9626"/>
                  </a:cubicBezTo>
                  <a:cubicBezTo>
                    <a:pt x="9166" y="7932"/>
                    <a:pt x="10423" y="7447"/>
                    <a:pt x="11746" y="5782"/>
                  </a:cubicBezTo>
                  <a:cubicBezTo>
                    <a:pt x="12889" y="4393"/>
                    <a:pt x="14850" y="3660"/>
                    <a:pt x="14307" y="1957"/>
                  </a:cubicBezTo>
                  <a:cubicBezTo>
                    <a:pt x="13812" y="339"/>
                    <a:pt x="12137" y="206"/>
                    <a:pt x="10471" y="25"/>
                  </a:cubicBezTo>
                  <a:cubicBezTo>
                    <a:pt x="8662" y="-165"/>
                    <a:pt x="7719" y="767"/>
                    <a:pt x="5977" y="1310"/>
                  </a:cubicBezTo>
                  <a:cubicBezTo>
                    <a:pt x="4473" y="1776"/>
                    <a:pt x="2636" y="1091"/>
                    <a:pt x="2131" y="2594"/>
                  </a:cubicBezTo>
                  <a:cubicBezTo>
                    <a:pt x="1579" y="4269"/>
                    <a:pt x="4873" y="4098"/>
                    <a:pt x="5349" y="5791"/>
                  </a:cubicBezTo>
                  <a:cubicBezTo>
                    <a:pt x="6139" y="8703"/>
                    <a:pt x="-1325" y="8979"/>
                    <a:pt x="208" y="11567"/>
                  </a:cubicBezTo>
                  <a:cubicBezTo>
                    <a:pt x="1389" y="13527"/>
                    <a:pt x="4035" y="14079"/>
                    <a:pt x="5977" y="1284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1" name="任意形状 476"/>
            <p:cNvSpPr/>
            <p:nvPr/>
          </p:nvSpPr>
          <p:spPr>
            <a:xfrm>
              <a:off x="13496771" y="5892209"/>
              <a:ext cx="19613" cy="11245"/>
            </a:xfrm>
            <a:custGeom>
              <a:avLst/>
              <a:gdLst>
                <a:gd name="connsiteX0" fmla="*/ 6122 w 19613"/>
                <a:gd name="connsiteY0" fmla="*/ 10971 h 11245"/>
                <a:gd name="connsiteX1" fmla="*/ 9958 w 19613"/>
                <a:gd name="connsiteY1" fmla="*/ 9687 h 11245"/>
                <a:gd name="connsiteX2" fmla="*/ 11243 w 19613"/>
                <a:gd name="connsiteY2" fmla="*/ 6471 h 11245"/>
                <a:gd name="connsiteX3" fmla="*/ 16375 w 19613"/>
                <a:gd name="connsiteY3" fmla="*/ 5196 h 11245"/>
                <a:gd name="connsiteX4" fmla="*/ 19573 w 19613"/>
                <a:gd name="connsiteY4" fmla="*/ 1989 h 11245"/>
                <a:gd name="connsiteX5" fmla="*/ 14452 w 19613"/>
                <a:gd name="connsiteY5" fmla="*/ 1352 h 11245"/>
                <a:gd name="connsiteX6" fmla="*/ 8035 w 19613"/>
                <a:gd name="connsiteY6" fmla="*/ 77 h 11245"/>
                <a:gd name="connsiteX7" fmla="*/ 2913 w 19613"/>
                <a:gd name="connsiteY7" fmla="*/ 2627 h 11245"/>
                <a:gd name="connsiteX8" fmla="*/ 990 w 19613"/>
                <a:gd name="connsiteY8" fmla="*/ 10324 h 11245"/>
                <a:gd name="connsiteX9" fmla="*/ 6122 w 19613"/>
                <a:gd name="connsiteY9" fmla="*/ 10971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13" h="11245">
                  <a:moveTo>
                    <a:pt x="6122" y="10971"/>
                  </a:moveTo>
                  <a:cubicBezTo>
                    <a:pt x="7683" y="10772"/>
                    <a:pt x="8844" y="10800"/>
                    <a:pt x="9958" y="9687"/>
                  </a:cubicBezTo>
                  <a:cubicBezTo>
                    <a:pt x="10901" y="8716"/>
                    <a:pt x="10330" y="7470"/>
                    <a:pt x="11243" y="6471"/>
                  </a:cubicBezTo>
                  <a:cubicBezTo>
                    <a:pt x="12643" y="4967"/>
                    <a:pt x="14604" y="6252"/>
                    <a:pt x="16375" y="5196"/>
                  </a:cubicBezTo>
                  <a:cubicBezTo>
                    <a:pt x="17888" y="4292"/>
                    <a:pt x="19926" y="3731"/>
                    <a:pt x="19573" y="1989"/>
                  </a:cubicBezTo>
                  <a:cubicBezTo>
                    <a:pt x="19183" y="19"/>
                    <a:pt x="16432" y="1666"/>
                    <a:pt x="14452" y="1352"/>
                  </a:cubicBezTo>
                  <a:cubicBezTo>
                    <a:pt x="11929" y="952"/>
                    <a:pt x="10558" y="-323"/>
                    <a:pt x="8035" y="77"/>
                  </a:cubicBezTo>
                  <a:cubicBezTo>
                    <a:pt x="5827" y="410"/>
                    <a:pt x="4437" y="990"/>
                    <a:pt x="2913" y="2627"/>
                  </a:cubicBezTo>
                  <a:cubicBezTo>
                    <a:pt x="810" y="4891"/>
                    <a:pt x="-1294" y="8250"/>
                    <a:pt x="990" y="10324"/>
                  </a:cubicBezTo>
                  <a:cubicBezTo>
                    <a:pt x="2485" y="11676"/>
                    <a:pt x="4122" y="11209"/>
                    <a:pt x="6122" y="1097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2" name="任意形状 477"/>
            <p:cNvSpPr/>
            <p:nvPr/>
          </p:nvSpPr>
          <p:spPr>
            <a:xfrm>
              <a:off x="14127746" y="4238354"/>
              <a:ext cx="197441" cy="159545"/>
            </a:xfrm>
            <a:custGeom>
              <a:avLst/>
              <a:gdLst>
                <a:gd name="connsiteX0" fmla="*/ 73056 w 197441"/>
                <a:gd name="connsiteY0" fmla="*/ 157624 h 159545"/>
                <a:gd name="connsiteX1" fmla="*/ 74341 w 197441"/>
                <a:gd name="connsiteY1" fmla="*/ 158423 h 159545"/>
                <a:gd name="connsiteX2" fmla="*/ 74341 w 197441"/>
                <a:gd name="connsiteY2" fmla="*/ 140962 h 159545"/>
                <a:gd name="connsiteX3" fmla="*/ 78825 w 197441"/>
                <a:gd name="connsiteY3" fmla="*/ 137765 h 159545"/>
                <a:gd name="connsiteX4" fmla="*/ 83957 w 197441"/>
                <a:gd name="connsiteY4" fmla="*/ 133284 h 159545"/>
                <a:gd name="connsiteX5" fmla="*/ 88441 w 197441"/>
                <a:gd name="connsiteY5" fmla="*/ 132637 h 159545"/>
                <a:gd name="connsiteX6" fmla="*/ 96123 w 197441"/>
                <a:gd name="connsiteY6" fmla="*/ 126880 h 159545"/>
                <a:gd name="connsiteX7" fmla="*/ 104453 w 197441"/>
                <a:gd name="connsiteY7" fmla="*/ 123036 h 159545"/>
                <a:gd name="connsiteX8" fmla="*/ 114068 w 197441"/>
                <a:gd name="connsiteY8" fmla="*/ 118554 h 159545"/>
                <a:gd name="connsiteX9" fmla="*/ 122408 w 197441"/>
                <a:gd name="connsiteY9" fmla="*/ 116623 h 159545"/>
                <a:gd name="connsiteX10" fmla="*/ 131375 w 197441"/>
                <a:gd name="connsiteY10" fmla="*/ 112788 h 159545"/>
                <a:gd name="connsiteX11" fmla="*/ 139068 w 197441"/>
                <a:gd name="connsiteY11" fmla="*/ 107022 h 159545"/>
                <a:gd name="connsiteX12" fmla="*/ 144837 w 197441"/>
                <a:gd name="connsiteY12" fmla="*/ 108297 h 159545"/>
                <a:gd name="connsiteX13" fmla="*/ 151891 w 197441"/>
                <a:gd name="connsiteY13" fmla="*/ 104453 h 159545"/>
                <a:gd name="connsiteX14" fmla="*/ 161506 w 197441"/>
                <a:gd name="connsiteY14" fmla="*/ 100609 h 159545"/>
                <a:gd name="connsiteX15" fmla="*/ 158298 w 197441"/>
                <a:gd name="connsiteY15" fmla="*/ 89723 h 159545"/>
                <a:gd name="connsiteX16" fmla="*/ 161506 w 197441"/>
                <a:gd name="connsiteY16" fmla="*/ 82035 h 159545"/>
                <a:gd name="connsiteX17" fmla="*/ 174311 w 197441"/>
                <a:gd name="connsiteY17" fmla="*/ 76269 h 159545"/>
                <a:gd name="connsiteX18" fmla="*/ 182003 w 197441"/>
                <a:gd name="connsiteY18" fmla="*/ 76269 h 159545"/>
                <a:gd name="connsiteX19" fmla="*/ 189695 w 197441"/>
                <a:gd name="connsiteY19" fmla="*/ 78191 h 159545"/>
                <a:gd name="connsiteX20" fmla="*/ 194826 w 197441"/>
                <a:gd name="connsiteY20" fmla="*/ 74356 h 159545"/>
                <a:gd name="connsiteX21" fmla="*/ 197387 w 197441"/>
                <a:gd name="connsiteY21" fmla="*/ 69228 h 159545"/>
                <a:gd name="connsiteX22" fmla="*/ 190980 w 197441"/>
                <a:gd name="connsiteY22" fmla="*/ 65383 h 159545"/>
                <a:gd name="connsiteX23" fmla="*/ 190333 w 197441"/>
                <a:gd name="connsiteY23" fmla="*/ 55773 h 159545"/>
                <a:gd name="connsiteX24" fmla="*/ 190333 w 197441"/>
                <a:gd name="connsiteY24" fmla="*/ 45525 h 159545"/>
                <a:gd name="connsiteX25" fmla="*/ 189057 w 197441"/>
                <a:gd name="connsiteY25" fmla="*/ 40397 h 159545"/>
                <a:gd name="connsiteX26" fmla="*/ 189695 w 197441"/>
                <a:gd name="connsiteY26" fmla="*/ 31433 h 159545"/>
                <a:gd name="connsiteX27" fmla="*/ 184564 w 197441"/>
                <a:gd name="connsiteY27" fmla="*/ 22470 h 159545"/>
                <a:gd name="connsiteX28" fmla="*/ 183288 w 197441"/>
                <a:gd name="connsiteY28" fmla="*/ 14782 h 159545"/>
                <a:gd name="connsiteX29" fmla="*/ 183288 w 197441"/>
                <a:gd name="connsiteY29" fmla="*/ 13497 h 159545"/>
                <a:gd name="connsiteX30" fmla="*/ 173673 w 197441"/>
                <a:gd name="connsiteY30" fmla="*/ 13497 h 159545"/>
                <a:gd name="connsiteX31" fmla="*/ 167913 w 197441"/>
                <a:gd name="connsiteY31" fmla="*/ 10928 h 159545"/>
                <a:gd name="connsiteX32" fmla="*/ 157660 w 197441"/>
                <a:gd name="connsiteY32" fmla="*/ 11566 h 159545"/>
                <a:gd name="connsiteX33" fmla="*/ 150606 w 197441"/>
                <a:gd name="connsiteY33" fmla="*/ 12213 h 159545"/>
                <a:gd name="connsiteX34" fmla="*/ 142914 w 197441"/>
                <a:gd name="connsiteY34" fmla="*/ 14782 h 159545"/>
                <a:gd name="connsiteX35" fmla="*/ 133946 w 197441"/>
                <a:gd name="connsiteY35" fmla="*/ 9653 h 159545"/>
                <a:gd name="connsiteX36" fmla="*/ 127529 w 197441"/>
                <a:gd name="connsiteY36" fmla="*/ 1965 h 159545"/>
                <a:gd name="connsiteX37" fmla="*/ 123045 w 197441"/>
                <a:gd name="connsiteY37" fmla="*/ 43 h 159545"/>
                <a:gd name="connsiteX38" fmla="*/ 119199 w 197441"/>
                <a:gd name="connsiteY38" fmla="*/ 3887 h 159545"/>
                <a:gd name="connsiteX39" fmla="*/ 116638 w 197441"/>
                <a:gd name="connsiteY39" fmla="*/ 14782 h 159545"/>
                <a:gd name="connsiteX40" fmla="*/ 111507 w 197441"/>
                <a:gd name="connsiteY40" fmla="*/ 23108 h 159545"/>
                <a:gd name="connsiteX41" fmla="*/ 106376 w 197441"/>
                <a:gd name="connsiteY41" fmla="*/ 32718 h 159545"/>
                <a:gd name="connsiteX42" fmla="*/ 102540 w 197441"/>
                <a:gd name="connsiteY42" fmla="*/ 37200 h 159545"/>
                <a:gd name="connsiteX43" fmla="*/ 96123 w 197441"/>
                <a:gd name="connsiteY43" fmla="*/ 42956 h 159545"/>
                <a:gd name="connsiteX44" fmla="*/ 87803 w 197441"/>
                <a:gd name="connsiteY44" fmla="*/ 46810 h 159545"/>
                <a:gd name="connsiteX45" fmla="*/ 77540 w 197441"/>
                <a:gd name="connsiteY45" fmla="*/ 50644 h 159545"/>
                <a:gd name="connsiteX46" fmla="*/ 64736 w 197441"/>
                <a:gd name="connsiteY46" fmla="*/ 53851 h 159545"/>
                <a:gd name="connsiteX47" fmla="*/ 55758 w 197441"/>
                <a:gd name="connsiteY47" fmla="*/ 60902 h 159545"/>
                <a:gd name="connsiteX48" fmla="*/ 58957 w 197441"/>
                <a:gd name="connsiteY48" fmla="*/ 71150 h 159545"/>
                <a:gd name="connsiteX49" fmla="*/ 57672 w 197441"/>
                <a:gd name="connsiteY49" fmla="*/ 76916 h 159545"/>
                <a:gd name="connsiteX50" fmla="*/ 57034 w 197441"/>
                <a:gd name="connsiteY50" fmla="*/ 82035 h 159545"/>
                <a:gd name="connsiteX51" fmla="*/ 53188 w 197441"/>
                <a:gd name="connsiteY51" fmla="*/ 87164 h 159545"/>
                <a:gd name="connsiteX52" fmla="*/ 52550 w 197441"/>
                <a:gd name="connsiteY52" fmla="*/ 93567 h 159545"/>
                <a:gd name="connsiteX53" fmla="*/ 54473 w 197441"/>
                <a:gd name="connsiteY53" fmla="*/ 98049 h 159545"/>
                <a:gd name="connsiteX54" fmla="*/ 57672 w 197441"/>
                <a:gd name="connsiteY54" fmla="*/ 105090 h 159545"/>
                <a:gd name="connsiteX55" fmla="*/ 56387 w 197441"/>
                <a:gd name="connsiteY55" fmla="*/ 113416 h 159545"/>
                <a:gd name="connsiteX56" fmla="*/ 51265 w 197441"/>
                <a:gd name="connsiteY56" fmla="*/ 119829 h 159545"/>
                <a:gd name="connsiteX57" fmla="*/ 44849 w 197441"/>
                <a:gd name="connsiteY57" fmla="*/ 129440 h 159545"/>
                <a:gd name="connsiteX58" fmla="*/ 38451 w 197441"/>
                <a:gd name="connsiteY58" fmla="*/ 134568 h 159545"/>
                <a:gd name="connsiteX59" fmla="*/ 33958 w 197441"/>
                <a:gd name="connsiteY59" fmla="*/ 139687 h 159545"/>
                <a:gd name="connsiteX60" fmla="*/ 28198 w 197441"/>
                <a:gd name="connsiteY60" fmla="*/ 143532 h 159545"/>
                <a:gd name="connsiteX61" fmla="*/ 19221 w 197441"/>
                <a:gd name="connsiteY61" fmla="*/ 147366 h 159545"/>
                <a:gd name="connsiteX62" fmla="*/ 12176 w 197441"/>
                <a:gd name="connsiteY62" fmla="*/ 148013 h 159545"/>
                <a:gd name="connsiteX63" fmla="*/ 4484 w 197441"/>
                <a:gd name="connsiteY63" fmla="*/ 150582 h 159545"/>
                <a:gd name="connsiteX64" fmla="*/ 0 w 197441"/>
                <a:gd name="connsiteY64" fmla="*/ 159546 h 159545"/>
                <a:gd name="connsiteX65" fmla="*/ 638 w 197441"/>
                <a:gd name="connsiteY65" fmla="*/ 158908 h 159545"/>
                <a:gd name="connsiteX66" fmla="*/ 73056 w 197441"/>
                <a:gd name="connsiteY66" fmla="*/ 157624 h 15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7441" h="159545">
                  <a:moveTo>
                    <a:pt x="73056" y="157624"/>
                  </a:moveTo>
                  <a:lnTo>
                    <a:pt x="74341" y="158423"/>
                  </a:lnTo>
                  <a:lnTo>
                    <a:pt x="74341" y="140962"/>
                  </a:lnTo>
                  <a:cubicBezTo>
                    <a:pt x="76131" y="139792"/>
                    <a:pt x="77121" y="139097"/>
                    <a:pt x="78825" y="137765"/>
                  </a:cubicBezTo>
                  <a:cubicBezTo>
                    <a:pt x="80920" y="136129"/>
                    <a:pt x="81472" y="134245"/>
                    <a:pt x="83957" y="133284"/>
                  </a:cubicBezTo>
                  <a:cubicBezTo>
                    <a:pt x="85604" y="132637"/>
                    <a:pt x="86756" y="133170"/>
                    <a:pt x="88441" y="132637"/>
                  </a:cubicBezTo>
                  <a:cubicBezTo>
                    <a:pt x="92020" y="131533"/>
                    <a:pt x="92905" y="128793"/>
                    <a:pt x="96123" y="126880"/>
                  </a:cubicBezTo>
                  <a:cubicBezTo>
                    <a:pt x="99207" y="125053"/>
                    <a:pt x="101216" y="124539"/>
                    <a:pt x="104453" y="123036"/>
                  </a:cubicBezTo>
                  <a:cubicBezTo>
                    <a:pt x="108214" y="121295"/>
                    <a:pt x="110146" y="119848"/>
                    <a:pt x="114068" y="118554"/>
                  </a:cubicBezTo>
                  <a:cubicBezTo>
                    <a:pt x="117238" y="117498"/>
                    <a:pt x="119228" y="117641"/>
                    <a:pt x="122408" y="116623"/>
                  </a:cubicBezTo>
                  <a:cubicBezTo>
                    <a:pt x="126025" y="115462"/>
                    <a:pt x="128082" y="114691"/>
                    <a:pt x="131375" y="112788"/>
                  </a:cubicBezTo>
                  <a:cubicBezTo>
                    <a:pt x="134622" y="110904"/>
                    <a:pt x="135345" y="107412"/>
                    <a:pt x="139068" y="107022"/>
                  </a:cubicBezTo>
                  <a:cubicBezTo>
                    <a:pt x="141352" y="106784"/>
                    <a:pt x="142542" y="108487"/>
                    <a:pt x="144837" y="108297"/>
                  </a:cubicBezTo>
                  <a:cubicBezTo>
                    <a:pt x="147950" y="108040"/>
                    <a:pt x="149054" y="105813"/>
                    <a:pt x="151891" y="104453"/>
                  </a:cubicBezTo>
                  <a:cubicBezTo>
                    <a:pt x="155528" y="102711"/>
                    <a:pt x="159583" y="104158"/>
                    <a:pt x="161506" y="100609"/>
                  </a:cubicBezTo>
                  <a:cubicBezTo>
                    <a:pt x="163601" y="96717"/>
                    <a:pt x="157812" y="94129"/>
                    <a:pt x="158298" y="89723"/>
                  </a:cubicBezTo>
                  <a:cubicBezTo>
                    <a:pt x="158641" y="86488"/>
                    <a:pt x="159478" y="84585"/>
                    <a:pt x="161506" y="82035"/>
                  </a:cubicBezTo>
                  <a:cubicBezTo>
                    <a:pt x="164905" y="77744"/>
                    <a:pt x="168894" y="77087"/>
                    <a:pt x="174311" y="76269"/>
                  </a:cubicBezTo>
                  <a:cubicBezTo>
                    <a:pt x="177281" y="75822"/>
                    <a:pt x="179033" y="75917"/>
                    <a:pt x="182003" y="76269"/>
                  </a:cubicBezTo>
                  <a:cubicBezTo>
                    <a:pt x="185068" y="76649"/>
                    <a:pt x="186696" y="78952"/>
                    <a:pt x="189695" y="78191"/>
                  </a:cubicBezTo>
                  <a:cubicBezTo>
                    <a:pt x="192113" y="77572"/>
                    <a:pt x="193246" y="76288"/>
                    <a:pt x="194826" y="74356"/>
                  </a:cubicBezTo>
                  <a:cubicBezTo>
                    <a:pt x="196235" y="72615"/>
                    <a:pt x="197749" y="71435"/>
                    <a:pt x="197387" y="69228"/>
                  </a:cubicBezTo>
                  <a:cubicBezTo>
                    <a:pt x="196921" y="66354"/>
                    <a:pt x="192656" y="67762"/>
                    <a:pt x="190980" y="65383"/>
                  </a:cubicBezTo>
                  <a:cubicBezTo>
                    <a:pt x="188819" y="62310"/>
                    <a:pt x="190466" y="59532"/>
                    <a:pt x="190333" y="55773"/>
                  </a:cubicBezTo>
                  <a:cubicBezTo>
                    <a:pt x="190199" y="51777"/>
                    <a:pt x="190980" y="49474"/>
                    <a:pt x="190333" y="45525"/>
                  </a:cubicBezTo>
                  <a:cubicBezTo>
                    <a:pt x="190000" y="43489"/>
                    <a:pt x="189324" y="42442"/>
                    <a:pt x="189057" y="40397"/>
                  </a:cubicBezTo>
                  <a:cubicBezTo>
                    <a:pt x="188610" y="36924"/>
                    <a:pt x="190399" y="34868"/>
                    <a:pt x="189695" y="31433"/>
                  </a:cubicBezTo>
                  <a:cubicBezTo>
                    <a:pt x="188876" y="27485"/>
                    <a:pt x="185820" y="26286"/>
                    <a:pt x="184564" y="22470"/>
                  </a:cubicBezTo>
                  <a:cubicBezTo>
                    <a:pt x="183621" y="19577"/>
                    <a:pt x="183793" y="17779"/>
                    <a:pt x="183288" y="14782"/>
                  </a:cubicBezTo>
                  <a:lnTo>
                    <a:pt x="183288" y="13497"/>
                  </a:lnTo>
                  <a:cubicBezTo>
                    <a:pt x="179813" y="14905"/>
                    <a:pt x="177414" y="13497"/>
                    <a:pt x="173673" y="13497"/>
                  </a:cubicBezTo>
                  <a:lnTo>
                    <a:pt x="167913" y="10928"/>
                  </a:lnTo>
                  <a:cubicBezTo>
                    <a:pt x="165657" y="10433"/>
                    <a:pt x="161649" y="11261"/>
                    <a:pt x="157660" y="11566"/>
                  </a:cubicBezTo>
                  <a:cubicBezTo>
                    <a:pt x="154899" y="11794"/>
                    <a:pt x="153310" y="11670"/>
                    <a:pt x="150606" y="12213"/>
                  </a:cubicBezTo>
                  <a:cubicBezTo>
                    <a:pt x="147502" y="12841"/>
                    <a:pt x="146074" y="14915"/>
                    <a:pt x="142914" y="14782"/>
                  </a:cubicBezTo>
                  <a:cubicBezTo>
                    <a:pt x="138877" y="14601"/>
                    <a:pt x="137021" y="12251"/>
                    <a:pt x="133946" y="9653"/>
                  </a:cubicBezTo>
                  <a:cubicBezTo>
                    <a:pt x="130957" y="7141"/>
                    <a:pt x="130842" y="4039"/>
                    <a:pt x="127529" y="1965"/>
                  </a:cubicBezTo>
                  <a:cubicBezTo>
                    <a:pt x="125911" y="956"/>
                    <a:pt x="124921" y="-243"/>
                    <a:pt x="123045" y="43"/>
                  </a:cubicBezTo>
                  <a:cubicBezTo>
                    <a:pt x="120951" y="376"/>
                    <a:pt x="120409" y="2146"/>
                    <a:pt x="119199" y="3887"/>
                  </a:cubicBezTo>
                  <a:cubicBezTo>
                    <a:pt x="116715" y="7474"/>
                    <a:pt x="118352" y="10766"/>
                    <a:pt x="116638" y="14782"/>
                  </a:cubicBezTo>
                  <a:cubicBezTo>
                    <a:pt x="115144" y="18283"/>
                    <a:pt x="113411" y="19806"/>
                    <a:pt x="111507" y="23108"/>
                  </a:cubicBezTo>
                  <a:cubicBezTo>
                    <a:pt x="109384" y="26780"/>
                    <a:pt x="108889" y="29283"/>
                    <a:pt x="106376" y="32718"/>
                  </a:cubicBezTo>
                  <a:cubicBezTo>
                    <a:pt x="105024" y="34573"/>
                    <a:pt x="104129" y="35525"/>
                    <a:pt x="102540" y="37200"/>
                  </a:cubicBezTo>
                  <a:cubicBezTo>
                    <a:pt x="100217" y="39635"/>
                    <a:pt x="98922" y="41101"/>
                    <a:pt x="96123" y="42956"/>
                  </a:cubicBezTo>
                  <a:cubicBezTo>
                    <a:pt x="93153" y="44945"/>
                    <a:pt x="91097" y="45411"/>
                    <a:pt x="87803" y="46810"/>
                  </a:cubicBezTo>
                  <a:cubicBezTo>
                    <a:pt x="83861" y="48465"/>
                    <a:pt x="81615" y="49360"/>
                    <a:pt x="77540" y="50644"/>
                  </a:cubicBezTo>
                  <a:cubicBezTo>
                    <a:pt x="72628" y="52205"/>
                    <a:pt x="69315" y="51520"/>
                    <a:pt x="64736" y="53851"/>
                  </a:cubicBezTo>
                  <a:cubicBezTo>
                    <a:pt x="60756" y="55868"/>
                    <a:pt x="56986" y="56620"/>
                    <a:pt x="55758" y="60902"/>
                  </a:cubicBezTo>
                  <a:cubicBezTo>
                    <a:pt x="54588" y="64917"/>
                    <a:pt x="59109" y="66963"/>
                    <a:pt x="58957" y="71150"/>
                  </a:cubicBezTo>
                  <a:cubicBezTo>
                    <a:pt x="58871" y="73443"/>
                    <a:pt x="58062" y="74642"/>
                    <a:pt x="57672" y="76916"/>
                  </a:cubicBezTo>
                  <a:cubicBezTo>
                    <a:pt x="57339" y="78905"/>
                    <a:pt x="57729" y="80151"/>
                    <a:pt x="57034" y="82035"/>
                  </a:cubicBezTo>
                  <a:cubicBezTo>
                    <a:pt x="56158" y="84376"/>
                    <a:pt x="54093" y="84833"/>
                    <a:pt x="53188" y="87164"/>
                  </a:cubicBezTo>
                  <a:cubicBezTo>
                    <a:pt x="52265" y="89495"/>
                    <a:pt x="52074" y="91103"/>
                    <a:pt x="52550" y="93567"/>
                  </a:cubicBezTo>
                  <a:cubicBezTo>
                    <a:pt x="52903" y="95432"/>
                    <a:pt x="53712" y="96308"/>
                    <a:pt x="54473" y="98049"/>
                  </a:cubicBezTo>
                  <a:cubicBezTo>
                    <a:pt x="55682" y="100818"/>
                    <a:pt x="57224" y="102112"/>
                    <a:pt x="57672" y="105090"/>
                  </a:cubicBezTo>
                  <a:cubicBezTo>
                    <a:pt x="58167" y="108344"/>
                    <a:pt x="57719" y="110419"/>
                    <a:pt x="56387" y="113416"/>
                  </a:cubicBezTo>
                  <a:cubicBezTo>
                    <a:pt x="55092" y="116356"/>
                    <a:pt x="53169" y="117260"/>
                    <a:pt x="51265" y="119829"/>
                  </a:cubicBezTo>
                  <a:cubicBezTo>
                    <a:pt x="48580" y="123445"/>
                    <a:pt x="47990" y="126195"/>
                    <a:pt x="44849" y="129440"/>
                  </a:cubicBezTo>
                  <a:cubicBezTo>
                    <a:pt x="42640" y="131742"/>
                    <a:pt x="40745" y="132332"/>
                    <a:pt x="38451" y="134568"/>
                  </a:cubicBezTo>
                  <a:cubicBezTo>
                    <a:pt x="36547" y="136414"/>
                    <a:pt x="35957" y="137937"/>
                    <a:pt x="33958" y="139687"/>
                  </a:cubicBezTo>
                  <a:cubicBezTo>
                    <a:pt x="31930" y="141467"/>
                    <a:pt x="30549" y="142209"/>
                    <a:pt x="28198" y="143532"/>
                  </a:cubicBezTo>
                  <a:cubicBezTo>
                    <a:pt x="24876" y="145387"/>
                    <a:pt x="22924" y="146538"/>
                    <a:pt x="19221" y="147366"/>
                  </a:cubicBezTo>
                  <a:cubicBezTo>
                    <a:pt x="16527" y="147985"/>
                    <a:pt x="14880" y="147471"/>
                    <a:pt x="12176" y="148013"/>
                  </a:cubicBezTo>
                  <a:cubicBezTo>
                    <a:pt x="9073" y="148641"/>
                    <a:pt x="6959" y="148613"/>
                    <a:pt x="4484" y="150582"/>
                  </a:cubicBezTo>
                  <a:cubicBezTo>
                    <a:pt x="1409" y="153009"/>
                    <a:pt x="1742" y="156044"/>
                    <a:pt x="0" y="159546"/>
                  </a:cubicBezTo>
                  <a:lnTo>
                    <a:pt x="638" y="158908"/>
                  </a:lnTo>
                  <a:lnTo>
                    <a:pt x="73056" y="157624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3" name="任意形状 478"/>
            <p:cNvSpPr/>
            <p:nvPr/>
          </p:nvSpPr>
          <p:spPr>
            <a:xfrm>
              <a:off x="14886582" y="4288989"/>
              <a:ext cx="23723" cy="75588"/>
            </a:xfrm>
            <a:custGeom>
              <a:avLst/>
              <a:gdLst>
                <a:gd name="connsiteX0" fmla="*/ 3846 w 23723"/>
                <a:gd name="connsiteY0" fmla="*/ 42923 h 75588"/>
                <a:gd name="connsiteX1" fmla="*/ 8330 w 23723"/>
                <a:gd name="connsiteY1" fmla="*/ 50611 h 75588"/>
                <a:gd name="connsiteX2" fmla="*/ 9606 w 23723"/>
                <a:gd name="connsiteY2" fmla="*/ 56377 h 75588"/>
                <a:gd name="connsiteX3" fmla="*/ 12814 w 23723"/>
                <a:gd name="connsiteY3" fmla="*/ 62144 h 75588"/>
                <a:gd name="connsiteX4" fmla="*/ 12814 w 23723"/>
                <a:gd name="connsiteY4" fmla="*/ 68547 h 75588"/>
                <a:gd name="connsiteX5" fmla="*/ 12814 w 23723"/>
                <a:gd name="connsiteY5" fmla="*/ 75589 h 75588"/>
                <a:gd name="connsiteX6" fmla="*/ 14118 w 23723"/>
                <a:gd name="connsiteY6" fmla="*/ 71744 h 75588"/>
                <a:gd name="connsiteX7" fmla="*/ 17936 w 23723"/>
                <a:gd name="connsiteY7" fmla="*/ 59574 h 75588"/>
                <a:gd name="connsiteX8" fmla="*/ 21163 w 23723"/>
                <a:gd name="connsiteY8" fmla="*/ 48042 h 75588"/>
                <a:gd name="connsiteX9" fmla="*/ 20516 w 23723"/>
                <a:gd name="connsiteY9" fmla="*/ 37794 h 75588"/>
                <a:gd name="connsiteX10" fmla="*/ 17936 w 23723"/>
                <a:gd name="connsiteY10" fmla="*/ 23712 h 75588"/>
                <a:gd name="connsiteX11" fmla="*/ 19868 w 23723"/>
                <a:gd name="connsiteY11" fmla="*/ 13454 h 75588"/>
                <a:gd name="connsiteX12" fmla="*/ 22439 w 23723"/>
                <a:gd name="connsiteY12" fmla="*/ 9610 h 75588"/>
                <a:gd name="connsiteX13" fmla="*/ 23724 w 23723"/>
                <a:gd name="connsiteY13" fmla="*/ 9610 h 75588"/>
                <a:gd name="connsiteX14" fmla="*/ 21791 w 23723"/>
                <a:gd name="connsiteY14" fmla="*/ 5766 h 75588"/>
                <a:gd name="connsiteX15" fmla="*/ 16660 w 23723"/>
                <a:gd name="connsiteY15" fmla="*/ 1922 h 75588"/>
                <a:gd name="connsiteX16" fmla="*/ 15384 w 23723"/>
                <a:gd name="connsiteY16" fmla="*/ 0 h 75588"/>
                <a:gd name="connsiteX17" fmla="*/ 10263 w 23723"/>
                <a:gd name="connsiteY17" fmla="*/ 10257 h 75588"/>
                <a:gd name="connsiteX18" fmla="*/ 7692 w 23723"/>
                <a:gd name="connsiteY18" fmla="*/ 19221 h 75588"/>
                <a:gd name="connsiteX19" fmla="*/ 5122 w 23723"/>
                <a:gd name="connsiteY19" fmla="*/ 30116 h 75588"/>
                <a:gd name="connsiteX20" fmla="*/ 1904 w 23723"/>
                <a:gd name="connsiteY20" fmla="*/ 37157 h 75588"/>
                <a:gd name="connsiteX21" fmla="*/ 0 w 23723"/>
                <a:gd name="connsiteY21" fmla="*/ 39726 h 75588"/>
                <a:gd name="connsiteX22" fmla="*/ 1276 w 23723"/>
                <a:gd name="connsiteY22" fmla="*/ 38432 h 75588"/>
                <a:gd name="connsiteX23" fmla="*/ 3846 w 23723"/>
                <a:gd name="connsiteY23" fmla="*/ 42923 h 7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23" h="75588">
                  <a:moveTo>
                    <a:pt x="3846" y="42923"/>
                  </a:moveTo>
                  <a:cubicBezTo>
                    <a:pt x="5579" y="45930"/>
                    <a:pt x="7159" y="47338"/>
                    <a:pt x="8330" y="50611"/>
                  </a:cubicBezTo>
                  <a:cubicBezTo>
                    <a:pt x="9101" y="52781"/>
                    <a:pt x="8806" y="54217"/>
                    <a:pt x="9606" y="56377"/>
                  </a:cubicBezTo>
                  <a:cubicBezTo>
                    <a:pt x="10529" y="58785"/>
                    <a:pt x="12186" y="59651"/>
                    <a:pt x="12814" y="62144"/>
                  </a:cubicBezTo>
                  <a:cubicBezTo>
                    <a:pt x="13433" y="64560"/>
                    <a:pt x="12814" y="66045"/>
                    <a:pt x="12814" y="68547"/>
                  </a:cubicBezTo>
                  <a:lnTo>
                    <a:pt x="12814" y="75589"/>
                  </a:lnTo>
                  <a:lnTo>
                    <a:pt x="14118" y="71744"/>
                  </a:lnTo>
                  <a:cubicBezTo>
                    <a:pt x="15613" y="66996"/>
                    <a:pt x="16546" y="64342"/>
                    <a:pt x="17936" y="59574"/>
                  </a:cubicBezTo>
                  <a:cubicBezTo>
                    <a:pt x="19278" y="55102"/>
                    <a:pt x="20725" y="52695"/>
                    <a:pt x="21163" y="48042"/>
                  </a:cubicBezTo>
                  <a:cubicBezTo>
                    <a:pt x="21506" y="44055"/>
                    <a:pt x="20963" y="41781"/>
                    <a:pt x="20516" y="37794"/>
                  </a:cubicBezTo>
                  <a:cubicBezTo>
                    <a:pt x="19897" y="32247"/>
                    <a:pt x="17774" y="29288"/>
                    <a:pt x="17936" y="23712"/>
                  </a:cubicBezTo>
                  <a:cubicBezTo>
                    <a:pt x="18079" y="19639"/>
                    <a:pt x="18041" y="17089"/>
                    <a:pt x="19868" y="13454"/>
                  </a:cubicBezTo>
                  <a:cubicBezTo>
                    <a:pt x="20668" y="11846"/>
                    <a:pt x="21430" y="11114"/>
                    <a:pt x="22439" y="9610"/>
                  </a:cubicBezTo>
                  <a:lnTo>
                    <a:pt x="23724" y="9610"/>
                  </a:lnTo>
                  <a:cubicBezTo>
                    <a:pt x="22391" y="8583"/>
                    <a:pt x="22819" y="7098"/>
                    <a:pt x="21791" y="5766"/>
                  </a:cubicBezTo>
                  <a:cubicBezTo>
                    <a:pt x="20287" y="3777"/>
                    <a:pt x="18669" y="3425"/>
                    <a:pt x="16660" y="1922"/>
                  </a:cubicBezTo>
                  <a:lnTo>
                    <a:pt x="15384" y="0"/>
                  </a:lnTo>
                  <a:cubicBezTo>
                    <a:pt x="14756" y="4425"/>
                    <a:pt x="11843" y="6071"/>
                    <a:pt x="10263" y="10257"/>
                  </a:cubicBezTo>
                  <a:cubicBezTo>
                    <a:pt x="8977" y="13654"/>
                    <a:pt x="8635" y="15710"/>
                    <a:pt x="7692" y="19221"/>
                  </a:cubicBezTo>
                  <a:cubicBezTo>
                    <a:pt x="6588" y="23445"/>
                    <a:pt x="6626" y="26005"/>
                    <a:pt x="5122" y="30116"/>
                  </a:cubicBezTo>
                  <a:cubicBezTo>
                    <a:pt x="4103" y="32951"/>
                    <a:pt x="3560" y="34626"/>
                    <a:pt x="1904" y="37157"/>
                  </a:cubicBezTo>
                  <a:cubicBezTo>
                    <a:pt x="276" y="39678"/>
                    <a:pt x="1990" y="37471"/>
                    <a:pt x="0" y="39726"/>
                  </a:cubicBezTo>
                  <a:lnTo>
                    <a:pt x="1276" y="38432"/>
                  </a:lnTo>
                  <a:cubicBezTo>
                    <a:pt x="2275" y="40183"/>
                    <a:pt x="2827" y="41172"/>
                    <a:pt x="3846" y="429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4" name="任意形状 479"/>
            <p:cNvSpPr/>
            <p:nvPr/>
          </p:nvSpPr>
          <p:spPr>
            <a:xfrm>
              <a:off x="15184529" y="4440842"/>
              <a:ext cx="133626" cy="164536"/>
            </a:xfrm>
            <a:custGeom>
              <a:avLst/>
              <a:gdLst>
                <a:gd name="connsiteX0" fmla="*/ 113450 w 133626"/>
                <a:gd name="connsiteY0" fmla="*/ 92250 h 164536"/>
                <a:gd name="connsiteX1" fmla="*/ 116658 w 133626"/>
                <a:gd name="connsiteY1" fmla="*/ 89680 h 164536"/>
                <a:gd name="connsiteX2" fmla="*/ 117943 w 133626"/>
                <a:gd name="connsiteY2" fmla="*/ 83277 h 164536"/>
                <a:gd name="connsiteX3" fmla="*/ 122417 w 133626"/>
                <a:gd name="connsiteY3" fmla="*/ 79433 h 164536"/>
                <a:gd name="connsiteX4" fmla="*/ 127549 w 133626"/>
                <a:gd name="connsiteY4" fmla="*/ 74304 h 164536"/>
                <a:gd name="connsiteX5" fmla="*/ 131385 w 133626"/>
                <a:gd name="connsiteY5" fmla="*/ 69185 h 164536"/>
                <a:gd name="connsiteX6" fmla="*/ 132670 w 133626"/>
                <a:gd name="connsiteY6" fmla="*/ 60859 h 164536"/>
                <a:gd name="connsiteX7" fmla="*/ 133318 w 133626"/>
                <a:gd name="connsiteY7" fmla="*/ 55730 h 164536"/>
                <a:gd name="connsiteX8" fmla="*/ 125606 w 133626"/>
                <a:gd name="connsiteY8" fmla="*/ 54455 h 164536"/>
                <a:gd name="connsiteX9" fmla="*/ 123046 w 133626"/>
                <a:gd name="connsiteY9" fmla="*/ 49317 h 164536"/>
                <a:gd name="connsiteX10" fmla="*/ 118552 w 133626"/>
                <a:gd name="connsiteY10" fmla="*/ 46767 h 164536"/>
                <a:gd name="connsiteX11" fmla="*/ 118552 w 133626"/>
                <a:gd name="connsiteY11" fmla="*/ 39079 h 164536"/>
                <a:gd name="connsiteX12" fmla="*/ 112802 w 133626"/>
                <a:gd name="connsiteY12" fmla="*/ 36519 h 164536"/>
                <a:gd name="connsiteX13" fmla="*/ 107662 w 133626"/>
                <a:gd name="connsiteY13" fmla="*/ 35872 h 164536"/>
                <a:gd name="connsiteX14" fmla="*/ 99332 w 133626"/>
                <a:gd name="connsiteY14" fmla="*/ 34597 h 164536"/>
                <a:gd name="connsiteX15" fmla="*/ 95495 w 133626"/>
                <a:gd name="connsiteY15" fmla="*/ 33950 h 164536"/>
                <a:gd name="connsiteX16" fmla="*/ 90354 w 133626"/>
                <a:gd name="connsiteY16" fmla="*/ 30106 h 164536"/>
                <a:gd name="connsiteX17" fmla="*/ 82681 w 133626"/>
                <a:gd name="connsiteY17" fmla="*/ 23702 h 164536"/>
                <a:gd name="connsiteX18" fmla="*/ 78816 w 133626"/>
                <a:gd name="connsiteY18" fmla="*/ 19858 h 164536"/>
                <a:gd name="connsiteX19" fmla="*/ 74989 w 133626"/>
                <a:gd name="connsiteY19" fmla="*/ 17299 h 164536"/>
                <a:gd name="connsiteX20" fmla="*/ 74361 w 133626"/>
                <a:gd name="connsiteY20" fmla="*/ 12817 h 164536"/>
                <a:gd name="connsiteX21" fmla="*/ 72428 w 133626"/>
                <a:gd name="connsiteY21" fmla="*/ 5776 h 164536"/>
                <a:gd name="connsiteX22" fmla="*/ 72428 w 133626"/>
                <a:gd name="connsiteY22" fmla="*/ 0 h 164536"/>
                <a:gd name="connsiteX23" fmla="*/ 69210 w 133626"/>
                <a:gd name="connsiteY23" fmla="*/ 3207 h 164536"/>
                <a:gd name="connsiteX24" fmla="*/ 60890 w 133626"/>
                <a:gd name="connsiteY24" fmla="*/ 11532 h 164536"/>
                <a:gd name="connsiteX25" fmla="*/ 57691 w 133626"/>
                <a:gd name="connsiteY25" fmla="*/ 22427 h 164536"/>
                <a:gd name="connsiteX26" fmla="*/ 55111 w 133626"/>
                <a:gd name="connsiteY26" fmla="*/ 37804 h 164536"/>
                <a:gd name="connsiteX27" fmla="*/ 52541 w 133626"/>
                <a:gd name="connsiteY27" fmla="*/ 50611 h 164536"/>
                <a:gd name="connsiteX28" fmla="*/ 52541 w 133626"/>
                <a:gd name="connsiteY28" fmla="*/ 51886 h 164536"/>
                <a:gd name="connsiteX29" fmla="*/ 52541 w 133626"/>
                <a:gd name="connsiteY29" fmla="*/ 66616 h 164536"/>
                <a:gd name="connsiteX30" fmla="*/ 48066 w 133626"/>
                <a:gd name="connsiteY30" fmla="*/ 80070 h 164536"/>
                <a:gd name="connsiteX31" fmla="*/ 42945 w 133626"/>
                <a:gd name="connsiteY31" fmla="*/ 96094 h 164536"/>
                <a:gd name="connsiteX32" fmla="*/ 33320 w 133626"/>
                <a:gd name="connsiteY32" fmla="*/ 107617 h 164536"/>
                <a:gd name="connsiteX33" fmla="*/ 9615 w 133626"/>
                <a:gd name="connsiteY33" fmla="*/ 118511 h 164536"/>
                <a:gd name="connsiteX34" fmla="*/ 0 w 133626"/>
                <a:gd name="connsiteY34" fmla="*/ 122993 h 164536"/>
                <a:gd name="connsiteX35" fmla="*/ 619 w 133626"/>
                <a:gd name="connsiteY35" fmla="*/ 122993 h 164536"/>
                <a:gd name="connsiteX36" fmla="*/ 7035 w 133626"/>
                <a:gd name="connsiteY36" fmla="*/ 133241 h 164536"/>
                <a:gd name="connsiteX37" fmla="*/ 16003 w 133626"/>
                <a:gd name="connsiteY37" fmla="*/ 145411 h 164536"/>
                <a:gd name="connsiteX38" fmla="*/ 29588 w 133626"/>
                <a:gd name="connsiteY38" fmla="*/ 164536 h 164536"/>
                <a:gd name="connsiteX39" fmla="*/ 33320 w 133626"/>
                <a:gd name="connsiteY39" fmla="*/ 163984 h 164536"/>
                <a:gd name="connsiteX40" fmla="*/ 42288 w 133626"/>
                <a:gd name="connsiteY40" fmla="*/ 162700 h 164536"/>
                <a:gd name="connsiteX41" fmla="*/ 49342 w 133626"/>
                <a:gd name="connsiteY41" fmla="*/ 159503 h 164536"/>
                <a:gd name="connsiteX42" fmla="*/ 55749 w 133626"/>
                <a:gd name="connsiteY42" fmla="*/ 156943 h 164536"/>
                <a:gd name="connsiteX43" fmla="*/ 61518 w 133626"/>
                <a:gd name="connsiteY43" fmla="*/ 158865 h 164536"/>
                <a:gd name="connsiteX44" fmla="*/ 67268 w 133626"/>
                <a:gd name="connsiteY44" fmla="*/ 160140 h 164536"/>
                <a:gd name="connsiteX45" fmla="*/ 70476 w 133626"/>
                <a:gd name="connsiteY45" fmla="*/ 155659 h 164536"/>
                <a:gd name="connsiteX46" fmla="*/ 68563 w 133626"/>
                <a:gd name="connsiteY46" fmla="*/ 152452 h 164536"/>
                <a:gd name="connsiteX47" fmla="*/ 66649 w 133626"/>
                <a:gd name="connsiteY47" fmla="*/ 145411 h 164536"/>
                <a:gd name="connsiteX48" fmla="*/ 73685 w 133626"/>
                <a:gd name="connsiteY48" fmla="*/ 142204 h 164536"/>
                <a:gd name="connsiteX49" fmla="*/ 82672 w 133626"/>
                <a:gd name="connsiteY49" fmla="*/ 140292 h 164536"/>
                <a:gd name="connsiteX50" fmla="*/ 86508 w 133626"/>
                <a:gd name="connsiteY50" fmla="*/ 137085 h 164536"/>
                <a:gd name="connsiteX51" fmla="*/ 86508 w 133626"/>
                <a:gd name="connsiteY51" fmla="*/ 130034 h 164536"/>
                <a:gd name="connsiteX52" fmla="*/ 90335 w 133626"/>
                <a:gd name="connsiteY52" fmla="*/ 125553 h 164536"/>
                <a:gd name="connsiteX53" fmla="*/ 96761 w 133626"/>
                <a:gd name="connsiteY53" fmla="*/ 119786 h 164536"/>
                <a:gd name="connsiteX54" fmla="*/ 101873 w 133626"/>
                <a:gd name="connsiteY54" fmla="*/ 113373 h 164536"/>
                <a:gd name="connsiteX55" fmla="*/ 103806 w 133626"/>
                <a:gd name="connsiteY55" fmla="*/ 106979 h 164536"/>
                <a:gd name="connsiteX56" fmla="*/ 106376 w 133626"/>
                <a:gd name="connsiteY56" fmla="*/ 99291 h 164536"/>
                <a:gd name="connsiteX57" fmla="*/ 106376 w 133626"/>
                <a:gd name="connsiteY57" fmla="*/ 93525 h 164536"/>
                <a:gd name="connsiteX58" fmla="*/ 113450 w 133626"/>
                <a:gd name="connsiteY58" fmla="*/ 92250 h 16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33626" h="164536">
                  <a:moveTo>
                    <a:pt x="113450" y="92250"/>
                  </a:moveTo>
                  <a:cubicBezTo>
                    <a:pt x="114840" y="91488"/>
                    <a:pt x="115696" y="90975"/>
                    <a:pt x="116658" y="89680"/>
                  </a:cubicBezTo>
                  <a:cubicBezTo>
                    <a:pt x="118152" y="87625"/>
                    <a:pt x="116601" y="85446"/>
                    <a:pt x="117943" y="83277"/>
                  </a:cubicBezTo>
                  <a:cubicBezTo>
                    <a:pt x="119143" y="81307"/>
                    <a:pt x="120732" y="80993"/>
                    <a:pt x="122417" y="79433"/>
                  </a:cubicBezTo>
                  <a:cubicBezTo>
                    <a:pt x="124502" y="77520"/>
                    <a:pt x="125711" y="76454"/>
                    <a:pt x="127549" y="74304"/>
                  </a:cubicBezTo>
                  <a:cubicBezTo>
                    <a:pt x="129167" y="72410"/>
                    <a:pt x="130357" y="71459"/>
                    <a:pt x="131385" y="69185"/>
                  </a:cubicBezTo>
                  <a:cubicBezTo>
                    <a:pt x="132756" y="66197"/>
                    <a:pt x="132223" y="64113"/>
                    <a:pt x="132670" y="60859"/>
                  </a:cubicBezTo>
                  <a:cubicBezTo>
                    <a:pt x="132956" y="58861"/>
                    <a:pt x="134194" y="57548"/>
                    <a:pt x="133318" y="55730"/>
                  </a:cubicBezTo>
                  <a:cubicBezTo>
                    <a:pt x="131995" y="52990"/>
                    <a:pt x="127920" y="56444"/>
                    <a:pt x="125606" y="54455"/>
                  </a:cubicBezTo>
                  <a:cubicBezTo>
                    <a:pt x="123921" y="52990"/>
                    <a:pt x="124616" y="50925"/>
                    <a:pt x="123046" y="49317"/>
                  </a:cubicBezTo>
                  <a:cubicBezTo>
                    <a:pt x="121646" y="47890"/>
                    <a:pt x="119752" y="48375"/>
                    <a:pt x="118552" y="46767"/>
                  </a:cubicBezTo>
                  <a:cubicBezTo>
                    <a:pt x="116772" y="44360"/>
                    <a:pt x="120361" y="41477"/>
                    <a:pt x="118552" y="39079"/>
                  </a:cubicBezTo>
                  <a:cubicBezTo>
                    <a:pt x="117115" y="37109"/>
                    <a:pt x="115182" y="37138"/>
                    <a:pt x="112802" y="36519"/>
                  </a:cubicBezTo>
                  <a:cubicBezTo>
                    <a:pt x="110841" y="36005"/>
                    <a:pt x="109661" y="36148"/>
                    <a:pt x="107662" y="35872"/>
                  </a:cubicBezTo>
                  <a:cubicBezTo>
                    <a:pt x="104406" y="35425"/>
                    <a:pt x="102568" y="35130"/>
                    <a:pt x="99332" y="34597"/>
                  </a:cubicBezTo>
                  <a:cubicBezTo>
                    <a:pt x="97827" y="34350"/>
                    <a:pt x="96914" y="34464"/>
                    <a:pt x="95495" y="33950"/>
                  </a:cubicBezTo>
                  <a:cubicBezTo>
                    <a:pt x="93134" y="33103"/>
                    <a:pt x="92334" y="31647"/>
                    <a:pt x="90354" y="30106"/>
                  </a:cubicBezTo>
                  <a:cubicBezTo>
                    <a:pt x="87298" y="27708"/>
                    <a:pt x="85518" y="26376"/>
                    <a:pt x="82681" y="23702"/>
                  </a:cubicBezTo>
                  <a:cubicBezTo>
                    <a:pt x="81120" y="22256"/>
                    <a:pt x="80472" y="21190"/>
                    <a:pt x="78816" y="19858"/>
                  </a:cubicBezTo>
                  <a:cubicBezTo>
                    <a:pt x="77417" y="18735"/>
                    <a:pt x="75931" y="18830"/>
                    <a:pt x="74989" y="17299"/>
                  </a:cubicBezTo>
                  <a:cubicBezTo>
                    <a:pt x="74037" y="15805"/>
                    <a:pt x="74684" y="14549"/>
                    <a:pt x="74361" y="12817"/>
                  </a:cubicBezTo>
                  <a:cubicBezTo>
                    <a:pt x="73818" y="10019"/>
                    <a:pt x="72761" y="8592"/>
                    <a:pt x="72428" y="5776"/>
                  </a:cubicBezTo>
                  <a:cubicBezTo>
                    <a:pt x="72152" y="3530"/>
                    <a:pt x="73142" y="2131"/>
                    <a:pt x="72428" y="0"/>
                  </a:cubicBezTo>
                  <a:lnTo>
                    <a:pt x="69210" y="3207"/>
                  </a:lnTo>
                  <a:cubicBezTo>
                    <a:pt x="65983" y="6451"/>
                    <a:pt x="63232" y="7574"/>
                    <a:pt x="60890" y="11532"/>
                  </a:cubicBezTo>
                  <a:cubicBezTo>
                    <a:pt x="58643" y="15348"/>
                    <a:pt x="58710" y="18117"/>
                    <a:pt x="57691" y="22427"/>
                  </a:cubicBezTo>
                  <a:cubicBezTo>
                    <a:pt x="56253" y="28336"/>
                    <a:pt x="56225" y="31819"/>
                    <a:pt x="55111" y="37804"/>
                  </a:cubicBezTo>
                  <a:cubicBezTo>
                    <a:pt x="54178" y="42809"/>
                    <a:pt x="53559" y="45606"/>
                    <a:pt x="52541" y="50611"/>
                  </a:cubicBezTo>
                  <a:lnTo>
                    <a:pt x="52541" y="51886"/>
                  </a:lnTo>
                  <a:cubicBezTo>
                    <a:pt x="52541" y="57633"/>
                    <a:pt x="53483" y="60954"/>
                    <a:pt x="52541" y="66616"/>
                  </a:cubicBezTo>
                  <a:cubicBezTo>
                    <a:pt x="51655" y="72077"/>
                    <a:pt x="49780" y="74818"/>
                    <a:pt x="48066" y="80070"/>
                  </a:cubicBezTo>
                  <a:cubicBezTo>
                    <a:pt x="46020" y="86303"/>
                    <a:pt x="46153" y="90375"/>
                    <a:pt x="42945" y="96094"/>
                  </a:cubicBezTo>
                  <a:cubicBezTo>
                    <a:pt x="40070" y="101194"/>
                    <a:pt x="38413" y="104752"/>
                    <a:pt x="33320" y="107617"/>
                  </a:cubicBezTo>
                  <a:cubicBezTo>
                    <a:pt x="23057" y="113373"/>
                    <a:pt x="19221" y="113373"/>
                    <a:pt x="9615" y="118511"/>
                  </a:cubicBezTo>
                  <a:cubicBezTo>
                    <a:pt x="6055" y="120405"/>
                    <a:pt x="3751" y="121242"/>
                    <a:pt x="0" y="122993"/>
                  </a:cubicBezTo>
                  <a:lnTo>
                    <a:pt x="619" y="122993"/>
                  </a:lnTo>
                  <a:cubicBezTo>
                    <a:pt x="3113" y="126989"/>
                    <a:pt x="4398" y="129330"/>
                    <a:pt x="7035" y="133241"/>
                  </a:cubicBezTo>
                  <a:cubicBezTo>
                    <a:pt x="10339" y="138132"/>
                    <a:pt x="12538" y="140644"/>
                    <a:pt x="16003" y="145411"/>
                  </a:cubicBezTo>
                  <a:cubicBezTo>
                    <a:pt x="21382" y="152833"/>
                    <a:pt x="24514" y="157219"/>
                    <a:pt x="29588" y="164536"/>
                  </a:cubicBezTo>
                  <a:cubicBezTo>
                    <a:pt x="30730" y="164346"/>
                    <a:pt x="31911" y="164279"/>
                    <a:pt x="33320" y="163984"/>
                  </a:cubicBezTo>
                  <a:cubicBezTo>
                    <a:pt x="36766" y="163242"/>
                    <a:pt x="38918" y="163737"/>
                    <a:pt x="42288" y="162700"/>
                  </a:cubicBezTo>
                  <a:cubicBezTo>
                    <a:pt x="45172" y="161834"/>
                    <a:pt x="46553" y="160692"/>
                    <a:pt x="49342" y="159503"/>
                  </a:cubicBezTo>
                  <a:cubicBezTo>
                    <a:pt x="51808" y="158456"/>
                    <a:pt x="53045" y="156953"/>
                    <a:pt x="55749" y="156943"/>
                  </a:cubicBezTo>
                  <a:cubicBezTo>
                    <a:pt x="58110" y="156924"/>
                    <a:pt x="59233" y="158237"/>
                    <a:pt x="61518" y="158865"/>
                  </a:cubicBezTo>
                  <a:cubicBezTo>
                    <a:pt x="63717" y="159484"/>
                    <a:pt x="65155" y="161016"/>
                    <a:pt x="67268" y="160140"/>
                  </a:cubicBezTo>
                  <a:cubicBezTo>
                    <a:pt x="69277" y="159331"/>
                    <a:pt x="70667" y="157800"/>
                    <a:pt x="70476" y="155659"/>
                  </a:cubicBezTo>
                  <a:cubicBezTo>
                    <a:pt x="70353" y="154203"/>
                    <a:pt x="69182" y="153765"/>
                    <a:pt x="68563" y="152452"/>
                  </a:cubicBezTo>
                  <a:cubicBezTo>
                    <a:pt x="67316" y="149892"/>
                    <a:pt x="65507" y="148028"/>
                    <a:pt x="66649" y="145411"/>
                  </a:cubicBezTo>
                  <a:cubicBezTo>
                    <a:pt x="67868" y="142651"/>
                    <a:pt x="70829" y="143184"/>
                    <a:pt x="73685" y="142204"/>
                  </a:cubicBezTo>
                  <a:cubicBezTo>
                    <a:pt x="77074" y="141053"/>
                    <a:pt x="79568" y="142081"/>
                    <a:pt x="82672" y="140292"/>
                  </a:cubicBezTo>
                  <a:cubicBezTo>
                    <a:pt x="84337" y="139312"/>
                    <a:pt x="85537" y="138779"/>
                    <a:pt x="86508" y="137085"/>
                  </a:cubicBezTo>
                  <a:cubicBezTo>
                    <a:pt x="87860" y="134697"/>
                    <a:pt x="85470" y="132584"/>
                    <a:pt x="86508" y="130034"/>
                  </a:cubicBezTo>
                  <a:cubicBezTo>
                    <a:pt x="87384" y="127903"/>
                    <a:pt x="88755" y="127227"/>
                    <a:pt x="90335" y="125553"/>
                  </a:cubicBezTo>
                  <a:cubicBezTo>
                    <a:pt x="92658" y="123117"/>
                    <a:pt x="94457" y="122241"/>
                    <a:pt x="96761" y="119786"/>
                  </a:cubicBezTo>
                  <a:cubicBezTo>
                    <a:pt x="98941" y="117455"/>
                    <a:pt x="100464" y="116247"/>
                    <a:pt x="101873" y="113373"/>
                  </a:cubicBezTo>
                  <a:cubicBezTo>
                    <a:pt x="103044" y="111052"/>
                    <a:pt x="103006" y="109463"/>
                    <a:pt x="103806" y="106979"/>
                  </a:cubicBezTo>
                  <a:cubicBezTo>
                    <a:pt x="104767" y="103972"/>
                    <a:pt x="105948" y="102421"/>
                    <a:pt x="106376" y="99291"/>
                  </a:cubicBezTo>
                  <a:cubicBezTo>
                    <a:pt x="106671" y="97064"/>
                    <a:pt x="105091" y="95371"/>
                    <a:pt x="106376" y="93525"/>
                  </a:cubicBezTo>
                  <a:cubicBezTo>
                    <a:pt x="107985" y="91231"/>
                    <a:pt x="110974" y="93572"/>
                    <a:pt x="113450" y="9225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5" name="任意形状 480"/>
            <p:cNvSpPr/>
            <p:nvPr/>
          </p:nvSpPr>
          <p:spPr>
            <a:xfrm>
              <a:off x="15213527" y="4605340"/>
              <a:ext cx="1151" cy="732"/>
            </a:xfrm>
            <a:custGeom>
              <a:avLst/>
              <a:gdLst>
                <a:gd name="connsiteX0" fmla="*/ 1152 w 1151"/>
                <a:gd name="connsiteY0" fmla="*/ 733 h 732"/>
                <a:gd name="connsiteX1" fmla="*/ 647 w 1151"/>
                <a:gd name="connsiteY1" fmla="*/ 0 h 732"/>
                <a:gd name="connsiteX2" fmla="*/ 0 w 1151"/>
                <a:gd name="connsiteY2" fmla="*/ 95 h 732"/>
                <a:gd name="connsiteX3" fmla="*/ 1152 w 1151"/>
                <a:gd name="connsiteY3" fmla="*/ 733 h 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" h="732">
                  <a:moveTo>
                    <a:pt x="1152" y="733"/>
                  </a:moveTo>
                  <a:cubicBezTo>
                    <a:pt x="990" y="457"/>
                    <a:pt x="847" y="257"/>
                    <a:pt x="647" y="0"/>
                  </a:cubicBezTo>
                  <a:cubicBezTo>
                    <a:pt x="447" y="29"/>
                    <a:pt x="200" y="48"/>
                    <a:pt x="0" y="95"/>
                  </a:cubicBezTo>
                  <a:lnTo>
                    <a:pt x="1152" y="733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6" name="任意形状 481"/>
            <p:cNvSpPr/>
            <p:nvPr/>
          </p:nvSpPr>
          <p:spPr>
            <a:xfrm>
              <a:off x="15562671" y="4251204"/>
              <a:ext cx="628" cy="3225"/>
            </a:xfrm>
            <a:custGeom>
              <a:avLst/>
              <a:gdLst>
                <a:gd name="connsiteX0" fmla="*/ 628 w 628"/>
                <a:gd name="connsiteY0" fmla="*/ 0 h 3225"/>
                <a:gd name="connsiteX1" fmla="*/ 0 w 628"/>
                <a:gd name="connsiteY1" fmla="*/ 3207 h 3225"/>
                <a:gd name="connsiteX2" fmla="*/ 114 w 628"/>
                <a:gd name="connsiteY2" fmla="*/ 3226 h 3225"/>
                <a:gd name="connsiteX3" fmla="*/ 628 w 628"/>
                <a:gd name="connsiteY3" fmla="*/ 0 h 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" h="3225">
                  <a:moveTo>
                    <a:pt x="628" y="0"/>
                  </a:moveTo>
                  <a:lnTo>
                    <a:pt x="0" y="3207"/>
                  </a:lnTo>
                  <a:cubicBezTo>
                    <a:pt x="48" y="3207"/>
                    <a:pt x="86" y="3216"/>
                    <a:pt x="114" y="3226"/>
                  </a:cubicBezTo>
                  <a:cubicBezTo>
                    <a:pt x="238" y="2227"/>
                    <a:pt x="305" y="1180"/>
                    <a:pt x="628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7" name="任意形状 482"/>
            <p:cNvSpPr/>
            <p:nvPr/>
          </p:nvSpPr>
          <p:spPr>
            <a:xfrm>
              <a:off x="15450507" y="4254420"/>
              <a:ext cx="461603" cy="514516"/>
            </a:xfrm>
            <a:custGeom>
              <a:avLst/>
              <a:gdLst>
                <a:gd name="connsiteX0" fmla="*/ 105748 w 461603"/>
                <a:gd name="connsiteY0" fmla="*/ 7032 h 514516"/>
                <a:gd name="connsiteX1" fmla="*/ 98037 w 461603"/>
                <a:gd name="connsiteY1" fmla="*/ 9591 h 514516"/>
                <a:gd name="connsiteX2" fmla="*/ 94848 w 461603"/>
                <a:gd name="connsiteY2" fmla="*/ 14073 h 514516"/>
                <a:gd name="connsiteX3" fmla="*/ 83947 w 461603"/>
                <a:gd name="connsiteY3" fmla="*/ 13435 h 514516"/>
                <a:gd name="connsiteX4" fmla="*/ 72409 w 461603"/>
                <a:gd name="connsiteY4" fmla="*/ 10866 h 514516"/>
                <a:gd name="connsiteX5" fmla="*/ 68572 w 461603"/>
                <a:gd name="connsiteY5" fmla="*/ 19839 h 514516"/>
                <a:gd name="connsiteX6" fmla="*/ 69191 w 461603"/>
                <a:gd name="connsiteY6" fmla="*/ 30087 h 514516"/>
                <a:gd name="connsiteX7" fmla="*/ 69191 w 461603"/>
                <a:gd name="connsiteY7" fmla="*/ 37138 h 514516"/>
                <a:gd name="connsiteX8" fmla="*/ 74322 w 461603"/>
                <a:gd name="connsiteY8" fmla="*/ 46101 h 514516"/>
                <a:gd name="connsiteX9" fmla="*/ 81367 w 461603"/>
                <a:gd name="connsiteY9" fmla="*/ 51867 h 514516"/>
                <a:gd name="connsiteX10" fmla="*/ 87146 w 461603"/>
                <a:gd name="connsiteY10" fmla="*/ 53152 h 514516"/>
                <a:gd name="connsiteX11" fmla="*/ 92268 w 461603"/>
                <a:gd name="connsiteY11" fmla="*/ 55074 h 514516"/>
                <a:gd name="connsiteX12" fmla="*/ 86498 w 461603"/>
                <a:gd name="connsiteY12" fmla="*/ 61478 h 514516"/>
                <a:gd name="connsiteX13" fmla="*/ 82652 w 461603"/>
                <a:gd name="connsiteY13" fmla="*/ 62115 h 514516"/>
                <a:gd name="connsiteX14" fmla="*/ 83281 w 461603"/>
                <a:gd name="connsiteY14" fmla="*/ 69166 h 514516"/>
                <a:gd name="connsiteX15" fmla="*/ 84585 w 461603"/>
                <a:gd name="connsiteY15" fmla="*/ 76207 h 514516"/>
                <a:gd name="connsiteX16" fmla="*/ 85880 w 461603"/>
                <a:gd name="connsiteY16" fmla="*/ 81326 h 514516"/>
                <a:gd name="connsiteX17" fmla="*/ 81367 w 461603"/>
                <a:gd name="connsiteY17" fmla="*/ 85180 h 514516"/>
                <a:gd name="connsiteX18" fmla="*/ 79454 w 461603"/>
                <a:gd name="connsiteY18" fmla="*/ 89661 h 514516"/>
                <a:gd name="connsiteX19" fmla="*/ 79454 w 461603"/>
                <a:gd name="connsiteY19" fmla="*/ 96712 h 514516"/>
                <a:gd name="connsiteX20" fmla="*/ 73047 w 461603"/>
                <a:gd name="connsiteY20" fmla="*/ 97340 h 514516"/>
                <a:gd name="connsiteX21" fmla="*/ 69838 w 461603"/>
                <a:gd name="connsiteY21" fmla="*/ 103753 h 514516"/>
                <a:gd name="connsiteX22" fmla="*/ 69838 w 461603"/>
                <a:gd name="connsiteY22" fmla="*/ 111442 h 514516"/>
                <a:gd name="connsiteX23" fmla="*/ 65992 w 461603"/>
                <a:gd name="connsiteY23" fmla="*/ 116561 h 514516"/>
                <a:gd name="connsiteX24" fmla="*/ 59576 w 461603"/>
                <a:gd name="connsiteY24" fmla="*/ 121052 h 514516"/>
                <a:gd name="connsiteX25" fmla="*/ 56358 w 461603"/>
                <a:gd name="connsiteY25" fmla="*/ 126171 h 514516"/>
                <a:gd name="connsiteX26" fmla="*/ 55102 w 461603"/>
                <a:gd name="connsiteY26" fmla="*/ 129368 h 514516"/>
                <a:gd name="connsiteX27" fmla="*/ 53179 w 461603"/>
                <a:gd name="connsiteY27" fmla="*/ 135782 h 514516"/>
                <a:gd name="connsiteX28" fmla="*/ 47429 w 461603"/>
                <a:gd name="connsiteY28" fmla="*/ 137066 h 514516"/>
                <a:gd name="connsiteX29" fmla="*/ 40374 w 461603"/>
                <a:gd name="connsiteY29" fmla="*/ 138351 h 514516"/>
                <a:gd name="connsiteX30" fmla="*/ 35234 w 461603"/>
                <a:gd name="connsiteY30" fmla="*/ 142832 h 514516"/>
                <a:gd name="connsiteX31" fmla="*/ 32035 w 461603"/>
                <a:gd name="connsiteY31" fmla="*/ 140910 h 514516"/>
                <a:gd name="connsiteX32" fmla="*/ 32035 w 461603"/>
                <a:gd name="connsiteY32" fmla="*/ 136419 h 514516"/>
                <a:gd name="connsiteX33" fmla="*/ 28836 w 461603"/>
                <a:gd name="connsiteY33" fmla="*/ 135144 h 514516"/>
                <a:gd name="connsiteX34" fmla="*/ 24981 w 461603"/>
                <a:gd name="connsiteY34" fmla="*/ 138979 h 514516"/>
                <a:gd name="connsiteX35" fmla="*/ 25628 w 461603"/>
                <a:gd name="connsiteY35" fmla="*/ 146667 h 514516"/>
                <a:gd name="connsiteX36" fmla="*/ 19849 w 461603"/>
                <a:gd name="connsiteY36" fmla="*/ 149236 h 514516"/>
                <a:gd name="connsiteX37" fmla="*/ 17298 w 461603"/>
                <a:gd name="connsiteY37" fmla="*/ 156924 h 514516"/>
                <a:gd name="connsiteX38" fmla="*/ 19211 w 461603"/>
                <a:gd name="connsiteY38" fmla="*/ 165250 h 514516"/>
                <a:gd name="connsiteX39" fmla="*/ 26913 w 461603"/>
                <a:gd name="connsiteY39" fmla="*/ 163328 h 514516"/>
                <a:gd name="connsiteX40" fmla="*/ 30121 w 461603"/>
                <a:gd name="connsiteY40" fmla="*/ 165887 h 514516"/>
                <a:gd name="connsiteX41" fmla="*/ 28179 w 461603"/>
                <a:gd name="connsiteY41" fmla="*/ 173576 h 514516"/>
                <a:gd name="connsiteX42" fmla="*/ 33320 w 461603"/>
                <a:gd name="connsiteY42" fmla="*/ 178057 h 514516"/>
                <a:gd name="connsiteX43" fmla="*/ 39099 w 461603"/>
                <a:gd name="connsiteY43" fmla="*/ 181902 h 514516"/>
                <a:gd name="connsiteX44" fmla="*/ 42288 w 461603"/>
                <a:gd name="connsiteY44" fmla="*/ 190237 h 514516"/>
                <a:gd name="connsiteX45" fmla="*/ 42592 w 461603"/>
                <a:gd name="connsiteY45" fmla="*/ 190874 h 514516"/>
                <a:gd name="connsiteX46" fmla="*/ 46134 w 461603"/>
                <a:gd name="connsiteY46" fmla="*/ 197278 h 514516"/>
                <a:gd name="connsiteX47" fmla="*/ 48704 w 461603"/>
                <a:gd name="connsiteY47" fmla="*/ 203035 h 514516"/>
                <a:gd name="connsiteX48" fmla="*/ 44201 w 461603"/>
                <a:gd name="connsiteY48" fmla="*/ 207526 h 514516"/>
                <a:gd name="connsiteX49" fmla="*/ 38451 w 461603"/>
                <a:gd name="connsiteY49" fmla="*/ 203682 h 514516"/>
                <a:gd name="connsiteX50" fmla="*/ 32035 w 461603"/>
                <a:gd name="connsiteY50" fmla="*/ 207526 h 514516"/>
                <a:gd name="connsiteX51" fmla="*/ 26256 w 461603"/>
                <a:gd name="connsiteY51" fmla="*/ 207526 h 514516"/>
                <a:gd name="connsiteX52" fmla="*/ 19221 w 461603"/>
                <a:gd name="connsiteY52" fmla="*/ 206888 h 514516"/>
                <a:gd name="connsiteX53" fmla="*/ 14099 w 461603"/>
                <a:gd name="connsiteY53" fmla="*/ 206888 h 514516"/>
                <a:gd name="connsiteX54" fmla="*/ 10263 w 461603"/>
                <a:gd name="connsiteY54" fmla="*/ 212645 h 514516"/>
                <a:gd name="connsiteX55" fmla="*/ 1285 w 461603"/>
                <a:gd name="connsiteY55" fmla="*/ 220333 h 514516"/>
                <a:gd name="connsiteX56" fmla="*/ 0 w 461603"/>
                <a:gd name="connsiteY56" fmla="*/ 219696 h 514516"/>
                <a:gd name="connsiteX57" fmla="*/ 5769 w 461603"/>
                <a:gd name="connsiteY57" fmla="*/ 224187 h 514516"/>
                <a:gd name="connsiteX58" fmla="*/ 9606 w 461603"/>
                <a:gd name="connsiteY58" fmla="*/ 228659 h 514516"/>
                <a:gd name="connsiteX59" fmla="*/ 14737 w 461603"/>
                <a:gd name="connsiteY59" fmla="*/ 232503 h 514516"/>
                <a:gd name="connsiteX60" fmla="*/ 17926 w 461603"/>
                <a:gd name="connsiteY60" fmla="*/ 235072 h 514516"/>
                <a:gd name="connsiteX61" fmla="*/ 24352 w 461603"/>
                <a:gd name="connsiteY61" fmla="*/ 235700 h 514516"/>
                <a:gd name="connsiteX62" fmla="*/ 30778 w 461603"/>
                <a:gd name="connsiteY62" fmla="*/ 236347 h 514516"/>
                <a:gd name="connsiteX63" fmla="*/ 39736 w 461603"/>
                <a:gd name="connsiteY63" fmla="*/ 235700 h 514516"/>
                <a:gd name="connsiteX64" fmla="*/ 36528 w 461603"/>
                <a:gd name="connsiteY64" fmla="*/ 240201 h 514516"/>
                <a:gd name="connsiteX65" fmla="*/ 28836 w 461603"/>
                <a:gd name="connsiteY65" fmla="*/ 243398 h 514516"/>
                <a:gd name="connsiteX66" fmla="*/ 21125 w 461603"/>
                <a:gd name="connsiteY66" fmla="*/ 242751 h 514516"/>
                <a:gd name="connsiteX67" fmla="*/ 17298 w 461603"/>
                <a:gd name="connsiteY67" fmla="*/ 244036 h 514516"/>
                <a:gd name="connsiteX68" fmla="*/ 20506 w 461603"/>
                <a:gd name="connsiteY68" fmla="*/ 250449 h 514516"/>
                <a:gd name="connsiteX69" fmla="*/ 24343 w 461603"/>
                <a:gd name="connsiteY69" fmla="*/ 253646 h 514516"/>
                <a:gd name="connsiteX70" fmla="*/ 26056 w 461603"/>
                <a:gd name="connsiteY70" fmla="*/ 255568 h 514516"/>
                <a:gd name="connsiteX71" fmla="*/ 28179 w 461603"/>
                <a:gd name="connsiteY71" fmla="*/ 258128 h 514516"/>
                <a:gd name="connsiteX72" fmla="*/ 35881 w 461603"/>
                <a:gd name="connsiteY72" fmla="*/ 264531 h 514516"/>
                <a:gd name="connsiteX73" fmla="*/ 42926 w 461603"/>
                <a:gd name="connsiteY73" fmla="*/ 271582 h 514516"/>
                <a:gd name="connsiteX74" fmla="*/ 46791 w 461603"/>
                <a:gd name="connsiteY74" fmla="*/ 276064 h 514516"/>
                <a:gd name="connsiteX75" fmla="*/ 53826 w 461603"/>
                <a:gd name="connsiteY75" fmla="*/ 274779 h 514516"/>
                <a:gd name="connsiteX76" fmla="*/ 61518 w 461603"/>
                <a:gd name="connsiteY76" fmla="*/ 272867 h 514516"/>
                <a:gd name="connsiteX77" fmla="*/ 68572 w 461603"/>
                <a:gd name="connsiteY77" fmla="*/ 269013 h 514516"/>
                <a:gd name="connsiteX78" fmla="*/ 69848 w 461603"/>
                <a:gd name="connsiteY78" fmla="*/ 265178 h 514516"/>
                <a:gd name="connsiteX79" fmla="*/ 71133 w 461603"/>
                <a:gd name="connsiteY79" fmla="*/ 260050 h 514516"/>
                <a:gd name="connsiteX80" fmla="*/ 69201 w 461603"/>
                <a:gd name="connsiteY80" fmla="*/ 255568 h 514516"/>
                <a:gd name="connsiteX81" fmla="*/ 71133 w 461603"/>
                <a:gd name="connsiteY81" fmla="*/ 247880 h 514516"/>
                <a:gd name="connsiteX82" fmla="*/ 73704 w 461603"/>
                <a:gd name="connsiteY82" fmla="*/ 245958 h 514516"/>
                <a:gd name="connsiteX83" fmla="*/ 76912 w 461603"/>
                <a:gd name="connsiteY83" fmla="*/ 251086 h 514516"/>
                <a:gd name="connsiteX84" fmla="*/ 79082 w 461603"/>
                <a:gd name="connsiteY84" fmla="*/ 255568 h 514516"/>
                <a:gd name="connsiteX85" fmla="*/ 79473 w 461603"/>
                <a:gd name="connsiteY85" fmla="*/ 256853 h 514516"/>
                <a:gd name="connsiteX86" fmla="*/ 79473 w 461603"/>
                <a:gd name="connsiteY86" fmla="*/ 265816 h 514516"/>
                <a:gd name="connsiteX87" fmla="*/ 84604 w 461603"/>
                <a:gd name="connsiteY87" fmla="*/ 272220 h 514516"/>
                <a:gd name="connsiteX88" fmla="*/ 85242 w 461603"/>
                <a:gd name="connsiteY88" fmla="*/ 281192 h 514516"/>
                <a:gd name="connsiteX89" fmla="*/ 81386 w 461603"/>
                <a:gd name="connsiteY89" fmla="*/ 286312 h 514516"/>
                <a:gd name="connsiteX90" fmla="*/ 81386 w 461603"/>
                <a:gd name="connsiteY90" fmla="*/ 295922 h 514516"/>
                <a:gd name="connsiteX91" fmla="*/ 83966 w 461603"/>
                <a:gd name="connsiteY91" fmla="*/ 304257 h 514516"/>
                <a:gd name="connsiteX92" fmla="*/ 87812 w 461603"/>
                <a:gd name="connsiteY92" fmla="*/ 312583 h 514516"/>
                <a:gd name="connsiteX93" fmla="*/ 90364 w 461603"/>
                <a:gd name="connsiteY93" fmla="*/ 323468 h 514516"/>
                <a:gd name="connsiteX94" fmla="*/ 93581 w 461603"/>
                <a:gd name="connsiteY94" fmla="*/ 329872 h 514516"/>
                <a:gd name="connsiteX95" fmla="*/ 94867 w 461603"/>
                <a:gd name="connsiteY95" fmla="*/ 344601 h 514516"/>
                <a:gd name="connsiteX96" fmla="*/ 96152 w 461603"/>
                <a:gd name="connsiteY96" fmla="*/ 354849 h 514516"/>
                <a:gd name="connsiteX97" fmla="*/ 103197 w 461603"/>
                <a:gd name="connsiteY97" fmla="*/ 363822 h 514516"/>
                <a:gd name="connsiteX98" fmla="*/ 103197 w 461603"/>
                <a:gd name="connsiteY98" fmla="*/ 362547 h 514516"/>
                <a:gd name="connsiteX99" fmla="*/ 108975 w 461603"/>
                <a:gd name="connsiteY99" fmla="*/ 373432 h 514516"/>
                <a:gd name="connsiteX100" fmla="*/ 113440 w 461603"/>
                <a:gd name="connsiteY100" fmla="*/ 382396 h 514516"/>
                <a:gd name="connsiteX101" fmla="*/ 117943 w 461603"/>
                <a:gd name="connsiteY101" fmla="*/ 390084 h 514516"/>
                <a:gd name="connsiteX102" fmla="*/ 124350 w 461603"/>
                <a:gd name="connsiteY102" fmla="*/ 395850 h 514516"/>
                <a:gd name="connsiteX103" fmla="*/ 126273 w 461603"/>
                <a:gd name="connsiteY103" fmla="*/ 408020 h 514516"/>
                <a:gd name="connsiteX104" fmla="*/ 126911 w 461603"/>
                <a:gd name="connsiteY104" fmla="*/ 414424 h 514516"/>
                <a:gd name="connsiteX105" fmla="*/ 129462 w 461603"/>
                <a:gd name="connsiteY105" fmla="*/ 420190 h 514516"/>
                <a:gd name="connsiteX106" fmla="*/ 130757 w 461603"/>
                <a:gd name="connsiteY106" fmla="*/ 427878 h 514516"/>
                <a:gd name="connsiteX107" fmla="*/ 133327 w 461603"/>
                <a:gd name="connsiteY107" fmla="*/ 438126 h 514516"/>
                <a:gd name="connsiteX108" fmla="*/ 139734 w 461603"/>
                <a:gd name="connsiteY108" fmla="*/ 441323 h 514516"/>
                <a:gd name="connsiteX109" fmla="*/ 145503 w 461603"/>
                <a:gd name="connsiteY109" fmla="*/ 452218 h 514516"/>
                <a:gd name="connsiteX110" fmla="*/ 149987 w 461603"/>
                <a:gd name="connsiteY110" fmla="*/ 462466 h 514516"/>
                <a:gd name="connsiteX111" fmla="*/ 154481 w 461603"/>
                <a:gd name="connsiteY111" fmla="*/ 473361 h 514516"/>
                <a:gd name="connsiteX112" fmla="*/ 158317 w 461603"/>
                <a:gd name="connsiteY112" fmla="*/ 484884 h 514516"/>
                <a:gd name="connsiteX113" fmla="*/ 161525 w 461603"/>
                <a:gd name="connsiteY113" fmla="*/ 499613 h 514516"/>
                <a:gd name="connsiteX114" fmla="*/ 166028 w 461603"/>
                <a:gd name="connsiteY114" fmla="*/ 503467 h 514516"/>
                <a:gd name="connsiteX115" fmla="*/ 168589 w 461603"/>
                <a:gd name="connsiteY115" fmla="*/ 511145 h 514516"/>
                <a:gd name="connsiteX116" fmla="*/ 177567 w 461603"/>
                <a:gd name="connsiteY116" fmla="*/ 513715 h 514516"/>
                <a:gd name="connsiteX117" fmla="*/ 183317 w 461603"/>
                <a:gd name="connsiteY117" fmla="*/ 514352 h 514516"/>
                <a:gd name="connsiteX118" fmla="*/ 189724 w 461603"/>
                <a:gd name="connsiteY118" fmla="*/ 502820 h 514516"/>
                <a:gd name="connsiteX119" fmla="*/ 194226 w 461603"/>
                <a:gd name="connsiteY119" fmla="*/ 495778 h 514516"/>
                <a:gd name="connsiteX120" fmla="*/ 199358 w 461603"/>
                <a:gd name="connsiteY120" fmla="*/ 491934 h 514516"/>
                <a:gd name="connsiteX121" fmla="*/ 202556 w 461603"/>
                <a:gd name="connsiteY121" fmla="*/ 489375 h 514516"/>
                <a:gd name="connsiteX122" fmla="*/ 202556 w 461603"/>
                <a:gd name="connsiteY122" fmla="*/ 482324 h 514516"/>
                <a:gd name="connsiteX123" fmla="*/ 205755 w 461603"/>
                <a:gd name="connsiteY123" fmla="*/ 479127 h 514516"/>
                <a:gd name="connsiteX124" fmla="*/ 204470 w 461603"/>
                <a:gd name="connsiteY124" fmla="*/ 474636 h 514516"/>
                <a:gd name="connsiteX125" fmla="*/ 209592 w 461603"/>
                <a:gd name="connsiteY125" fmla="*/ 473998 h 514516"/>
                <a:gd name="connsiteX126" fmla="*/ 214723 w 461603"/>
                <a:gd name="connsiteY126" fmla="*/ 471439 h 514516"/>
                <a:gd name="connsiteX127" fmla="*/ 215361 w 461603"/>
                <a:gd name="connsiteY127" fmla="*/ 465035 h 514516"/>
                <a:gd name="connsiteX128" fmla="*/ 213428 w 461603"/>
                <a:gd name="connsiteY128" fmla="*/ 457337 h 514516"/>
                <a:gd name="connsiteX129" fmla="*/ 212800 w 461603"/>
                <a:gd name="connsiteY129" fmla="*/ 446452 h 514516"/>
                <a:gd name="connsiteX130" fmla="*/ 214723 w 461603"/>
                <a:gd name="connsiteY130" fmla="*/ 435557 h 514516"/>
                <a:gd name="connsiteX131" fmla="*/ 217303 w 461603"/>
                <a:gd name="connsiteY131" fmla="*/ 428516 h 514516"/>
                <a:gd name="connsiteX132" fmla="*/ 219216 w 461603"/>
                <a:gd name="connsiteY132" fmla="*/ 419552 h 514516"/>
                <a:gd name="connsiteX133" fmla="*/ 216018 w 461603"/>
                <a:gd name="connsiteY133" fmla="*/ 413786 h 514516"/>
                <a:gd name="connsiteX134" fmla="*/ 216637 w 461603"/>
                <a:gd name="connsiteY134" fmla="*/ 408658 h 514516"/>
                <a:gd name="connsiteX135" fmla="*/ 216637 w 461603"/>
                <a:gd name="connsiteY135" fmla="*/ 399057 h 514516"/>
                <a:gd name="connsiteX136" fmla="*/ 214723 w 461603"/>
                <a:gd name="connsiteY136" fmla="*/ 392006 h 514516"/>
                <a:gd name="connsiteX137" fmla="*/ 214085 w 461603"/>
                <a:gd name="connsiteY137" fmla="*/ 377914 h 514516"/>
                <a:gd name="connsiteX138" fmla="*/ 216646 w 461603"/>
                <a:gd name="connsiteY138" fmla="*/ 372795 h 514516"/>
                <a:gd name="connsiteX139" fmla="*/ 221768 w 461603"/>
                <a:gd name="connsiteY139" fmla="*/ 369579 h 514516"/>
                <a:gd name="connsiteX140" fmla="*/ 228822 w 461603"/>
                <a:gd name="connsiteY140" fmla="*/ 369579 h 514516"/>
                <a:gd name="connsiteX141" fmla="*/ 230107 w 461603"/>
                <a:gd name="connsiteY141" fmla="*/ 363822 h 514516"/>
                <a:gd name="connsiteX142" fmla="*/ 232030 w 461603"/>
                <a:gd name="connsiteY142" fmla="*/ 359340 h 514516"/>
                <a:gd name="connsiteX143" fmla="*/ 237780 w 461603"/>
                <a:gd name="connsiteY143" fmla="*/ 361263 h 514516"/>
                <a:gd name="connsiteX144" fmla="*/ 241646 w 461603"/>
                <a:gd name="connsiteY144" fmla="*/ 359340 h 514516"/>
                <a:gd name="connsiteX145" fmla="*/ 248043 w 461603"/>
                <a:gd name="connsiteY145" fmla="*/ 353574 h 514516"/>
                <a:gd name="connsiteX146" fmla="*/ 249956 w 461603"/>
                <a:gd name="connsiteY146" fmla="*/ 345886 h 514516"/>
                <a:gd name="connsiteX147" fmla="*/ 253155 w 461603"/>
                <a:gd name="connsiteY147" fmla="*/ 342042 h 514516"/>
                <a:gd name="connsiteX148" fmla="*/ 257668 w 461603"/>
                <a:gd name="connsiteY148" fmla="*/ 337560 h 514516"/>
                <a:gd name="connsiteX149" fmla="*/ 260866 w 461603"/>
                <a:gd name="connsiteY149" fmla="*/ 336276 h 514516"/>
                <a:gd name="connsiteX150" fmla="*/ 260866 w 461603"/>
                <a:gd name="connsiteY150" fmla="*/ 331147 h 514516"/>
                <a:gd name="connsiteX151" fmla="*/ 264084 w 461603"/>
                <a:gd name="connsiteY151" fmla="*/ 327950 h 514516"/>
                <a:gd name="connsiteX152" fmla="*/ 270482 w 461603"/>
                <a:gd name="connsiteY152" fmla="*/ 326675 h 514516"/>
                <a:gd name="connsiteX153" fmla="*/ 271757 w 461603"/>
                <a:gd name="connsiteY153" fmla="*/ 323468 h 514516"/>
                <a:gd name="connsiteX154" fmla="*/ 274337 w 461603"/>
                <a:gd name="connsiteY154" fmla="*/ 319624 h 514516"/>
                <a:gd name="connsiteX155" fmla="*/ 276889 w 461603"/>
                <a:gd name="connsiteY155" fmla="*/ 316418 h 514516"/>
                <a:gd name="connsiteX156" fmla="*/ 280106 w 461603"/>
                <a:gd name="connsiteY156" fmla="*/ 310661 h 514516"/>
                <a:gd name="connsiteX157" fmla="*/ 284590 w 461603"/>
                <a:gd name="connsiteY157" fmla="*/ 307445 h 514516"/>
                <a:gd name="connsiteX158" fmla="*/ 288436 w 461603"/>
                <a:gd name="connsiteY158" fmla="*/ 302973 h 514516"/>
                <a:gd name="connsiteX159" fmla="*/ 294205 w 461603"/>
                <a:gd name="connsiteY159" fmla="*/ 299128 h 514516"/>
                <a:gd name="connsiteX160" fmla="*/ 299317 w 461603"/>
                <a:gd name="connsiteY160" fmla="*/ 294000 h 514516"/>
                <a:gd name="connsiteX161" fmla="*/ 309570 w 461603"/>
                <a:gd name="connsiteY161" fmla="*/ 288881 h 514516"/>
                <a:gd name="connsiteX162" fmla="*/ 313407 w 461603"/>
                <a:gd name="connsiteY162" fmla="*/ 282477 h 514516"/>
                <a:gd name="connsiteX163" fmla="*/ 313407 w 461603"/>
                <a:gd name="connsiteY163" fmla="*/ 274142 h 514516"/>
                <a:gd name="connsiteX164" fmla="*/ 314683 w 461603"/>
                <a:gd name="connsiteY164" fmla="*/ 264531 h 514516"/>
                <a:gd name="connsiteX165" fmla="*/ 317900 w 461603"/>
                <a:gd name="connsiteY165" fmla="*/ 261334 h 514516"/>
                <a:gd name="connsiteX166" fmla="*/ 323670 w 461603"/>
                <a:gd name="connsiteY166" fmla="*/ 259412 h 514516"/>
                <a:gd name="connsiteX167" fmla="*/ 329439 w 461603"/>
                <a:gd name="connsiteY167" fmla="*/ 256215 h 514516"/>
                <a:gd name="connsiteX168" fmla="*/ 331333 w 461603"/>
                <a:gd name="connsiteY168" fmla="*/ 259412 h 514516"/>
                <a:gd name="connsiteX169" fmla="*/ 335198 w 461603"/>
                <a:gd name="connsiteY169" fmla="*/ 256853 h 514516"/>
                <a:gd name="connsiteX170" fmla="*/ 337750 w 461603"/>
                <a:gd name="connsiteY170" fmla="*/ 255568 h 514516"/>
                <a:gd name="connsiteX171" fmla="*/ 338549 w 461603"/>
                <a:gd name="connsiteY171" fmla="*/ 255568 h 514516"/>
                <a:gd name="connsiteX172" fmla="*/ 342262 w 461603"/>
                <a:gd name="connsiteY172" fmla="*/ 257490 h 514516"/>
                <a:gd name="connsiteX173" fmla="*/ 344937 w 461603"/>
                <a:gd name="connsiteY173" fmla="*/ 255568 h 514516"/>
                <a:gd name="connsiteX174" fmla="*/ 346727 w 461603"/>
                <a:gd name="connsiteY174" fmla="*/ 254293 h 514516"/>
                <a:gd name="connsiteX175" fmla="*/ 346727 w 461603"/>
                <a:gd name="connsiteY175" fmla="*/ 245320 h 514516"/>
                <a:gd name="connsiteX176" fmla="*/ 346727 w 461603"/>
                <a:gd name="connsiteY176" fmla="*/ 237632 h 514516"/>
                <a:gd name="connsiteX177" fmla="*/ 342253 w 461603"/>
                <a:gd name="connsiteY177" fmla="*/ 228022 h 514516"/>
                <a:gd name="connsiteX178" fmla="*/ 336474 w 461603"/>
                <a:gd name="connsiteY178" fmla="*/ 222902 h 514516"/>
                <a:gd name="connsiteX179" fmla="*/ 334551 w 461603"/>
                <a:gd name="connsiteY179" fmla="*/ 219049 h 514516"/>
                <a:gd name="connsiteX180" fmla="*/ 338397 w 461603"/>
                <a:gd name="connsiteY180" fmla="*/ 213930 h 514516"/>
                <a:gd name="connsiteX181" fmla="*/ 332647 w 461603"/>
                <a:gd name="connsiteY181" fmla="*/ 209438 h 514516"/>
                <a:gd name="connsiteX182" fmla="*/ 327516 w 461603"/>
                <a:gd name="connsiteY182" fmla="*/ 206241 h 514516"/>
                <a:gd name="connsiteX183" fmla="*/ 324936 w 461603"/>
                <a:gd name="connsiteY183" fmla="*/ 201122 h 514516"/>
                <a:gd name="connsiteX184" fmla="*/ 328801 w 461603"/>
                <a:gd name="connsiteY184" fmla="*/ 195356 h 514516"/>
                <a:gd name="connsiteX185" fmla="*/ 335836 w 461603"/>
                <a:gd name="connsiteY185" fmla="*/ 192796 h 514516"/>
                <a:gd name="connsiteX186" fmla="*/ 338007 w 461603"/>
                <a:gd name="connsiteY186" fmla="*/ 190874 h 514516"/>
                <a:gd name="connsiteX187" fmla="*/ 338397 w 461603"/>
                <a:gd name="connsiteY187" fmla="*/ 189590 h 514516"/>
                <a:gd name="connsiteX188" fmla="*/ 333923 w 461603"/>
                <a:gd name="connsiteY188" fmla="*/ 186383 h 514516"/>
                <a:gd name="connsiteX189" fmla="*/ 329429 w 461603"/>
                <a:gd name="connsiteY189" fmla="*/ 183186 h 514516"/>
                <a:gd name="connsiteX190" fmla="*/ 324926 w 461603"/>
                <a:gd name="connsiteY190" fmla="*/ 179979 h 514516"/>
                <a:gd name="connsiteX191" fmla="*/ 322365 w 461603"/>
                <a:gd name="connsiteY191" fmla="*/ 174860 h 514516"/>
                <a:gd name="connsiteX192" fmla="*/ 325583 w 461603"/>
                <a:gd name="connsiteY192" fmla="*/ 169094 h 514516"/>
                <a:gd name="connsiteX193" fmla="*/ 330048 w 461603"/>
                <a:gd name="connsiteY193" fmla="*/ 169732 h 514516"/>
                <a:gd name="connsiteX194" fmla="*/ 337112 w 461603"/>
                <a:gd name="connsiteY194" fmla="*/ 173576 h 514516"/>
                <a:gd name="connsiteX195" fmla="*/ 340958 w 461603"/>
                <a:gd name="connsiteY195" fmla="*/ 178057 h 514516"/>
                <a:gd name="connsiteX196" fmla="*/ 344166 w 461603"/>
                <a:gd name="connsiteY196" fmla="*/ 176145 h 514516"/>
                <a:gd name="connsiteX197" fmla="*/ 348640 w 461603"/>
                <a:gd name="connsiteY197" fmla="*/ 178057 h 514516"/>
                <a:gd name="connsiteX198" fmla="*/ 348640 w 461603"/>
                <a:gd name="connsiteY198" fmla="*/ 185746 h 514516"/>
                <a:gd name="connsiteX199" fmla="*/ 349107 w 461603"/>
                <a:gd name="connsiteY199" fmla="*/ 190874 h 514516"/>
                <a:gd name="connsiteX200" fmla="*/ 349935 w 461603"/>
                <a:gd name="connsiteY200" fmla="*/ 192159 h 514516"/>
                <a:gd name="connsiteX201" fmla="*/ 358913 w 461603"/>
                <a:gd name="connsiteY201" fmla="*/ 192796 h 514516"/>
                <a:gd name="connsiteX202" fmla="*/ 370432 w 461603"/>
                <a:gd name="connsiteY202" fmla="*/ 194071 h 514516"/>
                <a:gd name="connsiteX203" fmla="*/ 383893 w 461603"/>
                <a:gd name="connsiteY203" fmla="*/ 194071 h 514516"/>
                <a:gd name="connsiteX204" fmla="*/ 393499 w 461603"/>
                <a:gd name="connsiteY204" fmla="*/ 194071 h 514516"/>
                <a:gd name="connsiteX205" fmla="*/ 393499 w 461603"/>
                <a:gd name="connsiteY205" fmla="*/ 198563 h 514516"/>
                <a:gd name="connsiteX206" fmla="*/ 389662 w 461603"/>
                <a:gd name="connsiteY206" fmla="*/ 201122 h 514516"/>
                <a:gd name="connsiteX207" fmla="*/ 389034 w 461603"/>
                <a:gd name="connsiteY207" fmla="*/ 208163 h 514516"/>
                <a:gd name="connsiteX208" fmla="*/ 384521 w 461603"/>
                <a:gd name="connsiteY208" fmla="*/ 210085 h 514516"/>
                <a:gd name="connsiteX209" fmla="*/ 378771 w 461603"/>
                <a:gd name="connsiteY209" fmla="*/ 214567 h 514516"/>
                <a:gd name="connsiteX210" fmla="*/ 377486 w 461603"/>
                <a:gd name="connsiteY210" fmla="*/ 218421 h 514516"/>
                <a:gd name="connsiteX211" fmla="*/ 379409 w 461603"/>
                <a:gd name="connsiteY211" fmla="*/ 223540 h 514516"/>
                <a:gd name="connsiteX212" fmla="*/ 383246 w 461603"/>
                <a:gd name="connsiteY212" fmla="*/ 230581 h 514516"/>
                <a:gd name="connsiteX213" fmla="*/ 387092 w 461603"/>
                <a:gd name="connsiteY213" fmla="*/ 230581 h 514516"/>
                <a:gd name="connsiteX214" fmla="*/ 389662 w 461603"/>
                <a:gd name="connsiteY214" fmla="*/ 220980 h 514516"/>
                <a:gd name="connsiteX215" fmla="*/ 394146 w 461603"/>
                <a:gd name="connsiteY215" fmla="*/ 220980 h 514516"/>
                <a:gd name="connsiteX216" fmla="*/ 396726 w 461603"/>
                <a:gd name="connsiteY216" fmla="*/ 228022 h 514516"/>
                <a:gd name="connsiteX217" fmla="*/ 396726 w 461603"/>
                <a:gd name="connsiteY217" fmla="*/ 236347 h 514516"/>
                <a:gd name="connsiteX218" fmla="*/ 403123 w 461603"/>
                <a:gd name="connsiteY218" fmla="*/ 239554 h 514516"/>
                <a:gd name="connsiteX219" fmla="*/ 403123 w 461603"/>
                <a:gd name="connsiteY219" fmla="*/ 245320 h 514516"/>
                <a:gd name="connsiteX220" fmla="*/ 405703 w 461603"/>
                <a:gd name="connsiteY220" fmla="*/ 252361 h 514516"/>
                <a:gd name="connsiteX221" fmla="*/ 406331 w 461603"/>
                <a:gd name="connsiteY221" fmla="*/ 250449 h 514516"/>
                <a:gd name="connsiteX222" fmla="*/ 413376 w 461603"/>
                <a:gd name="connsiteY222" fmla="*/ 249802 h 514516"/>
                <a:gd name="connsiteX223" fmla="*/ 415309 w 461603"/>
                <a:gd name="connsiteY223" fmla="*/ 245958 h 514516"/>
                <a:gd name="connsiteX224" fmla="*/ 413376 w 461603"/>
                <a:gd name="connsiteY224" fmla="*/ 240839 h 514516"/>
                <a:gd name="connsiteX225" fmla="*/ 411453 w 461603"/>
                <a:gd name="connsiteY225" fmla="*/ 236347 h 514516"/>
                <a:gd name="connsiteX226" fmla="*/ 416584 w 461603"/>
                <a:gd name="connsiteY226" fmla="*/ 231228 h 514516"/>
                <a:gd name="connsiteX227" fmla="*/ 415309 w 461603"/>
                <a:gd name="connsiteY227" fmla="*/ 225462 h 514516"/>
                <a:gd name="connsiteX228" fmla="*/ 415309 w 461603"/>
                <a:gd name="connsiteY228" fmla="*/ 213930 h 514516"/>
                <a:gd name="connsiteX229" fmla="*/ 420440 w 461603"/>
                <a:gd name="connsiteY229" fmla="*/ 212645 h 514516"/>
                <a:gd name="connsiteX230" fmla="*/ 426190 w 461603"/>
                <a:gd name="connsiteY230" fmla="*/ 218421 h 514516"/>
                <a:gd name="connsiteX231" fmla="*/ 428123 w 461603"/>
                <a:gd name="connsiteY231" fmla="*/ 210723 h 514516"/>
                <a:gd name="connsiteX232" fmla="*/ 429408 w 461603"/>
                <a:gd name="connsiteY232" fmla="*/ 203035 h 514516"/>
                <a:gd name="connsiteX233" fmla="*/ 430684 w 461603"/>
                <a:gd name="connsiteY233" fmla="*/ 194709 h 514516"/>
                <a:gd name="connsiteX234" fmla="*/ 428570 w 461603"/>
                <a:gd name="connsiteY234" fmla="*/ 190874 h 514516"/>
                <a:gd name="connsiteX235" fmla="*/ 428123 w 461603"/>
                <a:gd name="connsiteY235" fmla="*/ 188315 h 514516"/>
                <a:gd name="connsiteX236" fmla="*/ 431321 w 461603"/>
                <a:gd name="connsiteY236" fmla="*/ 184461 h 514516"/>
                <a:gd name="connsiteX237" fmla="*/ 433235 w 461603"/>
                <a:gd name="connsiteY237" fmla="*/ 178057 h 514516"/>
                <a:gd name="connsiteX238" fmla="*/ 433235 w 461603"/>
                <a:gd name="connsiteY238" fmla="*/ 168447 h 514516"/>
                <a:gd name="connsiteX239" fmla="*/ 435167 w 461603"/>
                <a:gd name="connsiteY239" fmla="*/ 160768 h 514516"/>
                <a:gd name="connsiteX240" fmla="*/ 445430 w 461603"/>
                <a:gd name="connsiteY240" fmla="*/ 156277 h 514516"/>
                <a:gd name="connsiteX241" fmla="*/ 451190 w 461603"/>
                <a:gd name="connsiteY241" fmla="*/ 151158 h 514516"/>
                <a:gd name="connsiteX242" fmla="*/ 461424 w 461603"/>
                <a:gd name="connsiteY242" fmla="*/ 140910 h 514516"/>
                <a:gd name="connsiteX243" fmla="*/ 458234 w 461603"/>
                <a:gd name="connsiteY243" fmla="*/ 130015 h 514516"/>
                <a:gd name="connsiteX244" fmla="*/ 455768 w 461603"/>
                <a:gd name="connsiteY244" fmla="*/ 126171 h 514516"/>
                <a:gd name="connsiteX245" fmla="*/ 453741 w 461603"/>
                <a:gd name="connsiteY245" fmla="*/ 123612 h 514516"/>
                <a:gd name="connsiteX246" fmla="*/ 446687 w 461603"/>
                <a:gd name="connsiteY246" fmla="*/ 115923 h 514516"/>
                <a:gd name="connsiteX247" fmla="*/ 438994 w 461603"/>
                <a:gd name="connsiteY247" fmla="*/ 115923 h 514516"/>
                <a:gd name="connsiteX248" fmla="*/ 424895 w 461603"/>
                <a:gd name="connsiteY248" fmla="*/ 120405 h 514516"/>
                <a:gd name="connsiteX249" fmla="*/ 418479 w 461603"/>
                <a:gd name="connsiteY249" fmla="*/ 117845 h 514516"/>
                <a:gd name="connsiteX250" fmla="*/ 411434 w 461603"/>
                <a:gd name="connsiteY250" fmla="*/ 121690 h 514516"/>
                <a:gd name="connsiteX251" fmla="*/ 401819 w 461603"/>
                <a:gd name="connsiteY251" fmla="*/ 124249 h 514516"/>
                <a:gd name="connsiteX252" fmla="*/ 389653 w 461603"/>
                <a:gd name="connsiteY252" fmla="*/ 124249 h 514516"/>
                <a:gd name="connsiteX253" fmla="*/ 383893 w 461603"/>
                <a:gd name="connsiteY253" fmla="*/ 124249 h 514516"/>
                <a:gd name="connsiteX254" fmla="*/ 378124 w 461603"/>
                <a:gd name="connsiteY254" fmla="*/ 122974 h 514516"/>
                <a:gd name="connsiteX255" fmla="*/ 371707 w 461603"/>
                <a:gd name="connsiteY255" fmla="*/ 122327 h 514516"/>
                <a:gd name="connsiteX256" fmla="*/ 362102 w 461603"/>
                <a:gd name="connsiteY256" fmla="*/ 126171 h 514516"/>
                <a:gd name="connsiteX257" fmla="*/ 358265 w 461603"/>
                <a:gd name="connsiteY257" fmla="*/ 131937 h 514516"/>
                <a:gd name="connsiteX258" fmla="*/ 350573 w 461603"/>
                <a:gd name="connsiteY258" fmla="*/ 132584 h 514516"/>
                <a:gd name="connsiteX259" fmla="*/ 342871 w 461603"/>
                <a:gd name="connsiteY259" fmla="*/ 131290 h 514516"/>
                <a:gd name="connsiteX260" fmla="*/ 342871 w 461603"/>
                <a:gd name="connsiteY260" fmla="*/ 130653 h 514516"/>
                <a:gd name="connsiteX261" fmla="*/ 334532 w 461603"/>
                <a:gd name="connsiteY261" fmla="*/ 135144 h 514516"/>
                <a:gd name="connsiteX262" fmla="*/ 326849 w 461603"/>
                <a:gd name="connsiteY262" fmla="*/ 137704 h 514516"/>
                <a:gd name="connsiteX263" fmla="*/ 322984 w 461603"/>
                <a:gd name="connsiteY263" fmla="*/ 131937 h 514516"/>
                <a:gd name="connsiteX264" fmla="*/ 314654 w 461603"/>
                <a:gd name="connsiteY264" fmla="*/ 131290 h 514516"/>
                <a:gd name="connsiteX265" fmla="*/ 305715 w 461603"/>
                <a:gd name="connsiteY265" fmla="*/ 133859 h 514516"/>
                <a:gd name="connsiteX266" fmla="*/ 308266 w 461603"/>
                <a:gd name="connsiteY266" fmla="*/ 135144 h 514516"/>
                <a:gd name="connsiteX267" fmla="*/ 308266 w 461603"/>
                <a:gd name="connsiteY267" fmla="*/ 146029 h 514516"/>
                <a:gd name="connsiteX268" fmla="*/ 310180 w 461603"/>
                <a:gd name="connsiteY268" fmla="*/ 153080 h 514516"/>
                <a:gd name="connsiteX269" fmla="*/ 314035 w 461603"/>
                <a:gd name="connsiteY269" fmla="*/ 158199 h 514516"/>
                <a:gd name="connsiteX270" fmla="*/ 315320 w 461603"/>
                <a:gd name="connsiteY270" fmla="*/ 165887 h 514516"/>
                <a:gd name="connsiteX271" fmla="*/ 306991 w 461603"/>
                <a:gd name="connsiteY271" fmla="*/ 169732 h 514516"/>
                <a:gd name="connsiteX272" fmla="*/ 300574 w 461603"/>
                <a:gd name="connsiteY272" fmla="*/ 166525 h 514516"/>
                <a:gd name="connsiteX273" fmla="*/ 292882 w 461603"/>
                <a:gd name="connsiteY273" fmla="*/ 162681 h 514516"/>
                <a:gd name="connsiteX274" fmla="*/ 283914 w 461603"/>
                <a:gd name="connsiteY274" fmla="*/ 162043 h 514516"/>
                <a:gd name="connsiteX275" fmla="*/ 278145 w 461603"/>
                <a:gd name="connsiteY275" fmla="*/ 164603 h 514516"/>
                <a:gd name="connsiteX276" fmla="*/ 270453 w 461603"/>
                <a:gd name="connsiteY276" fmla="*/ 162681 h 514516"/>
                <a:gd name="connsiteX277" fmla="*/ 265341 w 461603"/>
                <a:gd name="connsiteY277" fmla="*/ 157562 h 514516"/>
                <a:gd name="connsiteX278" fmla="*/ 258915 w 461603"/>
                <a:gd name="connsiteY278" fmla="*/ 151158 h 514516"/>
                <a:gd name="connsiteX279" fmla="*/ 254431 w 461603"/>
                <a:gd name="connsiteY279" fmla="*/ 150511 h 514516"/>
                <a:gd name="connsiteX280" fmla="*/ 247395 w 461603"/>
                <a:gd name="connsiteY280" fmla="*/ 155002 h 514516"/>
                <a:gd name="connsiteX281" fmla="*/ 239047 w 461603"/>
                <a:gd name="connsiteY281" fmla="*/ 155640 h 514516"/>
                <a:gd name="connsiteX282" fmla="*/ 230717 w 461603"/>
                <a:gd name="connsiteY282" fmla="*/ 153080 h 514516"/>
                <a:gd name="connsiteX283" fmla="*/ 225604 w 461603"/>
                <a:gd name="connsiteY283" fmla="*/ 144754 h 514516"/>
                <a:gd name="connsiteX284" fmla="*/ 219188 w 461603"/>
                <a:gd name="connsiteY284" fmla="*/ 142185 h 514516"/>
                <a:gd name="connsiteX285" fmla="*/ 213409 w 461603"/>
                <a:gd name="connsiteY285" fmla="*/ 142832 h 514516"/>
                <a:gd name="connsiteX286" fmla="*/ 206374 w 461603"/>
                <a:gd name="connsiteY286" fmla="*/ 141548 h 514516"/>
                <a:gd name="connsiteX287" fmla="*/ 205736 w 461603"/>
                <a:gd name="connsiteY287" fmla="*/ 135144 h 514516"/>
                <a:gd name="connsiteX288" fmla="*/ 198025 w 461603"/>
                <a:gd name="connsiteY288" fmla="*/ 131937 h 514516"/>
                <a:gd name="connsiteX289" fmla="*/ 193551 w 461603"/>
                <a:gd name="connsiteY289" fmla="*/ 128103 h 514516"/>
                <a:gd name="connsiteX290" fmla="*/ 185849 w 461603"/>
                <a:gd name="connsiteY290" fmla="*/ 128103 h 514516"/>
                <a:gd name="connsiteX291" fmla="*/ 183698 w 461603"/>
                <a:gd name="connsiteY291" fmla="*/ 126171 h 514516"/>
                <a:gd name="connsiteX292" fmla="*/ 182641 w 461603"/>
                <a:gd name="connsiteY292" fmla="*/ 124887 h 514516"/>
                <a:gd name="connsiteX293" fmla="*/ 176224 w 461603"/>
                <a:gd name="connsiteY293" fmla="*/ 115923 h 514516"/>
                <a:gd name="connsiteX294" fmla="*/ 166000 w 461603"/>
                <a:gd name="connsiteY294" fmla="*/ 110804 h 514516"/>
                <a:gd name="connsiteX295" fmla="*/ 160231 w 461603"/>
                <a:gd name="connsiteY295" fmla="*/ 108882 h 514516"/>
                <a:gd name="connsiteX296" fmla="*/ 153814 w 461603"/>
                <a:gd name="connsiteY296" fmla="*/ 106313 h 514516"/>
                <a:gd name="connsiteX297" fmla="*/ 149968 w 461603"/>
                <a:gd name="connsiteY297" fmla="*/ 100547 h 514516"/>
                <a:gd name="connsiteX298" fmla="*/ 142923 w 461603"/>
                <a:gd name="connsiteY298" fmla="*/ 94790 h 514516"/>
                <a:gd name="connsiteX299" fmla="*/ 135879 w 461603"/>
                <a:gd name="connsiteY299" fmla="*/ 94143 h 514516"/>
                <a:gd name="connsiteX300" fmla="*/ 132670 w 461603"/>
                <a:gd name="connsiteY300" fmla="*/ 90299 h 514516"/>
                <a:gd name="connsiteX301" fmla="*/ 139715 w 461603"/>
                <a:gd name="connsiteY301" fmla="*/ 81973 h 514516"/>
                <a:gd name="connsiteX302" fmla="*/ 145484 w 461603"/>
                <a:gd name="connsiteY302" fmla="*/ 76207 h 514516"/>
                <a:gd name="connsiteX303" fmla="*/ 146760 w 461603"/>
                <a:gd name="connsiteY303" fmla="*/ 72363 h 514516"/>
                <a:gd name="connsiteX304" fmla="*/ 148702 w 461603"/>
                <a:gd name="connsiteY304" fmla="*/ 71725 h 514516"/>
                <a:gd name="connsiteX305" fmla="*/ 146760 w 461603"/>
                <a:gd name="connsiteY305" fmla="*/ 58918 h 514516"/>
                <a:gd name="connsiteX306" fmla="*/ 153814 w 461603"/>
                <a:gd name="connsiteY306" fmla="*/ 51230 h 514516"/>
                <a:gd name="connsiteX307" fmla="*/ 155100 w 461603"/>
                <a:gd name="connsiteY307" fmla="*/ 40325 h 514516"/>
                <a:gd name="connsiteX308" fmla="*/ 149968 w 461603"/>
                <a:gd name="connsiteY308" fmla="*/ 35844 h 514516"/>
                <a:gd name="connsiteX309" fmla="*/ 144209 w 461603"/>
                <a:gd name="connsiteY309" fmla="*/ 25596 h 514516"/>
                <a:gd name="connsiteX310" fmla="*/ 139715 w 461603"/>
                <a:gd name="connsiteY310" fmla="*/ 15995 h 514516"/>
                <a:gd name="connsiteX311" fmla="*/ 130747 w 461603"/>
                <a:gd name="connsiteY311" fmla="*/ 9582 h 514516"/>
                <a:gd name="connsiteX312" fmla="*/ 120504 w 461603"/>
                <a:gd name="connsiteY312" fmla="*/ 1894 h 514516"/>
                <a:gd name="connsiteX313" fmla="*/ 112279 w 461603"/>
                <a:gd name="connsiteY313" fmla="*/ 0 h 514516"/>
                <a:gd name="connsiteX314" fmla="*/ 110889 w 461603"/>
                <a:gd name="connsiteY314" fmla="*/ 3816 h 514516"/>
                <a:gd name="connsiteX315" fmla="*/ 105748 w 461603"/>
                <a:gd name="connsiteY315" fmla="*/ 7032 h 5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</a:cxnLst>
              <a:rect l="l" t="t" r="r" b="b"/>
              <a:pathLst>
                <a:path w="461603" h="514516">
                  <a:moveTo>
                    <a:pt x="105748" y="7032"/>
                  </a:moveTo>
                  <a:cubicBezTo>
                    <a:pt x="102892" y="8421"/>
                    <a:pt x="100455" y="7565"/>
                    <a:pt x="98037" y="9591"/>
                  </a:cubicBezTo>
                  <a:cubicBezTo>
                    <a:pt x="96399" y="10971"/>
                    <a:pt x="96599" y="12817"/>
                    <a:pt x="94848" y="14073"/>
                  </a:cubicBezTo>
                  <a:cubicBezTo>
                    <a:pt x="91392" y="16566"/>
                    <a:pt x="88165" y="14016"/>
                    <a:pt x="83947" y="13435"/>
                  </a:cubicBezTo>
                  <a:cubicBezTo>
                    <a:pt x="79378" y="12817"/>
                    <a:pt x="76312" y="8459"/>
                    <a:pt x="72409" y="10866"/>
                  </a:cubicBezTo>
                  <a:cubicBezTo>
                    <a:pt x="69153" y="12874"/>
                    <a:pt x="69239" y="16090"/>
                    <a:pt x="68572" y="19839"/>
                  </a:cubicBezTo>
                  <a:cubicBezTo>
                    <a:pt x="67859" y="23778"/>
                    <a:pt x="69105" y="26081"/>
                    <a:pt x="69191" y="30087"/>
                  </a:cubicBezTo>
                  <a:cubicBezTo>
                    <a:pt x="69277" y="32837"/>
                    <a:pt x="68620" y="34445"/>
                    <a:pt x="69191" y="37138"/>
                  </a:cubicBezTo>
                  <a:cubicBezTo>
                    <a:pt x="70058" y="41077"/>
                    <a:pt x="71695" y="43056"/>
                    <a:pt x="74322" y="46101"/>
                  </a:cubicBezTo>
                  <a:cubicBezTo>
                    <a:pt x="76646" y="48784"/>
                    <a:pt x="78112" y="50487"/>
                    <a:pt x="81367" y="51867"/>
                  </a:cubicBezTo>
                  <a:cubicBezTo>
                    <a:pt x="83500" y="52771"/>
                    <a:pt x="84928" y="52495"/>
                    <a:pt x="87146" y="53152"/>
                  </a:cubicBezTo>
                  <a:cubicBezTo>
                    <a:pt x="89183" y="53761"/>
                    <a:pt x="91154" y="53256"/>
                    <a:pt x="92268" y="55074"/>
                  </a:cubicBezTo>
                  <a:cubicBezTo>
                    <a:pt x="94048" y="57928"/>
                    <a:pt x="89640" y="60260"/>
                    <a:pt x="86498" y="61478"/>
                  </a:cubicBezTo>
                  <a:cubicBezTo>
                    <a:pt x="85099" y="62029"/>
                    <a:pt x="83890" y="61202"/>
                    <a:pt x="82652" y="62115"/>
                  </a:cubicBezTo>
                  <a:cubicBezTo>
                    <a:pt x="80472" y="63790"/>
                    <a:pt x="82928" y="66425"/>
                    <a:pt x="83281" y="69166"/>
                  </a:cubicBezTo>
                  <a:cubicBezTo>
                    <a:pt x="83662" y="71935"/>
                    <a:pt x="83985" y="73476"/>
                    <a:pt x="84585" y="76207"/>
                  </a:cubicBezTo>
                  <a:cubicBezTo>
                    <a:pt x="85032" y="78215"/>
                    <a:pt x="86422" y="79347"/>
                    <a:pt x="85880" y="81326"/>
                  </a:cubicBezTo>
                  <a:cubicBezTo>
                    <a:pt x="85251" y="83553"/>
                    <a:pt x="82700" y="83296"/>
                    <a:pt x="81367" y="85180"/>
                  </a:cubicBezTo>
                  <a:cubicBezTo>
                    <a:pt x="80292" y="86731"/>
                    <a:pt x="79901" y="87816"/>
                    <a:pt x="79454" y="89661"/>
                  </a:cubicBezTo>
                  <a:cubicBezTo>
                    <a:pt x="78816" y="92335"/>
                    <a:pt x="81367" y="94743"/>
                    <a:pt x="79454" y="96712"/>
                  </a:cubicBezTo>
                  <a:cubicBezTo>
                    <a:pt x="77693" y="98501"/>
                    <a:pt x="75160" y="95980"/>
                    <a:pt x="73047" y="97340"/>
                  </a:cubicBezTo>
                  <a:cubicBezTo>
                    <a:pt x="70696" y="98872"/>
                    <a:pt x="70505" y="101042"/>
                    <a:pt x="69838" y="103753"/>
                  </a:cubicBezTo>
                  <a:cubicBezTo>
                    <a:pt x="69125" y="106665"/>
                    <a:pt x="70886" y="108625"/>
                    <a:pt x="69838" y="111442"/>
                  </a:cubicBezTo>
                  <a:cubicBezTo>
                    <a:pt x="68982" y="113792"/>
                    <a:pt x="67763" y="114801"/>
                    <a:pt x="65992" y="116561"/>
                  </a:cubicBezTo>
                  <a:cubicBezTo>
                    <a:pt x="63841" y="118730"/>
                    <a:pt x="61680" y="118816"/>
                    <a:pt x="59576" y="121052"/>
                  </a:cubicBezTo>
                  <a:cubicBezTo>
                    <a:pt x="57939" y="122812"/>
                    <a:pt x="57111" y="124363"/>
                    <a:pt x="56358" y="126171"/>
                  </a:cubicBezTo>
                  <a:cubicBezTo>
                    <a:pt x="55949" y="127142"/>
                    <a:pt x="55559" y="128188"/>
                    <a:pt x="55102" y="129368"/>
                  </a:cubicBezTo>
                  <a:cubicBezTo>
                    <a:pt x="54150" y="131804"/>
                    <a:pt x="55130" y="134078"/>
                    <a:pt x="53179" y="135782"/>
                  </a:cubicBezTo>
                  <a:cubicBezTo>
                    <a:pt x="51427" y="137285"/>
                    <a:pt x="49666" y="136609"/>
                    <a:pt x="47429" y="137066"/>
                  </a:cubicBezTo>
                  <a:cubicBezTo>
                    <a:pt x="44677" y="137618"/>
                    <a:pt x="42869" y="137114"/>
                    <a:pt x="40374" y="138351"/>
                  </a:cubicBezTo>
                  <a:cubicBezTo>
                    <a:pt x="37985" y="139511"/>
                    <a:pt x="37871" y="143146"/>
                    <a:pt x="35234" y="142832"/>
                  </a:cubicBezTo>
                  <a:cubicBezTo>
                    <a:pt x="33796" y="142661"/>
                    <a:pt x="32816" y="142138"/>
                    <a:pt x="32035" y="140910"/>
                  </a:cubicBezTo>
                  <a:cubicBezTo>
                    <a:pt x="31092" y="139426"/>
                    <a:pt x="33149" y="137780"/>
                    <a:pt x="32035" y="136419"/>
                  </a:cubicBezTo>
                  <a:cubicBezTo>
                    <a:pt x="31197" y="135382"/>
                    <a:pt x="30169" y="135068"/>
                    <a:pt x="28836" y="135144"/>
                  </a:cubicBezTo>
                  <a:cubicBezTo>
                    <a:pt x="26704" y="135258"/>
                    <a:pt x="25866" y="137057"/>
                    <a:pt x="24981" y="138979"/>
                  </a:cubicBezTo>
                  <a:cubicBezTo>
                    <a:pt x="23733" y="141719"/>
                    <a:pt x="27332" y="144193"/>
                    <a:pt x="25628" y="146667"/>
                  </a:cubicBezTo>
                  <a:cubicBezTo>
                    <a:pt x="24219" y="148694"/>
                    <a:pt x="21620" y="147504"/>
                    <a:pt x="19849" y="149236"/>
                  </a:cubicBezTo>
                  <a:cubicBezTo>
                    <a:pt x="17612" y="151453"/>
                    <a:pt x="17469" y="153765"/>
                    <a:pt x="17298" y="156924"/>
                  </a:cubicBezTo>
                  <a:cubicBezTo>
                    <a:pt x="17098" y="160255"/>
                    <a:pt x="16308" y="163623"/>
                    <a:pt x="19211" y="165250"/>
                  </a:cubicBezTo>
                  <a:cubicBezTo>
                    <a:pt x="21906" y="166753"/>
                    <a:pt x="24038" y="162205"/>
                    <a:pt x="26913" y="163328"/>
                  </a:cubicBezTo>
                  <a:cubicBezTo>
                    <a:pt x="28408" y="163908"/>
                    <a:pt x="29312" y="164508"/>
                    <a:pt x="30121" y="165887"/>
                  </a:cubicBezTo>
                  <a:cubicBezTo>
                    <a:pt x="31664" y="168561"/>
                    <a:pt x="27122" y="170674"/>
                    <a:pt x="28179" y="173576"/>
                  </a:cubicBezTo>
                  <a:cubicBezTo>
                    <a:pt x="29103" y="176069"/>
                    <a:pt x="31207" y="176440"/>
                    <a:pt x="33320" y="178057"/>
                  </a:cubicBezTo>
                  <a:cubicBezTo>
                    <a:pt x="35452" y="179704"/>
                    <a:pt x="37309" y="179865"/>
                    <a:pt x="39099" y="181902"/>
                  </a:cubicBezTo>
                  <a:cubicBezTo>
                    <a:pt x="41355" y="184528"/>
                    <a:pt x="40822" y="187078"/>
                    <a:pt x="42288" y="190237"/>
                  </a:cubicBezTo>
                  <a:cubicBezTo>
                    <a:pt x="42402" y="190446"/>
                    <a:pt x="42488" y="190675"/>
                    <a:pt x="42592" y="190874"/>
                  </a:cubicBezTo>
                  <a:cubicBezTo>
                    <a:pt x="43792" y="193291"/>
                    <a:pt x="44868" y="194680"/>
                    <a:pt x="46134" y="197278"/>
                  </a:cubicBezTo>
                  <a:cubicBezTo>
                    <a:pt x="47210" y="199486"/>
                    <a:pt x="49133" y="200618"/>
                    <a:pt x="48704" y="203035"/>
                  </a:cubicBezTo>
                  <a:cubicBezTo>
                    <a:pt x="48247" y="205471"/>
                    <a:pt x="46667" y="207193"/>
                    <a:pt x="44201" y="207526"/>
                  </a:cubicBezTo>
                  <a:cubicBezTo>
                    <a:pt x="41536" y="207887"/>
                    <a:pt x="41146" y="203805"/>
                    <a:pt x="38451" y="203682"/>
                  </a:cubicBezTo>
                  <a:cubicBezTo>
                    <a:pt x="35538" y="203549"/>
                    <a:pt x="34881" y="206850"/>
                    <a:pt x="32035" y="207526"/>
                  </a:cubicBezTo>
                  <a:cubicBezTo>
                    <a:pt x="29845" y="208049"/>
                    <a:pt x="28522" y="207612"/>
                    <a:pt x="26256" y="207526"/>
                  </a:cubicBezTo>
                  <a:cubicBezTo>
                    <a:pt x="23514" y="207412"/>
                    <a:pt x="21972" y="206983"/>
                    <a:pt x="19221" y="206888"/>
                  </a:cubicBezTo>
                  <a:cubicBezTo>
                    <a:pt x="17212" y="206803"/>
                    <a:pt x="15927" y="206089"/>
                    <a:pt x="14099" y="206888"/>
                  </a:cubicBezTo>
                  <a:cubicBezTo>
                    <a:pt x="11605" y="207964"/>
                    <a:pt x="11967" y="210561"/>
                    <a:pt x="10263" y="212645"/>
                  </a:cubicBezTo>
                  <a:cubicBezTo>
                    <a:pt x="7321" y="216204"/>
                    <a:pt x="4789" y="217336"/>
                    <a:pt x="1285" y="220333"/>
                  </a:cubicBezTo>
                  <a:lnTo>
                    <a:pt x="0" y="219696"/>
                  </a:lnTo>
                  <a:cubicBezTo>
                    <a:pt x="2399" y="221228"/>
                    <a:pt x="3732" y="222198"/>
                    <a:pt x="5769" y="224187"/>
                  </a:cubicBezTo>
                  <a:cubicBezTo>
                    <a:pt x="7416" y="225786"/>
                    <a:pt x="7930" y="227080"/>
                    <a:pt x="9606" y="228659"/>
                  </a:cubicBezTo>
                  <a:cubicBezTo>
                    <a:pt x="11424" y="230381"/>
                    <a:pt x="12766" y="230962"/>
                    <a:pt x="14737" y="232503"/>
                  </a:cubicBezTo>
                  <a:cubicBezTo>
                    <a:pt x="16003" y="233493"/>
                    <a:pt x="16517" y="234368"/>
                    <a:pt x="17926" y="235072"/>
                  </a:cubicBezTo>
                  <a:cubicBezTo>
                    <a:pt x="20192" y="236167"/>
                    <a:pt x="21848" y="235462"/>
                    <a:pt x="24352" y="235700"/>
                  </a:cubicBezTo>
                  <a:cubicBezTo>
                    <a:pt x="26856" y="235957"/>
                    <a:pt x="28255" y="236281"/>
                    <a:pt x="30778" y="236347"/>
                  </a:cubicBezTo>
                  <a:cubicBezTo>
                    <a:pt x="34272" y="236452"/>
                    <a:pt x="39613" y="232208"/>
                    <a:pt x="39736" y="235700"/>
                  </a:cubicBezTo>
                  <a:cubicBezTo>
                    <a:pt x="39822" y="237860"/>
                    <a:pt x="38128" y="238764"/>
                    <a:pt x="36528" y="240201"/>
                  </a:cubicBezTo>
                  <a:cubicBezTo>
                    <a:pt x="34091" y="242361"/>
                    <a:pt x="32054" y="242922"/>
                    <a:pt x="28836" y="243398"/>
                  </a:cubicBezTo>
                  <a:cubicBezTo>
                    <a:pt x="25847" y="243836"/>
                    <a:pt x="24095" y="242209"/>
                    <a:pt x="21125" y="242751"/>
                  </a:cubicBezTo>
                  <a:cubicBezTo>
                    <a:pt x="19583" y="243046"/>
                    <a:pt x="18317" y="242837"/>
                    <a:pt x="17298" y="244036"/>
                  </a:cubicBezTo>
                  <a:cubicBezTo>
                    <a:pt x="15499" y="246177"/>
                    <a:pt x="18688" y="248317"/>
                    <a:pt x="20506" y="250449"/>
                  </a:cubicBezTo>
                  <a:cubicBezTo>
                    <a:pt x="21772" y="251924"/>
                    <a:pt x="22943" y="252285"/>
                    <a:pt x="24343" y="253646"/>
                  </a:cubicBezTo>
                  <a:cubicBezTo>
                    <a:pt x="25047" y="254331"/>
                    <a:pt x="25580" y="254949"/>
                    <a:pt x="26056" y="255568"/>
                  </a:cubicBezTo>
                  <a:cubicBezTo>
                    <a:pt x="26675" y="256377"/>
                    <a:pt x="27275" y="257186"/>
                    <a:pt x="28179" y="258128"/>
                  </a:cubicBezTo>
                  <a:cubicBezTo>
                    <a:pt x="30911" y="260925"/>
                    <a:pt x="33006" y="261905"/>
                    <a:pt x="35881" y="264531"/>
                  </a:cubicBezTo>
                  <a:cubicBezTo>
                    <a:pt x="38775" y="267157"/>
                    <a:pt x="40317" y="268708"/>
                    <a:pt x="42926" y="271582"/>
                  </a:cubicBezTo>
                  <a:cubicBezTo>
                    <a:pt x="44478" y="273285"/>
                    <a:pt x="44668" y="275179"/>
                    <a:pt x="46791" y="276064"/>
                  </a:cubicBezTo>
                  <a:cubicBezTo>
                    <a:pt x="49361" y="277139"/>
                    <a:pt x="51113" y="275369"/>
                    <a:pt x="53826" y="274779"/>
                  </a:cubicBezTo>
                  <a:cubicBezTo>
                    <a:pt x="56825" y="274142"/>
                    <a:pt x="58624" y="273980"/>
                    <a:pt x="61518" y="272867"/>
                  </a:cubicBezTo>
                  <a:cubicBezTo>
                    <a:pt x="64441" y="271725"/>
                    <a:pt x="66878" y="271649"/>
                    <a:pt x="68572" y="269013"/>
                  </a:cubicBezTo>
                  <a:cubicBezTo>
                    <a:pt x="69420" y="267690"/>
                    <a:pt x="69410" y="266691"/>
                    <a:pt x="69848" y="265178"/>
                  </a:cubicBezTo>
                  <a:cubicBezTo>
                    <a:pt x="70438" y="263199"/>
                    <a:pt x="71324" y="262105"/>
                    <a:pt x="71133" y="260050"/>
                  </a:cubicBezTo>
                  <a:cubicBezTo>
                    <a:pt x="70952" y="258156"/>
                    <a:pt x="69962" y="257309"/>
                    <a:pt x="69201" y="255568"/>
                  </a:cubicBezTo>
                  <a:cubicBezTo>
                    <a:pt x="69229" y="255511"/>
                    <a:pt x="71133" y="247880"/>
                    <a:pt x="71133" y="247880"/>
                  </a:cubicBezTo>
                  <a:cubicBezTo>
                    <a:pt x="72123" y="247138"/>
                    <a:pt x="72466" y="246129"/>
                    <a:pt x="73704" y="245958"/>
                  </a:cubicBezTo>
                  <a:cubicBezTo>
                    <a:pt x="76036" y="245634"/>
                    <a:pt x="75798" y="249002"/>
                    <a:pt x="76912" y="251086"/>
                  </a:cubicBezTo>
                  <a:cubicBezTo>
                    <a:pt x="77836" y="252837"/>
                    <a:pt x="78540" y="253950"/>
                    <a:pt x="79082" y="255568"/>
                  </a:cubicBezTo>
                  <a:cubicBezTo>
                    <a:pt x="79244" y="255958"/>
                    <a:pt x="79358" y="256377"/>
                    <a:pt x="79473" y="256853"/>
                  </a:cubicBezTo>
                  <a:cubicBezTo>
                    <a:pt x="80349" y="260240"/>
                    <a:pt x="78264" y="262533"/>
                    <a:pt x="79473" y="265816"/>
                  </a:cubicBezTo>
                  <a:cubicBezTo>
                    <a:pt x="80568" y="268823"/>
                    <a:pt x="83385" y="269260"/>
                    <a:pt x="84604" y="272220"/>
                  </a:cubicBezTo>
                  <a:cubicBezTo>
                    <a:pt x="85927" y="275474"/>
                    <a:pt x="86441" y="277891"/>
                    <a:pt x="85242" y="281192"/>
                  </a:cubicBezTo>
                  <a:cubicBezTo>
                    <a:pt x="84385" y="283543"/>
                    <a:pt x="82338" y="283999"/>
                    <a:pt x="81386" y="286312"/>
                  </a:cubicBezTo>
                  <a:cubicBezTo>
                    <a:pt x="79987" y="289785"/>
                    <a:pt x="80815" y="292220"/>
                    <a:pt x="81386" y="295922"/>
                  </a:cubicBezTo>
                  <a:cubicBezTo>
                    <a:pt x="81929" y="299281"/>
                    <a:pt x="82767" y="301079"/>
                    <a:pt x="83966" y="304257"/>
                  </a:cubicBezTo>
                  <a:cubicBezTo>
                    <a:pt x="85251" y="307587"/>
                    <a:pt x="86613" y="309215"/>
                    <a:pt x="87812" y="312583"/>
                  </a:cubicBezTo>
                  <a:cubicBezTo>
                    <a:pt x="89269" y="316693"/>
                    <a:pt x="88783" y="319405"/>
                    <a:pt x="90364" y="323468"/>
                  </a:cubicBezTo>
                  <a:cubicBezTo>
                    <a:pt x="91382" y="326066"/>
                    <a:pt x="92649" y="327246"/>
                    <a:pt x="93581" y="329872"/>
                  </a:cubicBezTo>
                  <a:cubicBezTo>
                    <a:pt x="95524" y="335305"/>
                    <a:pt x="94238" y="338864"/>
                    <a:pt x="94867" y="344601"/>
                  </a:cubicBezTo>
                  <a:cubicBezTo>
                    <a:pt x="95295" y="348617"/>
                    <a:pt x="94667" y="351110"/>
                    <a:pt x="96152" y="354849"/>
                  </a:cubicBezTo>
                  <a:cubicBezTo>
                    <a:pt x="97808" y="358979"/>
                    <a:pt x="100445" y="360330"/>
                    <a:pt x="103197" y="363822"/>
                  </a:cubicBezTo>
                  <a:lnTo>
                    <a:pt x="103197" y="362547"/>
                  </a:lnTo>
                  <a:cubicBezTo>
                    <a:pt x="105443" y="366781"/>
                    <a:pt x="106767" y="369151"/>
                    <a:pt x="108975" y="373432"/>
                  </a:cubicBezTo>
                  <a:cubicBezTo>
                    <a:pt x="110736" y="376905"/>
                    <a:pt x="111565" y="378961"/>
                    <a:pt x="113440" y="382396"/>
                  </a:cubicBezTo>
                  <a:cubicBezTo>
                    <a:pt x="115097" y="385450"/>
                    <a:pt x="115734" y="387391"/>
                    <a:pt x="117943" y="390084"/>
                  </a:cubicBezTo>
                  <a:cubicBezTo>
                    <a:pt x="120075" y="392691"/>
                    <a:pt x="122570" y="393005"/>
                    <a:pt x="124350" y="395850"/>
                  </a:cubicBezTo>
                  <a:cubicBezTo>
                    <a:pt x="126911" y="399923"/>
                    <a:pt x="125721" y="403253"/>
                    <a:pt x="126273" y="408020"/>
                  </a:cubicBezTo>
                  <a:cubicBezTo>
                    <a:pt x="126559" y="410513"/>
                    <a:pt x="126263" y="411997"/>
                    <a:pt x="126911" y="414424"/>
                  </a:cubicBezTo>
                  <a:cubicBezTo>
                    <a:pt x="127539" y="416803"/>
                    <a:pt x="128739" y="417840"/>
                    <a:pt x="129462" y="420190"/>
                  </a:cubicBezTo>
                  <a:cubicBezTo>
                    <a:pt x="130395" y="423092"/>
                    <a:pt x="130148" y="424900"/>
                    <a:pt x="130757" y="427878"/>
                  </a:cubicBezTo>
                  <a:cubicBezTo>
                    <a:pt x="131576" y="431922"/>
                    <a:pt x="130481" y="435148"/>
                    <a:pt x="133327" y="438126"/>
                  </a:cubicBezTo>
                  <a:cubicBezTo>
                    <a:pt x="135260" y="440143"/>
                    <a:pt x="137573" y="439553"/>
                    <a:pt x="139734" y="441323"/>
                  </a:cubicBezTo>
                  <a:cubicBezTo>
                    <a:pt x="143456" y="444387"/>
                    <a:pt x="143428" y="447889"/>
                    <a:pt x="145503" y="452218"/>
                  </a:cubicBezTo>
                  <a:cubicBezTo>
                    <a:pt x="147398" y="456148"/>
                    <a:pt x="148293" y="458451"/>
                    <a:pt x="149987" y="462466"/>
                  </a:cubicBezTo>
                  <a:cubicBezTo>
                    <a:pt x="151796" y="466691"/>
                    <a:pt x="152862" y="469050"/>
                    <a:pt x="154481" y="473361"/>
                  </a:cubicBezTo>
                  <a:cubicBezTo>
                    <a:pt x="156128" y="477795"/>
                    <a:pt x="157051" y="480326"/>
                    <a:pt x="158317" y="484884"/>
                  </a:cubicBezTo>
                  <a:cubicBezTo>
                    <a:pt x="159907" y="490545"/>
                    <a:pt x="157803" y="495065"/>
                    <a:pt x="161525" y="499613"/>
                  </a:cubicBezTo>
                  <a:cubicBezTo>
                    <a:pt x="162982" y="501411"/>
                    <a:pt x="164638" y="501611"/>
                    <a:pt x="166028" y="503467"/>
                  </a:cubicBezTo>
                  <a:cubicBezTo>
                    <a:pt x="167885" y="506007"/>
                    <a:pt x="166362" y="508881"/>
                    <a:pt x="168589" y="511145"/>
                  </a:cubicBezTo>
                  <a:cubicBezTo>
                    <a:pt x="171112" y="513762"/>
                    <a:pt x="173978" y="513077"/>
                    <a:pt x="177567" y="513715"/>
                  </a:cubicBezTo>
                  <a:cubicBezTo>
                    <a:pt x="179766" y="514105"/>
                    <a:pt x="181118" y="514847"/>
                    <a:pt x="183317" y="514352"/>
                  </a:cubicBezTo>
                  <a:cubicBezTo>
                    <a:pt x="188334" y="513220"/>
                    <a:pt x="187068" y="507225"/>
                    <a:pt x="189724" y="502820"/>
                  </a:cubicBezTo>
                  <a:cubicBezTo>
                    <a:pt x="191409" y="500032"/>
                    <a:pt x="191942" y="498119"/>
                    <a:pt x="194226" y="495778"/>
                  </a:cubicBezTo>
                  <a:cubicBezTo>
                    <a:pt x="195959" y="493990"/>
                    <a:pt x="197387" y="493466"/>
                    <a:pt x="199358" y="491934"/>
                  </a:cubicBezTo>
                  <a:cubicBezTo>
                    <a:pt x="200605" y="490954"/>
                    <a:pt x="201671" y="490716"/>
                    <a:pt x="202556" y="489375"/>
                  </a:cubicBezTo>
                  <a:cubicBezTo>
                    <a:pt x="204032" y="487053"/>
                    <a:pt x="201262" y="484760"/>
                    <a:pt x="202556" y="482324"/>
                  </a:cubicBezTo>
                  <a:cubicBezTo>
                    <a:pt x="203375" y="480764"/>
                    <a:pt x="205308" y="480830"/>
                    <a:pt x="205755" y="479127"/>
                  </a:cubicBezTo>
                  <a:cubicBezTo>
                    <a:pt x="206222" y="477367"/>
                    <a:pt x="203556" y="476215"/>
                    <a:pt x="204470" y="474636"/>
                  </a:cubicBezTo>
                  <a:cubicBezTo>
                    <a:pt x="205470" y="472894"/>
                    <a:pt x="207659" y="474569"/>
                    <a:pt x="209592" y="473998"/>
                  </a:cubicBezTo>
                  <a:cubicBezTo>
                    <a:pt x="211753" y="473370"/>
                    <a:pt x="213390" y="473237"/>
                    <a:pt x="214723" y="471439"/>
                  </a:cubicBezTo>
                  <a:cubicBezTo>
                    <a:pt x="216208" y="469412"/>
                    <a:pt x="215504" y="467538"/>
                    <a:pt x="215361" y="465035"/>
                  </a:cubicBezTo>
                  <a:cubicBezTo>
                    <a:pt x="215180" y="461942"/>
                    <a:pt x="213933" y="460392"/>
                    <a:pt x="213428" y="457337"/>
                  </a:cubicBezTo>
                  <a:cubicBezTo>
                    <a:pt x="212733" y="453150"/>
                    <a:pt x="212553" y="450696"/>
                    <a:pt x="212800" y="446452"/>
                  </a:cubicBezTo>
                  <a:cubicBezTo>
                    <a:pt x="213038" y="442141"/>
                    <a:pt x="213533" y="439715"/>
                    <a:pt x="214723" y="435557"/>
                  </a:cubicBezTo>
                  <a:cubicBezTo>
                    <a:pt x="215513" y="432750"/>
                    <a:pt x="216465" y="431323"/>
                    <a:pt x="217303" y="428516"/>
                  </a:cubicBezTo>
                  <a:cubicBezTo>
                    <a:pt x="218293" y="425081"/>
                    <a:pt x="219940" y="423044"/>
                    <a:pt x="219216" y="419552"/>
                  </a:cubicBezTo>
                  <a:cubicBezTo>
                    <a:pt x="218664" y="417031"/>
                    <a:pt x="216379" y="416327"/>
                    <a:pt x="216018" y="413786"/>
                  </a:cubicBezTo>
                  <a:cubicBezTo>
                    <a:pt x="215704" y="411788"/>
                    <a:pt x="216494" y="410665"/>
                    <a:pt x="216637" y="408658"/>
                  </a:cubicBezTo>
                  <a:cubicBezTo>
                    <a:pt x="216941" y="404928"/>
                    <a:pt x="217217" y="402758"/>
                    <a:pt x="216637" y="399057"/>
                  </a:cubicBezTo>
                  <a:cubicBezTo>
                    <a:pt x="216208" y="396240"/>
                    <a:pt x="215266" y="394803"/>
                    <a:pt x="214723" y="392006"/>
                  </a:cubicBezTo>
                  <a:cubicBezTo>
                    <a:pt x="213676" y="386601"/>
                    <a:pt x="212352" y="383138"/>
                    <a:pt x="214085" y="377914"/>
                  </a:cubicBezTo>
                  <a:cubicBezTo>
                    <a:pt x="214780" y="375792"/>
                    <a:pt x="215656" y="374793"/>
                    <a:pt x="216646" y="372795"/>
                  </a:cubicBezTo>
                  <a:lnTo>
                    <a:pt x="221768" y="369579"/>
                  </a:lnTo>
                  <a:cubicBezTo>
                    <a:pt x="224519" y="369579"/>
                    <a:pt x="226813" y="371453"/>
                    <a:pt x="228822" y="369579"/>
                  </a:cubicBezTo>
                  <a:cubicBezTo>
                    <a:pt x="230507" y="368018"/>
                    <a:pt x="229384" y="366011"/>
                    <a:pt x="230107" y="363822"/>
                  </a:cubicBezTo>
                  <a:cubicBezTo>
                    <a:pt x="230717" y="362014"/>
                    <a:pt x="230383" y="360292"/>
                    <a:pt x="232030" y="359340"/>
                  </a:cubicBezTo>
                  <a:cubicBezTo>
                    <a:pt x="234077" y="358161"/>
                    <a:pt x="235457" y="361586"/>
                    <a:pt x="237780" y="361263"/>
                  </a:cubicBezTo>
                  <a:cubicBezTo>
                    <a:pt x="239456" y="361025"/>
                    <a:pt x="240199" y="360216"/>
                    <a:pt x="241646" y="359340"/>
                  </a:cubicBezTo>
                  <a:cubicBezTo>
                    <a:pt x="244492" y="357580"/>
                    <a:pt x="246358" y="356467"/>
                    <a:pt x="248043" y="353574"/>
                  </a:cubicBezTo>
                  <a:cubicBezTo>
                    <a:pt x="249604" y="350910"/>
                    <a:pt x="248414" y="348569"/>
                    <a:pt x="249956" y="345886"/>
                  </a:cubicBezTo>
                  <a:cubicBezTo>
                    <a:pt x="250947" y="344192"/>
                    <a:pt x="251870" y="343498"/>
                    <a:pt x="253155" y="342042"/>
                  </a:cubicBezTo>
                  <a:cubicBezTo>
                    <a:pt x="254821" y="340205"/>
                    <a:pt x="255516" y="338788"/>
                    <a:pt x="257668" y="337560"/>
                  </a:cubicBezTo>
                  <a:cubicBezTo>
                    <a:pt x="258829" y="336894"/>
                    <a:pt x="259981" y="337284"/>
                    <a:pt x="260866" y="336276"/>
                  </a:cubicBezTo>
                  <a:cubicBezTo>
                    <a:pt x="262208" y="334782"/>
                    <a:pt x="260067" y="332983"/>
                    <a:pt x="260866" y="331147"/>
                  </a:cubicBezTo>
                  <a:cubicBezTo>
                    <a:pt x="261580" y="329539"/>
                    <a:pt x="262561" y="328873"/>
                    <a:pt x="264084" y="327950"/>
                  </a:cubicBezTo>
                  <a:cubicBezTo>
                    <a:pt x="266255" y="326627"/>
                    <a:pt x="268825" y="328606"/>
                    <a:pt x="270482" y="326675"/>
                  </a:cubicBezTo>
                  <a:cubicBezTo>
                    <a:pt x="271367" y="325647"/>
                    <a:pt x="271157" y="324667"/>
                    <a:pt x="271757" y="323468"/>
                  </a:cubicBezTo>
                  <a:cubicBezTo>
                    <a:pt x="272576" y="321860"/>
                    <a:pt x="273271" y="321070"/>
                    <a:pt x="274337" y="319624"/>
                  </a:cubicBezTo>
                  <a:cubicBezTo>
                    <a:pt x="275270" y="318340"/>
                    <a:pt x="275984" y="317740"/>
                    <a:pt x="276889" y="316418"/>
                  </a:cubicBezTo>
                  <a:cubicBezTo>
                    <a:pt x="278364" y="314315"/>
                    <a:pt x="278345" y="312545"/>
                    <a:pt x="280106" y="310661"/>
                  </a:cubicBezTo>
                  <a:cubicBezTo>
                    <a:pt x="281563" y="309081"/>
                    <a:pt x="282991" y="308901"/>
                    <a:pt x="284590" y="307445"/>
                  </a:cubicBezTo>
                  <a:cubicBezTo>
                    <a:pt x="286294" y="305903"/>
                    <a:pt x="286723" y="304514"/>
                    <a:pt x="288436" y="302973"/>
                  </a:cubicBezTo>
                  <a:cubicBezTo>
                    <a:pt x="290426" y="301155"/>
                    <a:pt x="292101" y="300841"/>
                    <a:pt x="294205" y="299128"/>
                  </a:cubicBezTo>
                  <a:cubicBezTo>
                    <a:pt x="296376" y="297340"/>
                    <a:pt x="297099" y="295741"/>
                    <a:pt x="299317" y="294000"/>
                  </a:cubicBezTo>
                  <a:cubicBezTo>
                    <a:pt x="302840" y="291259"/>
                    <a:pt x="306477" y="292106"/>
                    <a:pt x="309570" y="288881"/>
                  </a:cubicBezTo>
                  <a:cubicBezTo>
                    <a:pt x="311579" y="286768"/>
                    <a:pt x="312579" y="285265"/>
                    <a:pt x="313407" y="282477"/>
                  </a:cubicBezTo>
                  <a:cubicBezTo>
                    <a:pt x="314330" y="279356"/>
                    <a:pt x="313217" y="277386"/>
                    <a:pt x="313407" y="274142"/>
                  </a:cubicBezTo>
                  <a:cubicBezTo>
                    <a:pt x="313645" y="270374"/>
                    <a:pt x="312617" y="267690"/>
                    <a:pt x="314683" y="264531"/>
                  </a:cubicBezTo>
                  <a:cubicBezTo>
                    <a:pt x="315673" y="263056"/>
                    <a:pt x="316444" y="262305"/>
                    <a:pt x="317900" y="261334"/>
                  </a:cubicBezTo>
                  <a:cubicBezTo>
                    <a:pt x="319871" y="260021"/>
                    <a:pt x="321508" y="260354"/>
                    <a:pt x="323670" y="259412"/>
                  </a:cubicBezTo>
                  <a:cubicBezTo>
                    <a:pt x="326030" y="258384"/>
                    <a:pt x="327211" y="254921"/>
                    <a:pt x="329439" y="256215"/>
                  </a:cubicBezTo>
                  <a:cubicBezTo>
                    <a:pt x="330705" y="256929"/>
                    <a:pt x="329972" y="258936"/>
                    <a:pt x="331333" y="259412"/>
                  </a:cubicBezTo>
                  <a:cubicBezTo>
                    <a:pt x="333075" y="259993"/>
                    <a:pt x="333627" y="257728"/>
                    <a:pt x="335198" y="256853"/>
                  </a:cubicBezTo>
                  <a:cubicBezTo>
                    <a:pt x="336169" y="256310"/>
                    <a:pt x="336655" y="255730"/>
                    <a:pt x="337750" y="255568"/>
                  </a:cubicBezTo>
                  <a:cubicBezTo>
                    <a:pt x="338045" y="255530"/>
                    <a:pt x="338321" y="255530"/>
                    <a:pt x="338549" y="255568"/>
                  </a:cubicBezTo>
                  <a:cubicBezTo>
                    <a:pt x="339920" y="255787"/>
                    <a:pt x="340691" y="257109"/>
                    <a:pt x="342262" y="257490"/>
                  </a:cubicBezTo>
                  <a:cubicBezTo>
                    <a:pt x="342262" y="257490"/>
                    <a:pt x="343681" y="256462"/>
                    <a:pt x="344937" y="255568"/>
                  </a:cubicBezTo>
                  <a:cubicBezTo>
                    <a:pt x="345899" y="254883"/>
                    <a:pt x="346727" y="254293"/>
                    <a:pt x="346727" y="254293"/>
                  </a:cubicBezTo>
                  <a:lnTo>
                    <a:pt x="346727" y="245320"/>
                  </a:lnTo>
                  <a:cubicBezTo>
                    <a:pt x="346727" y="242323"/>
                    <a:pt x="347289" y="240582"/>
                    <a:pt x="346727" y="237632"/>
                  </a:cubicBezTo>
                  <a:cubicBezTo>
                    <a:pt x="345965" y="233569"/>
                    <a:pt x="344813" y="231257"/>
                    <a:pt x="342253" y="228022"/>
                  </a:cubicBezTo>
                  <a:cubicBezTo>
                    <a:pt x="340358" y="225671"/>
                    <a:pt x="338168" y="225386"/>
                    <a:pt x="336474" y="222902"/>
                  </a:cubicBezTo>
                  <a:cubicBezTo>
                    <a:pt x="335532" y="221513"/>
                    <a:pt x="334618" y="220733"/>
                    <a:pt x="334551" y="219049"/>
                  </a:cubicBezTo>
                  <a:cubicBezTo>
                    <a:pt x="334465" y="216556"/>
                    <a:pt x="338578" y="216432"/>
                    <a:pt x="338397" y="213930"/>
                  </a:cubicBezTo>
                  <a:cubicBezTo>
                    <a:pt x="338197" y="211094"/>
                    <a:pt x="334979" y="211066"/>
                    <a:pt x="332647" y="209438"/>
                  </a:cubicBezTo>
                  <a:cubicBezTo>
                    <a:pt x="330705" y="208106"/>
                    <a:pt x="329096" y="208002"/>
                    <a:pt x="327516" y="206241"/>
                  </a:cubicBezTo>
                  <a:cubicBezTo>
                    <a:pt x="326030" y="204576"/>
                    <a:pt x="324926" y="203349"/>
                    <a:pt x="324936" y="201122"/>
                  </a:cubicBezTo>
                  <a:cubicBezTo>
                    <a:pt x="324974" y="198420"/>
                    <a:pt x="326687" y="197050"/>
                    <a:pt x="328801" y="195356"/>
                  </a:cubicBezTo>
                  <a:cubicBezTo>
                    <a:pt x="331076" y="193520"/>
                    <a:pt x="333618" y="194690"/>
                    <a:pt x="335836" y="192796"/>
                  </a:cubicBezTo>
                  <a:cubicBezTo>
                    <a:pt x="336674" y="192092"/>
                    <a:pt x="337540" y="191607"/>
                    <a:pt x="338007" y="190874"/>
                  </a:cubicBezTo>
                  <a:cubicBezTo>
                    <a:pt x="338254" y="190513"/>
                    <a:pt x="338378" y="190104"/>
                    <a:pt x="338397" y="189590"/>
                  </a:cubicBezTo>
                  <a:cubicBezTo>
                    <a:pt x="338435" y="187439"/>
                    <a:pt x="335646" y="187630"/>
                    <a:pt x="333923" y="186383"/>
                  </a:cubicBezTo>
                  <a:cubicBezTo>
                    <a:pt x="332152" y="185137"/>
                    <a:pt x="331190" y="184433"/>
                    <a:pt x="329429" y="183186"/>
                  </a:cubicBezTo>
                  <a:cubicBezTo>
                    <a:pt x="327658" y="181940"/>
                    <a:pt x="326354" y="181607"/>
                    <a:pt x="324926" y="179979"/>
                  </a:cubicBezTo>
                  <a:cubicBezTo>
                    <a:pt x="323479" y="178286"/>
                    <a:pt x="322404" y="177096"/>
                    <a:pt x="322365" y="174860"/>
                  </a:cubicBezTo>
                  <a:cubicBezTo>
                    <a:pt x="322327" y="172282"/>
                    <a:pt x="323146" y="169941"/>
                    <a:pt x="325583" y="169094"/>
                  </a:cubicBezTo>
                  <a:cubicBezTo>
                    <a:pt x="327240" y="168514"/>
                    <a:pt x="328363" y="169256"/>
                    <a:pt x="330048" y="169732"/>
                  </a:cubicBezTo>
                  <a:cubicBezTo>
                    <a:pt x="333085" y="170569"/>
                    <a:pt x="334732" y="171530"/>
                    <a:pt x="337112" y="173576"/>
                  </a:cubicBezTo>
                  <a:cubicBezTo>
                    <a:pt x="338854" y="175070"/>
                    <a:pt x="338654" y="178124"/>
                    <a:pt x="340958" y="178057"/>
                  </a:cubicBezTo>
                  <a:cubicBezTo>
                    <a:pt x="342395" y="178019"/>
                    <a:pt x="342700" y="176335"/>
                    <a:pt x="344166" y="176145"/>
                  </a:cubicBezTo>
                  <a:cubicBezTo>
                    <a:pt x="346032" y="175878"/>
                    <a:pt x="347374" y="176640"/>
                    <a:pt x="348640" y="178057"/>
                  </a:cubicBezTo>
                  <a:cubicBezTo>
                    <a:pt x="350639" y="180293"/>
                    <a:pt x="348317" y="182758"/>
                    <a:pt x="348640" y="185746"/>
                  </a:cubicBezTo>
                  <a:cubicBezTo>
                    <a:pt x="348850" y="187715"/>
                    <a:pt x="348488" y="189342"/>
                    <a:pt x="349107" y="190874"/>
                  </a:cubicBezTo>
                  <a:cubicBezTo>
                    <a:pt x="349307" y="191303"/>
                    <a:pt x="349545" y="191731"/>
                    <a:pt x="349935" y="192159"/>
                  </a:cubicBezTo>
                  <a:cubicBezTo>
                    <a:pt x="352258" y="194766"/>
                    <a:pt x="355399" y="192482"/>
                    <a:pt x="358913" y="192796"/>
                  </a:cubicBezTo>
                  <a:cubicBezTo>
                    <a:pt x="363397" y="193187"/>
                    <a:pt x="365929" y="193805"/>
                    <a:pt x="370432" y="194071"/>
                  </a:cubicBezTo>
                  <a:cubicBezTo>
                    <a:pt x="375667" y="194385"/>
                    <a:pt x="378647" y="194071"/>
                    <a:pt x="383893" y="194071"/>
                  </a:cubicBezTo>
                  <a:cubicBezTo>
                    <a:pt x="387644" y="194071"/>
                    <a:pt x="391918" y="190675"/>
                    <a:pt x="393499" y="194071"/>
                  </a:cubicBezTo>
                  <a:cubicBezTo>
                    <a:pt x="394251" y="195660"/>
                    <a:pt x="394308" y="197012"/>
                    <a:pt x="393499" y="198563"/>
                  </a:cubicBezTo>
                  <a:cubicBezTo>
                    <a:pt x="392670" y="200152"/>
                    <a:pt x="390738" y="199666"/>
                    <a:pt x="389662" y="201122"/>
                  </a:cubicBezTo>
                  <a:cubicBezTo>
                    <a:pt x="388015" y="203339"/>
                    <a:pt x="390861" y="206127"/>
                    <a:pt x="389034" y="208163"/>
                  </a:cubicBezTo>
                  <a:cubicBezTo>
                    <a:pt x="387739" y="209572"/>
                    <a:pt x="386197" y="209163"/>
                    <a:pt x="384521" y="210085"/>
                  </a:cubicBezTo>
                  <a:cubicBezTo>
                    <a:pt x="382046" y="211475"/>
                    <a:pt x="380209" y="212112"/>
                    <a:pt x="378771" y="214567"/>
                  </a:cubicBezTo>
                  <a:cubicBezTo>
                    <a:pt x="377981" y="215937"/>
                    <a:pt x="377562" y="216841"/>
                    <a:pt x="377486" y="218421"/>
                  </a:cubicBezTo>
                  <a:cubicBezTo>
                    <a:pt x="377419" y="220543"/>
                    <a:pt x="378533" y="221589"/>
                    <a:pt x="379409" y="223540"/>
                  </a:cubicBezTo>
                  <a:cubicBezTo>
                    <a:pt x="380685" y="226404"/>
                    <a:pt x="380304" y="229573"/>
                    <a:pt x="383246" y="230581"/>
                  </a:cubicBezTo>
                  <a:cubicBezTo>
                    <a:pt x="384673" y="231076"/>
                    <a:pt x="385682" y="231066"/>
                    <a:pt x="387092" y="230581"/>
                  </a:cubicBezTo>
                  <a:cubicBezTo>
                    <a:pt x="390766" y="229335"/>
                    <a:pt x="386044" y="222389"/>
                    <a:pt x="389662" y="220980"/>
                  </a:cubicBezTo>
                  <a:cubicBezTo>
                    <a:pt x="391290" y="220343"/>
                    <a:pt x="392566" y="220238"/>
                    <a:pt x="394146" y="220980"/>
                  </a:cubicBezTo>
                  <a:cubicBezTo>
                    <a:pt x="396793" y="222208"/>
                    <a:pt x="396193" y="225148"/>
                    <a:pt x="396726" y="228022"/>
                  </a:cubicBezTo>
                  <a:cubicBezTo>
                    <a:pt x="397326" y="231219"/>
                    <a:pt x="394888" y="233674"/>
                    <a:pt x="396726" y="236347"/>
                  </a:cubicBezTo>
                  <a:cubicBezTo>
                    <a:pt x="398306" y="238660"/>
                    <a:pt x="401809" y="237090"/>
                    <a:pt x="403123" y="239554"/>
                  </a:cubicBezTo>
                  <a:cubicBezTo>
                    <a:pt x="404189" y="241543"/>
                    <a:pt x="402790" y="243094"/>
                    <a:pt x="403123" y="245320"/>
                  </a:cubicBezTo>
                  <a:cubicBezTo>
                    <a:pt x="403570" y="248203"/>
                    <a:pt x="404170" y="249868"/>
                    <a:pt x="405703" y="252361"/>
                  </a:cubicBezTo>
                  <a:lnTo>
                    <a:pt x="406331" y="250449"/>
                  </a:lnTo>
                  <a:cubicBezTo>
                    <a:pt x="409083" y="250192"/>
                    <a:pt x="411329" y="251657"/>
                    <a:pt x="413376" y="249802"/>
                  </a:cubicBezTo>
                  <a:cubicBezTo>
                    <a:pt x="414633" y="248679"/>
                    <a:pt x="415118" y="247623"/>
                    <a:pt x="415309" y="245958"/>
                  </a:cubicBezTo>
                  <a:cubicBezTo>
                    <a:pt x="415528" y="243836"/>
                    <a:pt x="414185" y="242818"/>
                    <a:pt x="413376" y="240839"/>
                  </a:cubicBezTo>
                  <a:cubicBezTo>
                    <a:pt x="412662" y="239069"/>
                    <a:pt x="411348" y="238250"/>
                    <a:pt x="411453" y="236347"/>
                  </a:cubicBezTo>
                  <a:cubicBezTo>
                    <a:pt x="411634" y="233521"/>
                    <a:pt x="415947" y="233978"/>
                    <a:pt x="416584" y="231228"/>
                  </a:cubicBezTo>
                  <a:cubicBezTo>
                    <a:pt x="417117" y="228983"/>
                    <a:pt x="415642" y="227746"/>
                    <a:pt x="415309" y="225462"/>
                  </a:cubicBezTo>
                  <a:cubicBezTo>
                    <a:pt x="414661" y="221018"/>
                    <a:pt x="411663" y="216565"/>
                    <a:pt x="415309" y="213930"/>
                  </a:cubicBezTo>
                  <a:cubicBezTo>
                    <a:pt x="416965" y="212721"/>
                    <a:pt x="418393" y="212341"/>
                    <a:pt x="420440" y="212645"/>
                  </a:cubicBezTo>
                  <a:cubicBezTo>
                    <a:pt x="423582" y="213121"/>
                    <a:pt x="423153" y="219344"/>
                    <a:pt x="426190" y="218421"/>
                  </a:cubicBezTo>
                  <a:cubicBezTo>
                    <a:pt x="429160" y="217517"/>
                    <a:pt x="427504" y="213749"/>
                    <a:pt x="428123" y="210723"/>
                  </a:cubicBezTo>
                  <a:cubicBezTo>
                    <a:pt x="428741" y="207754"/>
                    <a:pt x="428903" y="206041"/>
                    <a:pt x="429408" y="203035"/>
                  </a:cubicBezTo>
                  <a:cubicBezTo>
                    <a:pt x="429931" y="199800"/>
                    <a:pt x="431150" y="197963"/>
                    <a:pt x="430684" y="194709"/>
                  </a:cubicBezTo>
                  <a:cubicBezTo>
                    <a:pt x="430446" y="193091"/>
                    <a:pt x="429303" y="192035"/>
                    <a:pt x="428570" y="190874"/>
                  </a:cubicBezTo>
                  <a:cubicBezTo>
                    <a:pt x="428132" y="190123"/>
                    <a:pt x="427856" y="189323"/>
                    <a:pt x="428123" y="188315"/>
                  </a:cubicBezTo>
                  <a:cubicBezTo>
                    <a:pt x="428589" y="186421"/>
                    <a:pt x="430350" y="186155"/>
                    <a:pt x="431321" y="184461"/>
                  </a:cubicBezTo>
                  <a:cubicBezTo>
                    <a:pt x="432635" y="182206"/>
                    <a:pt x="432787" y="180627"/>
                    <a:pt x="433235" y="178057"/>
                  </a:cubicBezTo>
                  <a:cubicBezTo>
                    <a:pt x="433892" y="174366"/>
                    <a:pt x="432759" y="172158"/>
                    <a:pt x="433235" y="168447"/>
                  </a:cubicBezTo>
                  <a:cubicBezTo>
                    <a:pt x="433644" y="165383"/>
                    <a:pt x="433378" y="163290"/>
                    <a:pt x="435167" y="160768"/>
                  </a:cubicBezTo>
                  <a:cubicBezTo>
                    <a:pt x="437681" y="157210"/>
                    <a:pt x="441822" y="158742"/>
                    <a:pt x="445430" y="156277"/>
                  </a:cubicBezTo>
                  <a:cubicBezTo>
                    <a:pt x="447905" y="154583"/>
                    <a:pt x="448991" y="153194"/>
                    <a:pt x="451190" y="151158"/>
                  </a:cubicBezTo>
                  <a:cubicBezTo>
                    <a:pt x="455331" y="147314"/>
                    <a:pt x="460443" y="146477"/>
                    <a:pt x="461424" y="140910"/>
                  </a:cubicBezTo>
                  <a:cubicBezTo>
                    <a:pt x="462214" y="136552"/>
                    <a:pt x="460272" y="133955"/>
                    <a:pt x="458234" y="130015"/>
                  </a:cubicBezTo>
                  <a:cubicBezTo>
                    <a:pt x="457397" y="128426"/>
                    <a:pt x="456635" y="127313"/>
                    <a:pt x="455768" y="126171"/>
                  </a:cubicBezTo>
                  <a:cubicBezTo>
                    <a:pt x="455169" y="125391"/>
                    <a:pt x="454502" y="124592"/>
                    <a:pt x="453741" y="123612"/>
                  </a:cubicBezTo>
                  <a:cubicBezTo>
                    <a:pt x="451209" y="120414"/>
                    <a:pt x="450523" y="117313"/>
                    <a:pt x="446687" y="115923"/>
                  </a:cubicBezTo>
                  <a:cubicBezTo>
                    <a:pt x="443869" y="114905"/>
                    <a:pt x="441984" y="115609"/>
                    <a:pt x="438994" y="115923"/>
                  </a:cubicBezTo>
                  <a:cubicBezTo>
                    <a:pt x="433254" y="116532"/>
                    <a:pt x="430588" y="121366"/>
                    <a:pt x="424895" y="120405"/>
                  </a:cubicBezTo>
                  <a:cubicBezTo>
                    <a:pt x="422239" y="119967"/>
                    <a:pt x="421182" y="117779"/>
                    <a:pt x="418479" y="117845"/>
                  </a:cubicBezTo>
                  <a:cubicBezTo>
                    <a:pt x="415356" y="117922"/>
                    <a:pt x="414328" y="120491"/>
                    <a:pt x="411434" y="121690"/>
                  </a:cubicBezTo>
                  <a:cubicBezTo>
                    <a:pt x="407864" y="123174"/>
                    <a:pt x="405684" y="123697"/>
                    <a:pt x="401819" y="124249"/>
                  </a:cubicBezTo>
                  <a:cubicBezTo>
                    <a:pt x="397135" y="124934"/>
                    <a:pt x="394393" y="124249"/>
                    <a:pt x="389653" y="124249"/>
                  </a:cubicBezTo>
                  <a:cubicBezTo>
                    <a:pt x="387406" y="124249"/>
                    <a:pt x="386111" y="124496"/>
                    <a:pt x="383893" y="124249"/>
                  </a:cubicBezTo>
                  <a:cubicBezTo>
                    <a:pt x="381599" y="124002"/>
                    <a:pt x="380399" y="123345"/>
                    <a:pt x="378124" y="122974"/>
                  </a:cubicBezTo>
                  <a:cubicBezTo>
                    <a:pt x="375649" y="122565"/>
                    <a:pt x="374221" y="122127"/>
                    <a:pt x="371707" y="122327"/>
                  </a:cubicBezTo>
                  <a:cubicBezTo>
                    <a:pt x="367699" y="122660"/>
                    <a:pt x="365072" y="123450"/>
                    <a:pt x="362102" y="126171"/>
                  </a:cubicBezTo>
                  <a:cubicBezTo>
                    <a:pt x="360112" y="128008"/>
                    <a:pt x="360560" y="130501"/>
                    <a:pt x="358265" y="131937"/>
                  </a:cubicBezTo>
                  <a:cubicBezTo>
                    <a:pt x="355704" y="133536"/>
                    <a:pt x="353562" y="132708"/>
                    <a:pt x="350573" y="132584"/>
                  </a:cubicBezTo>
                  <a:cubicBezTo>
                    <a:pt x="347527" y="132451"/>
                    <a:pt x="345870" y="131795"/>
                    <a:pt x="342871" y="131290"/>
                  </a:cubicBezTo>
                  <a:lnTo>
                    <a:pt x="342871" y="130653"/>
                  </a:lnTo>
                  <a:cubicBezTo>
                    <a:pt x="339615" y="132413"/>
                    <a:pt x="337930" y="133698"/>
                    <a:pt x="334532" y="135144"/>
                  </a:cubicBezTo>
                  <a:cubicBezTo>
                    <a:pt x="331619" y="136371"/>
                    <a:pt x="329772" y="138902"/>
                    <a:pt x="326849" y="137704"/>
                  </a:cubicBezTo>
                  <a:cubicBezTo>
                    <a:pt x="324336" y="136676"/>
                    <a:pt x="325269" y="133412"/>
                    <a:pt x="322984" y="131937"/>
                  </a:cubicBezTo>
                  <a:cubicBezTo>
                    <a:pt x="320252" y="130168"/>
                    <a:pt x="317929" y="131005"/>
                    <a:pt x="314654" y="131290"/>
                  </a:cubicBezTo>
                  <a:cubicBezTo>
                    <a:pt x="311046" y="131623"/>
                    <a:pt x="308828" y="131985"/>
                    <a:pt x="305715" y="133859"/>
                  </a:cubicBezTo>
                  <a:lnTo>
                    <a:pt x="308266" y="135144"/>
                  </a:lnTo>
                  <a:cubicBezTo>
                    <a:pt x="308266" y="139388"/>
                    <a:pt x="307600" y="141833"/>
                    <a:pt x="308266" y="146029"/>
                  </a:cubicBezTo>
                  <a:cubicBezTo>
                    <a:pt x="308714" y="148846"/>
                    <a:pt x="308904" y="150530"/>
                    <a:pt x="310180" y="153080"/>
                  </a:cubicBezTo>
                  <a:cubicBezTo>
                    <a:pt x="311322" y="155307"/>
                    <a:pt x="312988" y="155925"/>
                    <a:pt x="314035" y="158199"/>
                  </a:cubicBezTo>
                  <a:cubicBezTo>
                    <a:pt x="315302" y="160968"/>
                    <a:pt x="316558" y="163119"/>
                    <a:pt x="315320" y="165887"/>
                  </a:cubicBezTo>
                  <a:cubicBezTo>
                    <a:pt x="313845" y="169151"/>
                    <a:pt x="310561" y="169998"/>
                    <a:pt x="306991" y="169732"/>
                  </a:cubicBezTo>
                  <a:cubicBezTo>
                    <a:pt x="304201" y="169522"/>
                    <a:pt x="303068" y="167781"/>
                    <a:pt x="300574" y="166525"/>
                  </a:cubicBezTo>
                  <a:cubicBezTo>
                    <a:pt x="297585" y="165031"/>
                    <a:pt x="296119" y="163585"/>
                    <a:pt x="292882" y="162681"/>
                  </a:cubicBezTo>
                  <a:cubicBezTo>
                    <a:pt x="289512" y="161748"/>
                    <a:pt x="287341" y="161292"/>
                    <a:pt x="283914" y="162043"/>
                  </a:cubicBezTo>
                  <a:cubicBezTo>
                    <a:pt x="281515" y="162567"/>
                    <a:pt x="280573" y="164308"/>
                    <a:pt x="278145" y="164603"/>
                  </a:cubicBezTo>
                  <a:cubicBezTo>
                    <a:pt x="275080" y="164993"/>
                    <a:pt x="273138" y="164241"/>
                    <a:pt x="270453" y="162681"/>
                  </a:cubicBezTo>
                  <a:cubicBezTo>
                    <a:pt x="268016" y="161263"/>
                    <a:pt x="267340" y="159560"/>
                    <a:pt x="265341" y="157562"/>
                  </a:cubicBezTo>
                  <a:cubicBezTo>
                    <a:pt x="262827" y="155059"/>
                    <a:pt x="262228" y="152376"/>
                    <a:pt x="258915" y="151158"/>
                  </a:cubicBezTo>
                  <a:cubicBezTo>
                    <a:pt x="257249" y="150540"/>
                    <a:pt x="256182" y="150340"/>
                    <a:pt x="254431" y="150511"/>
                  </a:cubicBezTo>
                  <a:cubicBezTo>
                    <a:pt x="251175" y="150854"/>
                    <a:pt x="250470" y="153965"/>
                    <a:pt x="247395" y="155002"/>
                  </a:cubicBezTo>
                  <a:cubicBezTo>
                    <a:pt x="244292" y="156030"/>
                    <a:pt x="242283" y="155992"/>
                    <a:pt x="239047" y="155640"/>
                  </a:cubicBezTo>
                  <a:cubicBezTo>
                    <a:pt x="235657" y="155278"/>
                    <a:pt x="233449" y="155097"/>
                    <a:pt x="230717" y="153080"/>
                  </a:cubicBezTo>
                  <a:cubicBezTo>
                    <a:pt x="227651" y="150806"/>
                    <a:pt x="228641" y="147038"/>
                    <a:pt x="225604" y="144754"/>
                  </a:cubicBezTo>
                  <a:cubicBezTo>
                    <a:pt x="223424" y="143137"/>
                    <a:pt x="221834" y="142499"/>
                    <a:pt x="219188" y="142185"/>
                  </a:cubicBezTo>
                  <a:cubicBezTo>
                    <a:pt x="216941" y="141928"/>
                    <a:pt x="215675" y="142870"/>
                    <a:pt x="213409" y="142832"/>
                  </a:cubicBezTo>
                  <a:cubicBezTo>
                    <a:pt x="210639" y="142775"/>
                    <a:pt x="208183" y="143679"/>
                    <a:pt x="206374" y="141548"/>
                  </a:cubicBezTo>
                  <a:cubicBezTo>
                    <a:pt x="204737" y="139635"/>
                    <a:pt x="207059" y="137266"/>
                    <a:pt x="205736" y="135144"/>
                  </a:cubicBezTo>
                  <a:cubicBezTo>
                    <a:pt x="203994" y="132394"/>
                    <a:pt x="200757" y="133717"/>
                    <a:pt x="198025" y="131937"/>
                  </a:cubicBezTo>
                  <a:cubicBezTo>
                    <a:pt x="196111" y="130681"/>
                    <a:pt x="195664" y="128997"/>
                    <a:pt x="193551" y="128103"/>
                  </a:cubicBezTo>
                  <a:cubicBezTo>
                    <a:pt x="190799" y="126923"/>
                    <a:pt x="188486" y="129530"/>
                    <a:pt x="185849" y="128103"/>
                  </a:cubicBezTo>
                  <a:cubicBezTo>
                    <a:pt x="184849" y="127541"/>
                    <a:pt x="184307" y="126913"/>
                    <a:pt x="183698" y="126171"/>
                  </a:cubicBezTo>
                  <a:cubicBezTo>
                    <a:pt x="183383" y="125772"/>
                    <a:pt x="183069" y="125353"/>
                    <a:pt x="182641" y="124887"/>
                  </a:cubicBezTo>
                  <a:cubicBezTo>
                    <a:pt x="179756" y="121709"/>
                    <a:pt x="179480" y="118730"/>
                    <a:pt x="176224" y="115923"/>
                  </a:cubicBezTo>
                  <a:cubicBezTo>
                    <a:pt x="172854" y="113002"/>
                    <a:pt x="170151" y="112422"/>
                    <a:pt x="166000" y="110804"/>
                  </a:cubicBezTo>
                  <a:cubicBezTo>
                    <a:pt x="163791" y="109938"/>
                    <a:pt x="162439" y="109691"/>
                    <a:pt x="160231" y="108882"/>
                  </a:cubicBezTo>
                  <a:cubicBezTo>
                    <a:pt x="157679" y="107959"/>
                    <a:pt x="155889" y="108016"/>
                    <a:pt x="153814" y="106313"/>
                  </a:cubicBezTo>
                  <a:cubicBezTo>
                    <a:pt x="151701" y="104619"/>
                    <a:pt x="151748" y="102593"/>
                    <a:pt x="149968" y="100547"/>
                  </a:cubicBezTo>
                  <a:cubicBezTo>
                    <a:pt x="147636" y="97873"/>
                    <a:pt x="146265" y="95999"/>
                    <a:pt x="142923" y="94790"/>
                  </a:cubicBezTo>
                  <a:cubicBezTo>
                    <a:pt x="140343" y="93839"/>
                    <a:pt x="138211" y="95599"/>
                    <a:pt x="135879" y="94143"/>
                  </a:cubicBezTo>
                  <a:cubicBezTo>
                    <a:pt x="134194" y="93115"/>
                    <a:pt x="133242" y="92173"/>
                    <a:pt x="132670" y="90299"/>
                  </a:cubicBezTo>
                  <a:cubicBezTo>
                    <a:pt x="131414" y="86236"/>
                    <a:pt x="136831" y="85094"/>
                    <a:pt x="139715" y="81973"/>
                  </a:cubicBezTo>
                  <a:cubicBezTo>
                    <a:pt x="141886" y="79652"/>
                    <a:pt x="144028" y="79043"/>
                    <a:pt x="145484" y="76207"/>
                  </a:cubicBezTo>
                  <a:cubicBezTo>
                    <a:pt x="146208" y="74808"/>
                    <a:pt x="146265" y="73866"/>
                    <a:pt x="146760" y="72363"/>
                  </a:cubicBezTo>
                  <a:lnTo>
                    <a:pt x="148702" y="71725"/>
                  </a:lnTo>
                  <a:cubicBezTo>
                    <a:pt x="144923" y="68347"/>
                    <a:pt x="145037" y="63666"/>
                    <a:pt x="146760" y="58918"/>
                  </a:cubicBezTo>
                  <a:cubicBezTo>
                    <a:pt x="148159" y="55093"/>
                    <a:pt x="152091" y="54912"/>
                    <a:pt x="153814" y="51230"/>
                  </a:cubicBezTo>
                  <a:cubicBezTo>
                    <a:pt x="155623" y="47357"/>
                    <a:pt x="157118" y="44112"/>
                    <a:pt x="155100" y="40325"/>
                  </a:cubicBezTo>
                  <a:cubicBezTo>
                    <a:pt x="153852" y="37985"/>
                    <a:pt x="151748" y="37823"/>
                    <a:pt x="149968" y="35844"/>
                  </a:cubicBezTo>
                  <a:cubicBezTo>
                    <a:pt x="146922" y="32418"/>
                    <a:pt x="146293" y="29678"/>
                    <a:pt x="144209" y="25596"/>
                  </a:cubicBezTo>
                  <a:cubicBezTo>
                    <a:pt x="142333" y="21913"/>
                    <a:pt x="142352" y="19183"/>
                    <a:pt x="139715" y="15995"/>
                  </a:cubicBezTo>
                  <a:cubicBezTo>
                    <a:pt x="136983" y="12674"/>
                    <a:pt x="134213" y="12122"/>
                    <a:pt x="130747" y="9582"/>
                  </a:cubicBezTo>
                  <a:cubicBezTo>
                    <a:pt x="126701" y="6632"/>
                    <a:pt x="125111" y="3806"/>
                    <a:pt x="120504" y="1894"/>
                  </a:cubicBezTo>
                  <a:cubicBezTo>
                    <a:pt x="117448" y="638"/>
                    <a:pt x="115458" y="714"/>
                    <a:pt x="112279" y="0"/>
                  </a:cubicBezTo>
                  <a:cubicBezTo>
                    <a:pt x="112136" y="1323"/>
                    <a:pt x="111888" y="2550"/>
                    <a:pt x="110889" y="3816"/>
                  </a:cubicBezTo>
                  <a:cubicBezTo>
                    <a:pt x="109404" y="5671"/>
                    <a:pt x="107871" y="5995"/>
                    <a:pt x="105748" y="703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8" name="任意形状 483"/>
            <p:cNvSpPr/>
            <p:nvPr/>
          </p:nvSpPr>
          <p:spPr>
            <a:xfrm>
              <a:off x="14136066" y="4447816"/>
              <a:ext cx="274087" cy="277457"/>
            </a:xfrm>
            <a:custGeom>
              <a:avLst/>
              <a:gdLst>
                <a:gd name="connsiteX0" fmla="*/ 229431 w 274087"/>
                <a:gd name="connsiteY0" fmla="*/ 83277 h 277457"/>
                <a:gd name="connsiteX1" fmla="*/ 224957 w 274087"/>
                <a:gd name="connsiteY1" fmla="*/ 81355 h 277457"/>
                <a:gd name="connsiteX2" fmla="*/ 224957 w 274087"/>
                <a:gd name="connsiteY2" fmla="*/ 74313 h 277457"/>
                <a:gd name="connsiteX3" fmla="*/ 126254 w 274087"/>
                <a:gd name="connsiteY3" fmla="*/ 1284 h 277457"/>
                <a:gd name="connsiteX4" fmla="*/ 124969 w 274087"/>
                <a:gd name="connsiteY4" fmla="*/ 0 h 277457"/>
                <a:gd name="connsiteX5" fmla="*/ 101255 w 274087"/>
                <a:gd name="connsiteY5" fmla="*/ 647 h 277457"/>
                <a:gd name="connsiteX6" fmla="*/ 103178 w 274087"/>
                <a:gd name="connsiteY6" fmla="*/ 44207 h 277457"/>
                <a:gd name="connsiteX7" fmla="*/ 108309 w 274087"/>
                <a:gd name="connsiteY7" fmla="*/ 109548 h 277457"/>
                <a:gd name="connsiteX8" fmla="*/ 109765 w 274087"/>
                <a:gd name="connsiteY8" fmla="*/ 138693 h 277457"/>
                <a:gd name="connsiteX9" fmla="*/ 110870 w 274087"/>
                <a:gd name="connsiteY9" fmla="*/ 160787 h 277457"/>
                <a:gd name="connsiteX10" fmla="*/ 115354 w 274087"/>
                <a:gd name="connsiteY10" fmla="*/ 161425 h 277457"/>
                <a:gd name="connsiteX11" fmla="*/ 118562 w 274087"/>
                <a:gd name="connsiteY11" fmla="*/ 167191 h 277457"/>
                <a:gd name="connsiteX12" fmla="*/ 115991 w 274087"/>
                <a:gd name="connsiteY12" fmla="*/ 172320 h 277457"/>
                <a:gd name="connsiteX13" fmla="*/ 114716 w 274087"/>
                <a:gd name="connsiteY13" fmla="*/ 178076 h 277457"/>
                <a:gd name="connsiteX14" fmla="*/ 111517 w 274087"/>
                <a:gd name="connsiteY14" fmla="*/ 180008 h 277457"/>
                <a:gd name="connsiteX15" fmla="*/ 107014 w 274087"/>
                <a:gd name="connsiteY15" fmla="*/ 178723 h 277457"/>
                <a:gd name="connsiteX16" fmla="*/ 53826 w 274087"/>
                <a:gd name="connsiteY16" fmla="*/ 178076 h 277457"/>
                <a:gd name="connsiteX17" fmla="*/ 48057 w 274087"/>
                <a:gd name="connsiteY17" fmla="*/ 174242 h 277457"/>
                <a:gd name="connsiteX18" fmla="*/ 43573 w 274087"/>
                <a:gd name="connsiteY18" fmla="*/ 178723 h 277457"/>
                <a:gd name="connsiteX19" fmla="*/ 39098 w 274087"/>
                <a:gd name="connsiteY19" fmla="*/ 181292 h 277457"/>
                <a:gd name="connsiteX20" fmla="*/ 34605 w 274087"/>
                <a:gd name="connsiteY20" fmla="*/ 178723 h 277457"/>
                <a:gd name="connsiteX21" fmla="*/ 29474 w 274087"/>
                <a:gd name="connsiteY21" fmla="*/ 177448 h 277457"/>
                <a:gd name="connsiteX22" fmla="*/ 25000 w 274087"/>
                <a:gd name="connsiteY22" fmla="*/ 181292 h 277457"/>
                <a:gd name="connsiteX23" fmla="*/ 19868 w 274087"/>
                <a:gd name="connsiteY23" fmla="*/ 183215 h 277457"/>
                <a:gd name="connsiteX24" fmla="*/ 17298 w 274087"/>
                <a:gd name="connsiteY24" fmla="*/ 177448 h 277457"/>
                <a:gd name="connsiteX25" fmla="*/ 12176 w 274087"/>
                <a:gd name="connsiteY25" fmla="*/ 176154 h 277457"/>
                <a:gd name="connsiteX26" fmla="*/ 8977 w 274087"/>
                <a:gd name="connsiteY26" fmla="*/ 178723 h 277457"/>
                <a:gd name="connsiteX27" fmla="*/ 8330 w 274087"/>
                <a:gd name="connsiteY27" fmla="*/ 183843 h 277457"/>
                <a:gd name="connsiteX28" fmla="*/ 8330 w 274087"/>
                <a:gd name="connsiteY28" fmla="*/ 190256 h 277457"/>
                <a:gd name="connsiteX29" fmla="*/ 2561 w 274087"/>
                <a:gd name="connsiteY29" fmla="*/ 192168 h 277457"/>
                <a:gd name="connsiteX30" fmla="*/ 0 w 274087"/>
                <a:gd name="connsiteY30" fmla="*/ 191540 h 277457"/>
                <a:gd name="connsiteX31" fmla="*/ 3208 w 274087"/>
                <a:gd name="connsiteY31" fmla="*/ 197297 h 277457"/>
                <a:gd name="connsiteX32" fmla="*/ 5122 w 274087"/>
                <a:gd name="connsiteY32" fmla="*/ 203701 h 277457"/>
                <a:gd name="connsiteX33" fmla="*/ 5122 w 274087"/>
                <a:gd name="connsiteY33" fmla="*/ 210752 h 277457"/>
                <a:gd name="connsiteX34" fmla="*/ 5769 w 274087"/>
                <a:gd name="connsiteY34" fmla="*/ 215233 h 277457"/>
                <a:gd name="connsiteX35" fmla="*/ 11538 w 274087"/>
                <a:gd name="connsiteY35" fmla="*/ 220999 h 277457"/>
                <a:gd name="connsiteX36" fmla="*/ 14099 w 274087"/>
                <a:gd name="connsiteY36" fmla="*/ 225481 h 277457"/>
                <a:gd name="connsiteX37" fmla="*/ 13452 w 274087"/>
                <a:gd name="connsiteY37" fmla="*/ 233807 h 277457"/>
                <a:gd name="connsiteX38" fmla="*/ 7045 w 274087"/>
                <a:gd name="connsiteY38" fmla="*/ 235738 h 277457"/>
                <a:gd name="connsiteX39" fmla="*/ 5122 w 274087"/>
                <a:gd name="connsiteY39" fmla="*/ 235091 h 277457"/>
                <a:gd name="connsiteX40" fmla="*/ 10891 w 274087"/>
                <a:gd name="connsiteY40" fmla="*/ 238935 h 277457"/>
                <a:gd name="connsiteX41" fmla="*/ 16013 w 274087"/>
                <a:gd name="connsiteY41" fmla="*/ 240210 h 277457"/>
                <a:gd name="connsiteX42" fmla="*/ 22420 w 274087"/>
                <a:gd name="connsiteY42" fmla="*/ 241505 h 277457"/>
                <a:gd name="connsiteX43" fmla="*/ 24352 w 274087"/>
                <a:gd name="connsiteY43" fmla="*/ 245349 h 277457"/>
                <a:gd name="connsiteX44" fmla="*/ 28836 w 274087"/>
                <a:gd name="connsiteY44" fmla="*/ 240858 h 277457"/>
                <a:gd name="connsiteX45" fmla="*/ 37804 w 274087"/>
                <a:gd name="connsiteY45" fmla="*/ 242132 h 277457"/>
                <a:gd name="connsiteX46" fmla="*/ 44858 w 274087"/>
                <a:gd name="connsiteY46" fmla="*/ 239582 h 277457"/>
                <a:gd name="connsiteX47" fmla="*/ 49989 w 274087"/>
                <a:gd name="connsiteY47" fmla="*/ 235091 h 277457"/>
                <a:gd name="connsiteX48" fmla="*/ 53198 w 274087"/>
                <a:gd name="connsiteY48" fmla="*/ 238298 h 277457"/>
                <a:gd name="connsiteX49" fmla="*/ 54473 w 274087"/>
                <a:gd name="connsiteY49" fmla="*/ 247261 h 277457"/>
                <a:gd name="connsiteX50" fmla="*/ 58957 w 274087"/>
                <a:gd name="connsiteY50" fmla="*/ 251752 h 277457"/>
                <a:gd name="connsiteX51" fmla="*/ 61528 w 274087"/>
                <a:gd name="connsiteY51" fmla="*/ 260725 h 277457"/>
                <a:gd name="connsiteX52" fmla="*/ 64726 w 274087"/>
                <a:gd name="connsiteY52" fmla="*/ 262000 h 277457"/>
                <a:gd name="connsiteX53" fmla="*/ 63451 w 274087"/>
                <a:gd name="connsiteY53" fmla="*/ 269689 h 277457"/>
                <a:gd name="connsiteX54" fmla="*/ 68572 w 274087"/>
                <a:gd name="connsiteY54" fmla="*/ 275445 h 277457"/>
                <a:gd name="connsiteX55" fmla="*/ 68572 w 274087"/>
                <a:gd name="connsiteY55" fmla="*/ 276092 h 277457"/>
                <a:gd name="connsiteX56" fmla="*/ 74341 w 274087"/>
                <a:gd name="connsiteY56" fmla="*/ 273523 h 277457"/>
                <a:gd name="connsiteX57" fmla="*/ 80111 w 274087"/>
                <a:gd name="connsiteY57" fmla="*/ 276092 h 277457"/>
                <a:gd name="connsiteX58" fmla="*/ 85242 w 274087"/>
                <a:gd name="connsiteY58" fmla="*/ 277377 h 277457"/>
                <a:gd name="connsiteX59" fmla="*/ 90354 w 274087"/>
                <a:gd name="connsiteY59" fmla="*/ 272238 h 277457"/>
                <a:gd name="connsiteX60" fmla="*/ 95495 w 274087"/>
                <a:gd name="connsiteY60" fmla="*/ 269689 h 277457"/>
                <a:gd name="connsiteX61" fmla="*/ 98046 w 274087"/>
                <a:gd name="connsiteY61" fmla="*/ 270326 h 277457"/>
                <a:gd name="connsiteX62" fmla="*/ 98046 w 274087"/>
                <a:gd name="connsiteY62" fmla="*/ 275445 h 277457"/>
                <a:gd name="connsiteX63" fmla="*/ 103178 w 274087"/>
                <a:gd name="connsiteY63" fmla="*/ 276092 h 277457"/>
                <a:gd name="connsiteX64" fmla="*/ 108947 w 274087"/>
                <a:gd name="connsiteY64" fmla="*/ 273523 h 277457"/>
                <a:gd name="connsiteX65" fmla="*/ 109585 w 274087"/>
                <a:gd name="connsiteY65" fmla="*/ 274808 h 277457"/>
                <a:gd name="connsiteX66" fmla="*/ 112783 w 274087"/>
                <a:gd name="connsiteY66" fmla="*/ 262000 h 277457"/>
                <a:gd name="connsiteX67" fmla="*/ 115991 w 274087"/>
                <a:gd name="connsiteY67" fmla="*/ 257509 h 277457"/>
                <a:gd name="connsiteX68" fmla="*/ 115354 w 274087"/>
                <a:gd name="connsiteY68" fmla="*/ 249821 h 277457"/>
                <a:gd name="connsiteX69" fmla="*/ 117914 w 274087"/>
                <a:gd name="connsiteY69" fmla="*/ 242780 h 277457"/>
                <a:gd name="connsiteX70" fmla="*/ 124969 w 274087"/>
                <a:gd name="connsiteY70" fmla="*/ 243427 h 277457"/>
                <a:gd name="connsiteX71" fmla="*/ 129452 w 274087"/>
                <a:gd name="connsiteY71" fmla="*/ 235738 h 277457"/>
                <a:gd name="connsiteX72" fmla="*/ 130100 w 274087"/>
                <a:gd name="connsiteY72" fmla="*/ 226128 h 277457"/>
                <a:gd name="connsiteX73" fmla="*/ 133299 w 274087"/>
                <a:gd name="connsiteY73" fmla="*/ 219715 h 277457"/>
                <a:gd name="connsiteX74" fmla="*/ 140991 w 274087"/>
                <a:gd name="connsiteY74" fmla="*/ 211389 h 277457"/>
                <a:gd name="connsiteX75" fmla="*/ 153805 w 274087"/>
                <a:gd name="connsiteY75" fmla="*/ 213958 h 277457"/>
                <a:gd name="connsiteX76" fmla="*/ 160859 w 274087"/>
                <a:gd name="connsiteY76" fmla="*/ 212674 h 277457"/>
                <a:gd name="connsiteX77" fmla="*/ 164067 w 274087"/>
                <a:gd name="connsiteY77" fmla="*/ 206907 h 277457"/>
                <a:gd name="connsiteX78" fmla="*/ 173673 w 274087"/>
                <a:gd name="connsiteY78" fmla="*/ 197297 h 277457"/>
                <a:gd name="connsiteX79" fmla="*/ 178804 w 274087"/>
                <a:gd name="connsiteY79" fmla="*/ 195375 h 277457"/>
                <a:gd name="connsiteX80" fmla="*/ 182650 w 274087"/>
                <a:gd name="connsiteY80" fmla="*/ 192168 h 277457"/>
                <a:gd name="connsiteX81" fmla="*/ 187125 w 274087"/>
                <a:gd name="connsiteY81" fmla="*/ 192168 h 277457"/>
                <a:gd name="connsiteX82" fmla="*/ 192903 w 274087"/>
                <a:gd name="connsiteY82" fmla="*/ 187049 h 277457"/>
                <a:gd name="connsiteX83" fmla="*/ 198025 w 274087"/>
                <a:gd name="connsiteY83" fmla="*/ 188334 h 277457"/>
                <a:gd name="connsiteX84" fmla="*/ 208287 w 274087"/>
                <a:gd name="connsiteY84" fmla="*/ 189609 h 277457"/>
                <a:gd name="connsiteX85" fmla="*/ 208287 w 274087"/>
                <a:gd name="connsiteY85" fmla="*/ 188971 h 277457"/>
                <a:gd name="connsiteX86" fmla="*/ 215332 w 274087"/>
                <a:gd name="connsiteY86" fmla="*/ 189609 h 277457"/>
                <a:gd name="connsiteX87" fmla="*/ 221101 w 274087"/>
                <a:gd name="connsiteY87" fmla="*/ 187687 h 277457"/>
                <a:gd name="connsiteX88" fmla="*/ 226233 w 274087"/>
                <a:gd name="connsiteY88" fmla="*/ 183843 h 277457"/>
                <a:gd name="connsiteX89" fmla="*/ 234572 w 274087"/>
                <a:gd name="connsiteY89" fmla="*/ 183843 h 277457"/>
                <a:gd name="connsiteX90" fmla="*/ 246110 w 274087"/>
                <a:gd name="connsiteY90" fmla="*/ 183215 h 277457"/>
                <a:gd name="connsiteX91" fmla="*/ 251232 w 274087"/>
                <a:gd name="connsiteY91" fmla="*/ 180008 h 277457"/>
                <a:gd name="connsiteX92" fmla="*/ 260200 w 274087"/>
                <a:gd name="connsiteY92" fmla="*/ 182568 h 277457"/>
                <a:gd name="connsiteX93" fmla="*/ 264703 w 274087"/>
                <a:gd name="connsiteY93" fmla="*/ 178723 h 277457"/>
                <a:gd name="connsiteX94" fmla="*/ 269177 w 274087"/>
                <a:gd name="connsiteY94" fmla="*/ 173604 h 277457"/>
                <a:gd name="connsiteX95" fmla="*/ 269825 w 274087"/>
                <a:gd name="connsiteY95" fmla="*/ 167191 h 277457"/>
                <a:gd name="connsiteX96" fmla="*/ 273651 w 274087"/>
                <a:gd name="connsiteY96" fmla="*/ 158228 h 277457"/>
                <a:gd name="connsiteX97" fmla="*/ 272376 w 274087"/>
                <a:gd name="connsiteY97" fmla="*/ 142214 h 277457"/>
                <a:gd name="connsiteX98" fmla="*/ 272319 w 274087"/>
                <a:gd name="connsiteY98" fmla="*/ 138693 h 277457"/>
                <a:gd name="connsiteX99" fmla="*/ 272376 w 274087"/>
                <a:gd name="connsiteY99" fmla="*/ 122356 h 277457"/>
                <a:gd name="connsiteX100" fmla="*/ 271091 w 274087"/>
                <a:gd name="connsiteY100" fmla="*/ 114020 h 277457"/>
                <a:gd name="connsiteX101" fmla="*/ 270443 w 274087"/>
                <a:gd name="connsiteY101" fmla="*/ 113383 h 277457"/>
                <a:gd name="connsiteX102" fmla="*/ 262113 w 274087"/>
                <a:gd name="connsiteY102" fmla="*/ 114020 h 277457"/>
                <a:gd name="connsiteX103" fmla="*/ 256992 w 274087"/>
                <a:gd name="connsiteY103" fmla="*/ 112098 h 277457"/>
                <a:gd name="connsiteX104" fmla="*/ 256992 w 274087"/>
                <a:gd name="connsiteY104" fmla="*/ 106979 h 277457"/>
                <a:gd name="connsiteX105" fmla="*/ 255716 w 274087"/>
                <a:gd name="connsiteY105" fmla="*/ 98016 h 277457"/>
                <a:gd name="connsiteX106" fmla="*/ 249300 w 274087"/>
                <a:gd name="connsiteY106" fmla="*/ 95456 h 277457"/>
                <a:gd name="connsiteX107" fmla="*/ 243530 w 274087"/>
                <a:gd name="connsiteY107" fmla="*/ 95456 h 277457"/>
                <a:gd name="connsiteX108" fmla="*/ 241617 w 274087"/>
                <a:gd name="connsiteY108" fmla="*/ 89680 h 277457"/>
                <a:gd name="connsiteX109" fmla="*/ 230726 w 274087"/>
                <a:gd name="connsiteY109" fmla="*/ 86483 h 277457"/>
                <a:gd name="connsiteX110" fmla="*/ 229431 w 274087"/>
                <a:gd name="connsiteY110" fmla="*/ 83277 h 27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74087" h="277457">
                  <a:moveTo>
                    <a:pt x="229431" y="83277"/>
                  </a:moveTo>
                  <a:cubicBezTo>
                    <a:pt x="228194" y="81830"/>
                    <a:pt x="226175" y="82810"/>
                    <a:pt x="224957" y="81355"/>
                  </a:cubicBezTo>
                  <a:cubicBezTo>
                    <a:pt x="223167" y="79261"/>
                    <a:pt x="223167" y="76407"/>
                    <a:pt x="224957" y="74313"/>
                  </a:cubicBezTo>
                  <a:lnTo>
                    <a:pt x="126254" y="1284"/>
                  </a:lnTo>
                  <a:lnTo>
                    <a:pt x="124969" y="0"/>
                  </a:lnTo>
                  <a:lnTo>
                    <a:pt x="101255" y="647"/>
                  </a:lnTo>
                  <a:lnTo>
                    <a:pt x="103178" y="44207"/>
                  </a:lnTo>
                  <a:lnTo>
                    <a:pt x="108309" y="109548"/>
                  </a:lnTo>
                  <a:cubicBezTo>
                    <a:pt x="108309" y="109548"/>
                    <a:pt x="109070" y="124820"/>
                    <a:pt x="109765" y="138693"/>
                  </a:cubicBezTo>
                  <a:cubicBezTo>
                    <a:pt x="110346" y="150225"/>
                    <a:pt x="110870" y="160787"/>
                    <a:pt x="110870" y="160787"/>
                  </a:cubicBezTo>
                  <a:cubicBezTo>
                    <a:pt x="112583" y="160388"/>
                    <a:pt x="113811" y="160569"/>
                    <a:pt x="115354" y="161425"/>
                  </a:cubicBezTo>
                  <a:cubicBezTo>
                    <a:pt x="117600" y="162681"/>
                    <a:pt x="118600" y="164622"/>
                    <a:pt x="118562" y="167191"/>
                  </a:cubicBezTo>
                  <a:cubicBezTo>
                    <a:pt x="118524" y="169427"/>
                    <a:pt x="116743" y="170217"/>
                    <a:pt x="115991" y="172320"/>
                  </a:cubicBezTo>
                  <a:cubicBezTo>
                    <a:pt x="115220" y="174489"/>
                    <a:pt x="116239" y="176354"/>
                    <a:pt x="114716" y="178076"/>
                  </a:cubicBezTo>
                  <a:cubicBezTo>
                    <a:pt x="113745" y="179180"/>
                    <a:pt x="112926" y="179675"/>
                    <a:pt x="111517" y="180008"/>
                  </a:cubicBezTo>
                  <a:lnTo>
                    <a:pt x="107014" y="178723"/>
                  </a:lnTo>
                  <a:lnTo>
                    <a:pt x="53826" y="178076"/>
                  </a:lnTo>
                  <a:cubicBezTo>
                    <a:pt x="53140" y="175479"/>
                    <a:pt x="50742" y="173880"/>
                    <a:pt x="48057" y="174242"/>
                  </a:cubicBezTo>
                  <a:cubicBezTo>
                    <a:pt x="45610" y="174575"/>
                    <a:pt x="45563" y="177249"/>
                    <a:pt x="43573" y="178723"/>
                  </a:cubicBezTo>
                  <a:cubicBezTo>
                    <a:pt x="41955" y="179922"/>
                    <a:pt x="41107" y="181292"/>
                    <a:pt x="39098" y="181292"/>
                  </a:cubicBezTo>
                  <a:cubicBezTo>
                    <a:pt x="37071" y="181292"/>
                    <a:pt x="36471" y="179475"/>
                    <a:pt x="34605" y="178723"/>
                  </a:cubicBezTo>
                  <a:cubicBezTo>
                    <a:pt x="32691" y="177953"/>
                    <a:pt x="31492" y="177030"/>
                    <a:pt x="29474" y="177448"/>
                  </a:cubicBezTo>
                  <a:cubicBezTo>
                    <a:pt x="27218" y="177905"/>
                    <a:pt x="26980" y="180132"/>
                    <a:pt x="25000" y="181292"/>
                  </a:cubicBezTo>
                  <a:cubicBezTo>
                    <a:pt x="23153" y="182358"/>
                    <a:pt x="21887" y="183900"/>
                    <a:pt x="19868" y="183215"/>
                  </a:cubicBezTo>
                  <a:cubicBezTo>
                    <a:pt x="17536" y="182415"/>
                    <a:pt x="19259" y="178942"/>
                    <a:pt x="17298" y="177448"/>
                  </a:cubicBezTo>
                  <a:cubicBezTo>
                    <a:pt x="15679" y="176192"/>
                    <a:pt x="14156" y="175593"/>
                    <a:pt x="12176" y="176154"/>
                  </a:cubicBezTo>
                  <a:cubicBezTo>
                    <a:pt x="10634" y="176602"/>
                    <a:pt x="9815" y="177363"/>
                    <a:pt x="8977" y="178723"/>
                  </a:cubicBezTo>
                  <a:cubicBezTo>
                    <a:pt x="7902" y="180436"/>
                    <a:pt x="8454" y="181844"/>
                    <a:pt x="8330" y="183843"/>
                  </a:cubicBezTo>
                  <a:cubicBezTo>
                    <a:pt x="8159" y="186345"/>
                    <a:pt x="9825" y="188258"/>
                    <a:pt x="8330" y="190256"/>
                  </a:cubicBezTo>
                  <a:cubicBezTo>
                    <a:pt x="6912" y="192149"/>
                    <a:pt x="4808" y="191426"/>
                    <a:pt x="2561" y="192168"/>
                  </a:cubicBezTo>
                  <a:lnTo>
                    <a:pt x="0" y="191540"/>
                  </a:lnTo>
                  <a:cubicBezTo>
                    <a:pt x="1399" y="193691"/>
                    <a:pt x="2190" y="194928"/>
                    <a:pt x="3208" y="197297"/>
                  </a:cubicBezTo>
                  <a:cubicBezTo>
                    <a:pt x="4217" y="199704"/>
                    <a:pt x="4741" y="201122"/>
                    <a:pt x="5122" y="203701"/>
                  </a:cubicBezTo>
                  <a:cubicBezTo>
                    <a:pt x="5531" y="206422"/>
                    <a:pt x="4884" y="208011"/>
                    <a:pt x="5122" y="210752"/>
                  </a:cubicBezTo>
                  <a:cubicBezTo>
                    <a:pt x="5274" y="212512"/>
                    <a:pt x="5122" y="213587"/>
                    <a:pt x="5769" y="215233"/>
                  </a:cubicBezTo>
                  <a:cubicBezTo>
                    <a:pt x="6912" y="218202"/>
                    <a:pt x="9672" y="218421"/>
                    <a:pt x="11538" y="220999"/>
                  </a:cubicBezTo>
                  <a:cubicBezTo>
                    <a:pt x="12700" y="222636"/>
                    <a:pt x="13518" y="223559"/>
                    <a:pt x="14099" y="225481"/>
                  </a:cubicBezTo>
                  <a:cubicBezTo>
                    <a:pt x="15032" y="228602"/>
                    <a:pt x="15679" y="231437"/>
                    <a:pt x="13452" y="233807"/>
                  </a:cubicBezTo>
                  <a:cubicBezTo>
                    <a:pt x="11672" y="235710"/>
                    <a:pt x="9539" y="234977"/>
                    <a:pt x="7045" y="235738"/>
                  </a:cubicBezTo>
                  <a:lnTo>
                    <a:pt x="5122" y="235091"/>
                  </a:lnTo>
                  <a:cubicBezTo>
                    <a:pt x="7778" y="235662"/>
                    <a:pt x="8397" y="237898"/>
                    <a:pt x="10891" y="238935"/>
                  </a:cubicBezTo>
                  <a:cubicBezTo>
                    <a:pt x="12795" y="239725"/>
                    <a:pt x="14014" y="239763"/>
                    <a:pt x="16013" y="240210"/>
                  </a:cubicBezTo>
                  <a:cubicBezTo>
                    <a:pt x="18507" y="240791"/>
                    <a:pt x="20563" y="239754"/>
                    <a:pt x="22420" y="241505"/>
                  </a:cubicBezTo>
                  <a:cubicBezTo>
                    <a:pt x="23648" y="242646"/>
                    <a:pt x="22819" y="244664"/>
                    <a:pt x="24352" y="245349"/>
                  </a:cubicBezTo>
                  <a:cubicBezTo>
                    <a:pt x="26608" y="246348"/>
                    <a:pt x="26570" y="241847"/>
                    <a:pt x="28836" y="240858"/>
                  </a:cubicBezTo>
                  <a:cubicBezTo>
                    <a:pt x="32082" y="239449"/>
                    <a:pt x="34310" y="242589"/>
                    <a:pt x="37804" y="242132"/>
                  </a:cubicBezTo>
                  <a:cubicBezTo>
                    <a:pt x="40707" y="241771"/>
                    <a:pt x="42354" y="241086"/>
                    <a:pt x="44858" y="239582"/>
                  </a:cubicBezTo>
                  <a:cubicBezTo>
                    <a:pt x="47133" y="238203"/>
                    <a:pt x="47390" y="234520"/>
                    <a:pt x="49989" y="235091"/>
                  </a:cubicBezTo>
                  <a:cubicBezTo>
                    <a:pt x="51713" y="235472"/>
                    <a:pt x="52226" y="236814"/>
                    <a:pt x="53198" y="238298"/>
                  </a:cubicBezTo>
                  <a:cubicBezTo>
                    <a:pt x="55111" y="241267"/>
                    <a:pt x="52703" y="244207"/>
                    <a:pt x="54473" y="247261"/>
                  </a:cubicBezTo>
                  <a:cubicBezTo>
                    <a:pt x="55711" y="249412"/>
                    <a:pt x="57605" y="249688"/>
                    <a:pt x="58957" y="251752"/>
                  </a:cubicBezTo>
                  <a:cubicBezTo>
                    <a:pt x="60957" y="254788"/>
                    <a:pt x="58557" y="258613"/>
                    <a:pt x="61528" y="260725"/>
                  </a:cubicBezTo>
                  <a:cubicBezTo>
                    <a:pt x="62632" y="261496"/>
                    <a:pt x="63746" y="261077"/>
                    <a:pt x="64726" y="262000"/>
                  </a:cubicBezTo>
                  <a:cubicBezTo>
                    <a:pt x="66935" y="264093"/>
                    <a:pt x="62594" y="266767"/>
                    <a:pt x="63451" y="269689"/>
                  </a:cubicBezTo>
                  <a:cubicBezTo>
                    <a:pt x="64279" y="272572"/>
                    <a:pt x="66573" y="273209"/>
                    <a:pt x="68572" y="275445"/>
                  </a:cubicBezTo>
                  <a:lnTo>
                    <a:pt x="68572" y="276092"/>
                  </a:lnTo>
                  <a:cubicBezTo>
                    <a:pt x="70829" y="275093"/>
                    <a:pt x="71876" y="273523"/>
                    <a:pt x="74341" y="273523"/>
                  </a:cubicBezTo>
                  <a:cubicBezTo>
                    <a:pt x="76798" y="273523"/>
                    <a:pt x="77778" y="275312"/>
                    <a:pt x="80111" y="276092"/>
                  </a:cubicBezTo>
                  <a:cubicBezTo>
                    <a:pt x="82062" y="276749"/>
                    <a:pt x="83204" y="277748"/>
                    <a:pt x="85242" y="277377"/>
                  </a:cubicBezTo>
                  <a:cubicBezTo>
                    <a:pt x="88022" y="276863"/>
                    <a:pt x="88031" y="273856"/>
                    <a:pt x="90354" y="272238"/>
                  </a:cubicBezTo>
                  <a:cubicBezTo>
                    <a:pt x="92201" y="270973"/>
                    <a:pt x="93248" y="269622"/>
                    <a:pt x="95495" y="269689"/>
                  </a:cubicBezTo>
                  <a:cubicBezTo>
                    <a:pt x="96523" y="269708"/>
                    <a:pt x="97237" y="269689"/>
                    <a:pt x="98046" y="270326"/>
                  </a:cubicBezTo>
                  <a:cubicBezTo>
                    <a:pt x="99626" y="271553"/>
                    <a:pt x="96723" y="273951"/>
                    <a:pt x="98046" y="275445"/>
                  </a:cubicBezTo>
                  <a:cubicBezTo>
                    <a:pt x="99379" y="276968"/>
                    <a:pt x="101178" y="276340"/>
                    <a:pt x="103178" y="276092"/>
                  </a:cubicBezTo>
                  <a:cubicBezTo>
                    <a:pt x="105624" y="275797"/>
                    <a:pt x="106700" y="274522"/>
                    <a:pt x="108947" y="273523"/>
                  </a:cubicBezTo>
                  <a:lnTo>
                    <a:pt x="109585" y="274808"/>
                  </a:lnTo>
                  <a:cubicBezTo>
                    <a:pt x="110831" y="269812"/>
                    <a:pt x="110270" y="266491"/>
                    <a:pt x="112783" y="262000"/>
                  </a:cubicBezTo>
                  <a:cubicBezTo>
                    <a:pt x="113849" y="260126"/>
                    <a:pt x="115296" y="259545"/>
                    <a:pt x="115991" y="257509"/>
                  </a:cubicBezTo>
                  <a:cubicBezTo>
                    <a:pt x="116962" y="254664"/>
                    <a:pt x="114944" y="252809"/>
                    <a:pt x="115354" y="249821"/>
                  </a:cubicBezTo>
                  <a:cubicBezTo>
                    <a:pt x="115744" y="246928"/>
                    <a:pt x="115420" y="244292"/>
                    <a:pt x="117914" y="242780"/>
                  </a:cubicBezTo>
                  <a:cubicBezTo>
                    <a:pt x="120285" y="241352"/>
                    <a:pt x="122427" y="244502"/>
                    <a:pt x="124969" y="243427"/>
                  </a:cubicBezTo>
                  <a:cubicBezTo>
                    <a:pt x="128158" y="242056"/>
                    <a:pt x="128415" y="239040"/>
                    <a:pt x="129452" y="235738"/>
                  </a:cubicBezTo>
                  <a:cubicBezTo>
                    <a:pt x="130586" y="232161"/>
                    <a:pt x="129005" y="229725"/>
                    <a:pt x="130100" y="226128"/>
                  </a:cubicBezTo>
                  <a:cubicBezTo>
                    <a:pt x="130909" y="223445"/>
                    <a:pt x="131785" y="222065"/>
                    <a:pt x="133299" y="219715"/>
                  </a:cubicBezTo>
                  <a:cubicBezTo>
                    <a:pt x="135698" y="216004"/>
                    <a:pt x="136850" y="212930"/>
                    <a:pt x="140991" y="211389"/>
                  </a:cubicBezTo>
                  <a:cubicBezTo>
                    <a:pt x="145779" y="209619"/>
                    <a:pt x="148721" y="214196"/>
                    <a:pt x="153805" y="213958"/>
                  </a:cubicBezTo>
                  <a:cubicBezTo>
                    <a:pt x="156594" y="213825"/>
                    <a:pt x="158622" y="214348"/>
                    <a:pt x="160859" y="212674"/>
                  </a:cubicBezTo>
                  <a:cubicBezTo>
                    <a:pt x="162915" y="211132"/>
                    <a:pt x="162820" y="209153"/>
                    <a:pt x="164067" y="206907"/>
                  </a:cubicBezTo>
                  <a:lnTo>
                    <a:pt x="173673" y="197297"/>
                  </a:lnTo>
                  <a:cubicBezTo>
                    <a:pt x="175682" y="196555"/>
                    <a:pt x="176967" y="196469"/>
                    <a:pt x="178804" y="195375"/>
                  </a:cubicBezTo>
                  <a:cubicBezTo>
                    <a:pt x="180489" y="194385"/>
                    <a:pt x="180803" y="192806"/>
                    <a:pt x="182650" y="192168"/>
                  </a:cubicBezTo>
                  <a:cubicBezTo>
                    <a:pt x="184316" y="191617"/>
                    <a:pt x="185440" y="192635"/>
                    <a:pt x="187125" y="192168"/>
                  </a:cubicBezTo>
                  <a:cubicBezTo>
                    <a:pt x="190047" y="191388"/>
                    <a:pt x="189923" y="187477"/>
                    <a:pt x="192903" y="187049"/>
                  </a:cubicBezTo>
                  <a:cubicBezTo>
                    <a:pt x="194940" y="186764"/>
                    <a:pt x="196016" y="187915"/>
                    <a:pt x="198025" y="188334"/>
                  </a:cubicBezTo>
                  <a:cubicBezTo>
                    <a:pt x="201976" y="189152"/>
                    <a:pt x="204280" y="189114"/>
                    <a:pt x="208287" y="189609"/>
                  </a:cubicBezTo>
                  <a:lnTo>
                    <a:pt x="208287" y="188971"/>
                  </a:lnTo>
                  <a:cubicBezTo>
                    <a:pt x="211029" y="189219"/>
                    <a:pt x="212600" y="189980"/>
                    <a:pt x="215332" y="189609"/>
                  </a:cubicBezTo>
                  <a:cubicBezTo>
                    <a:pt x="217684" y="189304"/>
                    <a:pt x="218997" y="188791"/>
                    <a:pt x="221101" y="187687"/>
                  </a:cubicBezTo>
                  <a:cubicBezTo>
                    <a:pt x="223310" y="186545"/>
                    <a:pt x="223900" y="184747"/>
                    <a:pt x="226233" y="183843"/>
                  </a:cubicBezTo>
                  <a:cubicBezTo>
                    <a:pt x="229269" y="182691"/>
                    <a:pt x="231307" y="183928"/>
                    <a:pt x="234572" y="183843"/>
                  </a:cubicBezTo>
                  <a:cubicBezTo>
                    <a:pt x="239075" y="183738"/>
                    <a:pt x="241912" y="184908"/>
                    <a:pt x="246110" y="183215"/>
                  </a:cubicBezTo>
                  <a:cubicBezTo>
                    <a:pt x="248290" y="182320"/>
                    <a:pt x="248938" y="180560"/>
                    <a:pt x="251232" y="180008"/>
                  </a:cubicBezTo>
                  <a:cubicBezTo>
                    <a:pt x="254764" y="179161"/>
                    <a:pt x="256754" y="183767"/>
                    <a:pt x="260200" y="182568"/>
                  </a:cubicBezTo>
                  <a:cubicBezTo>
                    <a:pt x="262380" y="181816"/>
                    <a:pt x="263037" y="180331"/>
                    <a:pt x="264703" y="178723"/>
                  </a:cubicBezTo>
                  <a:cubicBezTo>
                    <a:pt x="266569" y="176868"/>
                    <a:pt x="268130" y="176050"/>
                    <a:pt x="269177" y="173604"/>
                  </a:cubicBezTo>
                  <a:cubicBezTo>
                    <a:pt x="270148" y="171292"/>
                    <a:pt x="269272" y="169646"/>
                    <a:pt x="269825" y="167191"/>
                  </a:cubicBezTo>
                  <a:cubicBezTo>
                    <a:pt x="270662" y="163480"/>
                    <a:pt x="272814" y="161939"/>
                    <a:pt x="273651" y="158228"/>
                  </a:cubicBezTo>
                  <a:cubicBezTo>
                    <a:pt x="275051" y="152110"/>
                    <a:pt x="272661" y="148475"/>
                    <a:pt x="272376" y="142214"/>
                  </a:cubicBezTo>
                  <a:cubicBezTo>
                    <a:pt x="272328" y="140967"/>
                    <a:pt x="272319" y="139797"/>
                    <a:pt x="272319" y="138693"/>
                  </a:cubicBezTo>
                  <a:cubicBezTo>
                    <a:pt x="272357" y="132955"/>
                    <a:pt x="273071" y="128816"/>
                    <a:pt x="272376" y="122356"/>
                  </a:cubicBezTo>
                  <a:cubicBezTo>
                    <a:pt x="272024" y="119092"/>
                    <a:pt x="271586" y="117274"/>
                    <a:pt x="271091" y="114020"/>
                  </a:cubicBezTo>
                  <a:lnTo>
                    <a:pt x="270443" y="113383"/>
                  </a:lnTo>
                  <a:cubicBezTo>
                    <a:pt x="267206" y="113640"/>
                    <a:pt x="265321" y="114629"/>
                    <a:pt x="262113" y="114020"/>
                  </a:cubicBezTo>
                  <a:cubicBezTo>
                    <a:pt x="260028" y="113630"/>
                    <a:pt x="258163" y="113887"/>
                    <a:pt x="256992" y="112098"/>
                  </a:cubicBezTo>
                  <a:cubicBezTo>
                    <a:pt x="255887" y="110443"/>
                    <a:pt x="257087" y="108977"/>
                    <a:pt x="256992" y="106979"/>
                  </a:cubicBezTo>
                  <a:cubicBezTo>
                    <a:pt x="256811" y="103458"/>
                    <a:pt x="258105" y="100613"/>
                    <a:pt x="255716" y="98016"/>
                  </a:cubicBezTo>
                  <a:cubicBezTo>
                    <a:pt x="253898" y="96037"/>
                    <a:pt x="251956" y="95913"/>
                    <a:pt x="249300" y="95456"/>
                  </a:cubicBezTo>
                  <a:cubicBezTo>
                    <a:pt x="247081" y="95066"/>
                    <a:pt x="245377" y="96731"/>
                    <a:pt x="243530" y="95456"/>
                  </a:cubicBezTo>
                  <a:cubicBezTo>
                    <a:pt x="241579" y="94105"/>
                    <a:pt x="242359" y="91936"/>
                    <a:pt x="241617" y="89680"/>
                  </a:cubicBezTo>
                  <a:lnTo>
                    <a:pt x="230726" y="86483"/>
                  </a:lnTo>
                  <a:cubicBezTo>
                    <a:pt x="230222" y="85237"/>
                    <a:pt x="230298" y="84304"/>
                    <a:pt x="229431" y="8327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499" name="任意形状 484"/>
            <p:cNvSpPr/>
            <p:nvPr/>
          </p:nvSpPr>
          <p:spPr>
            <a:xfrm>
              <a:off x="14062334" y="4677879"/>
              <a:ext cx="49486" cy="32641"/>
            </a:xfrm>
            <a:custGeom>
              <a:avLst/>
              <a:gdLst>
                <a:gd name="connsiteX0" fmla="*/ 5760 w 49486"/>
                <a:gd name="connsiteY0" fmla="*/ 12783 h 32641"/>
                <a:gd name="connsiteX1" fmla="*/ 12814 w 49486"/>
                <a:gd name="connsiteY1" fmla="*/ 14068 h 32641"/>
                <a:gd name="connsiteX2" fmla="*/ 20496 w 49486"/>
                <a:gd name="connsiteY2" fmla="*/ 18549 h 32641"/>
                <a:gd name="connsiteX3" fmla="*/ 21782 w 49486"/>
                <a:gd name="connsiteY3" fmla="*/ 30729 h 32641"/>
                <a:gd name="connsiteX4" fmla="*/ 25466 w 49486"/>
                <a:gd name="connsiteY4" fmla="*/ 32032 h 32641"/>
                <a:gd name="connsiteX5" fmla="*/ 25628 w 49486"/>
                <a:gd name="connsiteY5" fmla="*/ 32641 h 32641"/>
                <a:gd name="connsiteX6" fmla="*/ 28198 w 49486"/>
                <a:gd name="connsiteY6" fmla="*/ 26228 h 32641"/>
                <a:gd name="connsiteX7" fmla="*/ 35243 w 49486"/>
                <a:gd name="connsiteY7" fmla="*/ 21756 h 32641"/>
                <a:gd name="connsiteX8" fmla="*/ 38461 w 49486"/>
                <a:gd name="connsiteY8" fmla="*/ 19196 h 32641"/>
                <a:gd name="connsiteX9" fmla="*/ 46134 w 49486"/>
                <a:gd name="connsiteY9" fmla="*/ 18549 h 32641"/>
                <a:gd name="connsiteX10" fmla="*/ 48066 w 49486"/>
                <a:gd name="connsiteY10" fmla="*/ 14705 h 32641"/>
                <a:gd name="connsiteX11" fmla="*/ 47419 w 49486"/>
                <a:gd name="connsiteY11" fmla="*/ 7664 h 32641"/>
                <a:gd name="connsiteX12" fmla="*/ 49351 w 49486"/>
                <a:gd name="connsiteY12" fmla="*/ 4457 h 32641"/>
                <a:gd name="connsiteX13" fmla="*/ 49351 w 49486"/>
                <a:gd name="connsiteY13" fmla="*/ 1251 h 32641"/>
                <a:gd name="connsiteX14" fmla="*/ 47419 w 49486"/>
                <a:gd name="connsiteY14" fmla="*/ 613 h 32641"/>
                <a:gd name="connsiteX15" fmla="*/ 38461 w 49486"/>
                <a:gd name="connsiteY15" fmla="*/ 613 h 32641"/>
                <a:gd name="connsiteX16" fmla="*/ 26913 w 49486"/>
                <a:gd name="connsiteY16" fmla="*/ 613 h 32641"/>
                <a:gd name="connsiteX17" fmla="*/ 21782 w 49486"/>
                <a:gd name="connsiteY17" fmla="*/ 3173 h 32641"/>
                <a:gd name="connsiteX18" fmla="*/ 16022 w 49486"/>
                <a:gd name="connsiteY18" fmla="*/ 5095 h 32641"/>
                <a:gd name="connsiteX19" fmla="*/ 7683 w 49486"/>
                <a:gd name="connsiteY19" fmla="*/ 5095 h 32641"/>
                <a:gd name="connsiteX20" fmla="*/ 638 w 49486"/>
                <a:gd name="connsiteY20" fmla="*/ 5742 h 32641"/>
                <a:gd name="connsiteX21" fmla="*/ 0 w 49486"/>
                <a:gd name="connsiteY21" fmla="*/ 6379 h 32641"/>
                <a:gd name="connsiteX22" fmla="*/ 5760 w 49486"/>
                <a:gd name="connsiteY22" fmla="*/ 12783 h 3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486" h="32641">
                  <a:moveTo>
                    <a:pt x="5760" y="12783"/>
                  </a:moveTo>
                  <a:cubicBezTo>
                    <a:pt x="8254" y="14068"/>
                    <a:pt x="10177" y="13154"/>
                    <a:pt x="12814" y="14068"/>
                  </a:cubicBezTo>
                  <a:cubicBezTo>
                    <a:pt x="16089" y="15209"/>
                    <a:pt x="17507" y="16799"/>
                    <a:pt x="20496" y="18549"/>
                  </a:cubicBezTo>
                  <a:lnTo>
                    <a:pt x="21782" y="30729"/>
                  </a:lnTo>
                  <a:cubicBezTo>
                    <a:pt x="23153" y="31338"/>
                    <a:pt x="24343" y="31642"/>
                    <a:pt x="25466" y="32032"/>
                  </a:cubicBezTo>
                  <a:lnTo>
                    <a:pt x="25628" y="32641"/>
                  </a:lnTo>
                  <a:cubicBezTo>
                    <a:pt x="26637" y="30139"/>
                    <a:pt x="26542" y="28359"/>
                    <a:pt x="28198" y="26228"/>
                  </a:cubicBezTo>
                  <a:cubicBezTo>
                    <a:pt x="30197" y="23669"/>
                    <a:pt x="32635" y="23697"/>
                    <a:pt x="35243" y="21756"/>
                  </a:cubicBezTo>
                  <a:cubicBezTo>
                    <a:pt x="36538" y="20804"/>
                    <a:pt x="37023" y="19910"/>
                    <a:pt x="38461" y="19196"/>
                  </a:cubicBezTo>
                  <a:cubicBezTo>
                    <a:pt x="41136" y="17826"/>
                    <a:pt x="43954" y="20614"/>
                    <a:pt x="46134" y="18549"/>
                  </a:cubicBezTo>
                  <a:cubicBezTo>
                    <a:pt x="47371" y="17407"/>
                    <a:pt x="47638" y="16323"/>
                    <a:pt x="48066" y="14705"/>
                  </a:cubicBezTo>
                  <a:cubicBezTo>
                    <a:pt x="48761" y="12041"/>
                    <a:pt x="46543" y="10271"/>
                    <a:pt x="47419" y="7664"/>
                  </a:cubicBezTo>
                  <a:cubicBezTo>
                    <a:pt x="47885" y="6275"/>
                    <a:pt x="48990" y="5866"/>
                    <a:pt x="49351" y="4457"/>
                  </a:cubicBezTo>
                  <a:cubicBezTo>
                    <a:pt x="49656" y="3239"/>
                    <a:pt x="49351" y="2507"/>
                    <a:pt x="49351" y="1251"/>
                  </a:cubicBezTo>
                  <a:lnTo>
                    <a:pt x="47419" y="613"/>
                  </a:lnTo>
                  <a:lnTo>
                    <a:pt x="38461" y="613"/>
                  </a:lnTo>
                  <a:cubicBezTo>
                    <a:pt x="33948" y="613"/>
                    <a:pt x="31187" y="-767"/>
                    <a:pt x="26913" y="613"/>
                  </a:cubicBezTo>
                  <a:cubicBezTo>
                    <a:pt x="24790" y="1298"/>
                    <a:pt x="23848" y="2316"/>
                    <a:pt x="21782" y="3173"/>
                  </a:cubicBezTo>
                  <a:cubicBezTo>
                    <a:pt x="19592" y="4086"/>
                    <a:pt x="18355" y="4657"/>
                    <a:pt x="16022" y="5095"/>
                  </a:cubicBezTo>
                  <a:cubicBezTo>
                    <a:pt x="12833" y="5704"/>
                    <a:pt x="10938" y="4943"/>
                    <a:pt x="7683" y="5095"/>
                  </a:cubicBezTo>
                  <a:cubicBezTo>
                    <a:pt x="4931" y="5228"/>
                    <a:pt x="3380" y="5485"/>
                    <a:pt x="638" y="5742"/>
                  </a:cubicBezTo>
                  <a:lnTo>
                    <a:pt x="0" y="6379"/>
                  </a:lnTo>
                  <a:cubicBezTo>
                    <a:pt x="1428" y="9424"/>
                    <a:pt x="2780" y="11242"/>
                    <a:pt x="5760" y="1278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0" name="任意形状 485"/>
            <p:cNvSpPr/>
            <p:nvPr/>
          </p:nvSpPr>
          <p:spPr>
            <a:xfrm>
              <a:off x="14352721" y="4683524"/>
              <a:ext cx="49997" cy="116229"/>
            </a:xfrm>
            <a:custGeom>
              <a:avLst/>
              <a:gdLst>
                <a:gd name="connsiteX0" fmla="*/ 39717 w 49997"/>
                <a:gd name="connsiteY0" fmla="*/ 51289 h 116229"/>
                <a:gd name="connsiteX1" fmla="*/ 44211 w 49997"/>
                <a:gd name="connsiteY1" fmla="*/ 45522 h 116229"/>
                <a:gd name="connsiteX2" fmla="*/ 45487 w 49997"/>
                <a:gd name="connsiteY2" fmla="*/ 38481 h 116229"/>
                <a:gd name="connsiteX3" fmla="*/ 49980 w 49997"/>
                <a:gd name="connsiteY3" fmla="*/ 32715 h 116229"/>
                <a:gd name="connsiteX4" fmla="*/ 45487 w 49997"/>
                <a:gd name="connsiteY4" fmla="*/ 25664 h 116229"/>
                <a:gd name="connsiteX5" fmla="*/ 42935 w 49997"/>
                <a:gd name="connsiteY5" fmla="*/ 17338 h 116229"/>
                <a:gd name="connsiteX6" fmla="*/ 42935 w 49997"/>
                <a:gd name="connsiteY6" fmla="*/ 10297 h 116229"/>
                <a:gd name="connsiteX7" fmla="*/ 44868 w 49997"/>
                <a:gd name="connsiteY7" fmla="*/ 8375 h 116229"/>
                <a:gd name="connsiteX8" fmla="*/ 37157 w 49997"/>
                <a:gd name="connsiteY8" fmla="*/ 8375 h 116229"/>
                <a:gd name="connsiteX9" fmla="*/ 33320 w 49997"/>
                <a:gd name="connsiteY9" fmla="*/ 3246 h 116229"/>
                <a:gd name="connsiteX10" fmla="*/ 29483 w 49997"/>
                <a:gd name="connsiteY10" fmla="*/ 49 h 116229"/>
                <a:gd name="connsiteX11" fmla="*/ 23705 w 49997"/>
                <a:gd name="connsiteY11" fmla="*/ 5816 h 116229"/>
                <a:gd name="connsiteX12" fmla="*/ 23057 w 49997"/>
                <a:gd name="connsiteY12" fmla="*/ 4521 h 116229"/>
                <a:gd name="connsiteX13" fmla="*/ 22429 w 49997"/>
                <a:gd name="connsiteY13" fmla="*/ 14132 h 116229"/>
                <a:gd name="connsiteX14" fmla="*/ 18574 w 49997"/>
                <a:gd name="connsiteY14" fmla="*/ 19270 h 116229"/>
                <a:gd name="connsiteX15" fmla="*/ 10891 w 49997"/>
                <a:gd name="connsiteY15" fmla="*/ 19270 h 116229"/>
                <a:gd name="connsiteX16" fmla="*/ 5750 w 49997"/>
                <a:gd name="connsiteY16" fmla="*/ 20535 h 116229"/>
                <a:gd name="connsiteX17" fmla="*/ 1914 w 49997"/>
                <a:gd name="connsiteY17" fmla="*/ 26949 h 116229"/>
                <a:gd name="connsiteX18" fmla="*/ 0 w 49997"/>
                <a:gd name="connsiteY18" fmla="*/ 25664 h 116229"/>
                <a:gd name="connsiteX19" fmla="*/ 4474 w 49997"/>
                <a:gd name="connsiteY19" fmla="*/ 30793 h 116229"/>
                <a:gd name="connsiteX20" fmla="*/ 5750 w 49997"/>
                <a:gd name="connsiteY20" fmla="*/ 37834 h 116229"/>
                <a:gd name="connsiteX21" fmla="*/ 10244 w 49997"/>
                <a:gd name="connsiteY21" fmla="*/ 42963 h 116229"/>
                <a:gd name="connsiteX22" fmla="*/ 14099 w 49997"/>
                <a:gd name="connsiteY22" fmla="*/ 49366 h 116229"/>
                <a:gd name="connsiteX23" fmla="*/ 14099 w 49997"/>
                <a:gd name="connsiteY23" fmla="*/ 60899 h 116229"/>
                <a:gd name="connsiteX24" fmla="*/ 17288 w 49997"/>
                <a:gd name="connsiteY24" fmla="*/ 66665 h 116229"/>
                <a:gd name="connsiteX25" fmla="*/ 16660 w 49997"/>
                <a:gd name="connsiteY25" fmla="*/ 81404 h 116229"/>
                <a:gd name="connsiteX26" fmla="*/ 15375 w 49997"/>
                <a:gd name="connsiteY26" fmla="*/ 93564 h 116229"/>
                <a:gd name="connsiteX27" fmla="*/ 16660 w 49997"/>
                <a:gd name="connsiteY27" fmla="*/ 106381 h 116229"/>
                <a:gd name="connsiteX28" fmla="*/ 19221 w 49997"/>
                <a:gd name="connsiteY28" fmla="*/ 115992 h 116229"/>
                <a:gd name="connsiteX29" fmla="*/ 18783 w 49997"/>
                <a:gd name="connsiteY29" fmla="*/ 116230 h 116229"/>
                <a:gd name="connsiteX30" fmla="*/ 20497 w 49997"/>
                <a:gd name="connsiteY30" fmla="*/ 115992 h 116229"/>
                <a:gd name="connsiteX31" fmla="*/ 32035 w 49997"/>
                <a:gd name="connsiteY31" fmla="*/ 115992 h 116229"/>
                <a:gd name="connsiteX32" fmla="*/ 29483 w 49997"/>
                <a:gd name="connsiteY32" fmla="*/ 115364 h 116229"/>
                <a:gd name="connsiteX33" fmla="*/ 29483 w 49997"/>
                <a:gd name="connsiteY33" fmla="*/ 101900 h 116229"/>
                <a:gd name="connsiteX34" fmla="*/ 28827 w 49997"/>
                <a:gd name="connsiteY34" fmla="*/ 91652 h 116229"/>
                <a:gd name="connsiteX35" fmla="*/ 28827 w 49997"/>
                <a:gd name="connsiteY35" fmla="*/ 79482 h 116229"/>
                <a:gd name="connsiteX36" fmla="*/ 30759 w 49997"/>
                <a:gd name="connsiteY36" fmla="*/ 66037 h 116229"/>
                <a:gd name="connsiteX37" fmla="*/ 36528 w 49997"/>
                <a:gd name="connsiteY37" fmla="*/ 60908 h 116229"/>
                <a:gd name="connsiteX38" fmla="*/ 34605 w 49997"/>
                <a:gd name="connsiteY38" fmla="*/ 57711 h 116229"/>
                <a:gd name="connsiteX39" fmla="*/ 39717 w 49997"/>
                <a:gd name="connsiteY39" fmla="*/ 51289 h 1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997" h="116229">
                  <a:moveTo>
                    <a:pt x="39717" y="51289"/>
                  </a:moveTo>
                  <a:cubicBezTo>
                    <a:pt x="41488" y="49053"/>
                    <a:pt x="43059" y="48130"/>
                    <a:pt x="44211" y="45522"/>
                  </a:cubicBezTo>
                  <a:cubicBezTo>
                    <a:pt x="45353" y="42972"/>
                    <a:pt x="44363" y="41041"/>
                    <a:pt x="45487" y="38481"/>
                  </a:cubicBezTo>
                  <a:cubicBezTo>
                    <a:pt x="46648" y="35883"/>
                    <a:pt x="49713" y="35550"/>
                    <a:pt x="49980" y="32715"/>
                  </a:cubicBezTo>
                  <a:cubicBezTo>
                    <a:pt x="50275" y="29470"/>
                    <a:pt x="46876" y="28614"/>
                    <a:pt x="45487" y="25664"/>
                  </a:cubicBezTo>
                  <a:cubicBezTo>
                    <a:pt x="44049" y="22591"/>
                    <a:pt x="43392" y="20707"/>
                    <a:pt x="42935" y="17338"/>
                  </a:cubicBezTo>
                  <a:cubicBezTo>
                    <a:pt x="42564" y="14617"/>
                    <a:pt x="42935" y="13038"/>
                    <a:pt x="42935" y="10297"/>
                  </a:cubicBezTo>
                  <a:lnTo>
                    <a:pt x="44868" y="8375"/>
                  </a:lnTo>
                  <a:cubicBezTo>
                    <a:pt x="41869" y="8375"/>
                    <a:pt x="39784" y="9831"/>
                    <a:pt x="37157" y="8375"/>
                  </a:cubicBezTo>
                  <a:cubicBezTo>
                    <a:pt x="34976" y="7157"/>
                    <a:pt x="35072" y="5035"/>
                    <a:pt x="33320" y="3246"/>
                  </a:cubicBezTo>
                  <a:cubicBezTo>
                    <a:pt x="31949" y="1848"/>
                    <a:pt x="31387" y="373"/>
                    <a:pt x="29483" y="49"/>
                  </a:cubicBezTo>
                  <a:cubicBezTo>
                    <a:pt x="26332" y="-493"/>
                    <a:pt x="25961" y="3570"/>
                    <a:pt x="23705" y="5816"/>
                  </a:cubicBezTo>
                  <a:lnTo>
                    <a:pt x="23057" y="4521"/>
                  </a:lnTo>
                  <a:cubicBezTo>
                    <a:pt x="22819" y="8270"/>
                    <a:pt x="23933" y="10706"/>
                    <a:pt x="22429" y="14132"/>
                  </a:cubicBezTo>
                  <a:cubicBezTo>
                    <a:pt x="21420" y="16425"/>
                    <a:pt x="20754" y="18043"/>
                    <a:pt x="18574" y="19270"/>
                  </a:cubicBezTo>
                  <a:cubicBezTo>
                    <a:pt x="15946" y="20726"/>
                    <a:pt x="13861" y="18823"/>
                    <a:pt x="10891" y="19270"/>
                  </a:cubicBezTo>
                  <a:cubicBezTo>
                    <a:pt x="8854" y="19565"/>
                    <a:pt x="7492" y="19441"/>
                    <a:pt x="5750" y="20535"/>
                  </a:cubicBezTo>
                  <a:cubicBezTo>
                    <a:pt x="3304" y="22106"/>
                    <a:pt x="3408" y="24446"/>
                    <a:pt x="1914" y="26949"/>
                  </a:cubicBezTo>
                  <a:lnTo>
                    <a:pt x="0" y="25664"/>
                  </a:lnTo>
                  <a:cubicBezTo>
                    <a:pt x="1742" y="27662"/>
                    <a:pt x="3304" y="28405"/>
                    <a:pt x="4474" y="30793"/>
                  </a:cubicBezTo>
                  <a:cubicBezTo>
                    <a:pt x="5702" y="33305"/>
                    <a:pt x="4522" y="35332"/>
                    <a:pt x="5750" y="37834"/>
                  </a:cubicBezTo>
                  <a:cubicBezTo>
                    <a:pt x="6921" y="40222"/>
                    <a:pt x="8663" y="40822"/>
                    <a:pt x="10244" y="42963"/>
                  </a:cubicBezTo>
                  <a:cubicBezTo>
                    <a:pt x="11967" y="45313"/>
                    <a:pt x="13147" y="46607"/>
                    <a:pt x="14099" y="49366"/>
                  </a:cubicBezTo>
                  <a:cubicBezTo>
                    <a:pt x="15546" y="53620"/>
                    <a:pt x="12662" y="56636"/>
                    <a:pt x="14099" y="60899"/>
                  </a:cubicBezTo>
                  <a:cubicBezTo>
                    <a:pt x="14908" y="63335"/>
                    <a:pt x="16441" y="64239"/>
                    <a:pt x="17288" y="66665"/>
                  </a:cubicBezTo>
                  <a:cubicBezTo>
                    <a:pt x="19211" y="72079"/>
                    <a:pt x="17098" y="75657"/>
                    <a:pt x="16660" y="81404"/>
                  </a:cubicBezTo>
                  <a:cubicBezTo>
                    <a:pt x="16289" y="86162"/>
                    <a:pt x="15394" y="88797"/>
                    <a:pt x="15375" y="93564"/>
                  </a:cubicBezTo>
                  <a:cubicBezTo>
                    <a:pt x="15346" y="98588"/>
                    <a:pt x="15699" y="101443"/>
                    <a:pt x="16660" y="106381"/>
                  </a:cubicBezTo>
                  <a:cubicBezTo>
                    <a:pt x="17393" y="110187"/>
                    <a:pt x="18212" y="112243"/>
                    <a:pt x="19221" y="115992"/>
                  </a:cubicBezTo>
                  <a:lnTo>
                    <a:pt x="18783" y="116230"/>
                  </a:lnTo>
                  <a:cubicBezTo>
                    <a:pt x="19316" y="116154"/>
                    <a:pt x="19887" y="116058"/>
                    <a:pt x="20497" y="115992"/>
                  </a:cubicBezTo>
                  <a:cubicBezTo>
                    <a:pt x="24952" y="115459"/>
                    <a:pt x="27541" y="115992"/>
                    <a:pt x="32035" y="115992"/>
                  </a:cubicBezTo>
                  <a:lnTo>
                    <a:pt x="29483" y="115364"/>
                  </a:lnTo>
                  <a:cubicBezTo>
                    <a:pt x="29483" y="110102"/>
                    <a:pt x="29655" y="107152"/>
                    <a:pt x="29483" y="101900"/>
                  </a:cubicBezTo>
                  <a:cubicBezTo>
                    <a:pt x="29341" y="97894"/>
                    <a:pt x="28969" y="95658"/>
                    <a:pt x="28827" y="91652"/>
                  </a:cubicBezTo>
                  <a:cubicBezTo>
                    <a:pt x="28674" y="86913"/>
                    <a:pt x="28512" y="84221"/>
                    <a:pt x="28827" y="79482"/>
                  </a:cubicBezTo>
                  <a:cubicBezTo>
                    <a:pt x="29179" y="74201"/>
                    <a:pt x="27789" y="70433"/>
                    <a:pt x="30759" y="66037"/>
                  </a:cubicBezTo>
                  <a:cubicBezTo>
                    <a:pt x="32425" y="63534"/>
                    <a:pt x="36909" y="63887"/>
                    <a:pt x="36528" y="60908"/>
                  </a:cubicBezTo>
                  <a:cubicBezTo>
                    <a:pt x="36328" y="59472"/>
                    <a:pt x="34862" y="59139"/>
                    <a:pt x="34605" y="57711"/>
                  </a:cubicBezTo>
                  <a:cubicBezTo>
                    <a:pt x="33996" y="54552"/>
                    <a:pt x="37747" y="53801"/>
                    <a:pt x="39717" y="5128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1" name="任意形状 486"/>
            <p:cNvSpPr/>
            <p:nvPr/>
          </p:nvSpPr>
          <p:spPr>
            <a:xfrm>
              <a:off x="14537490" y="4816162"/>
              <a:ext cx="321464" cy="348445"/>
            </a:xfrm>
            <a:custGeom>
              <a:avLst/>
              <a:gdLst>
                <a:gd name="connsiteX0" fmla="*/ 5554 w 321464"/>
                <a:gd name="connsiteY0" fmla="*/ 215239 h 348445"/>
                <a:gd name="connsiteX1" fmla="*/ 4841 w 321464"/>
                <a:gd name="connsiteY1" fmla="*/ 217190 h 348445"/>
                <a:gd name="connsiteX2" fmla="*/ 6830 w 321464"/>
                <a:gd name="connsiteY2" fmla="*/ 217798 h 348445"/>
                <a:gd name="connsiteX3" fmla="*/ 10048 w 321464"/>
                <a:gd name="connsiteY3" fmla="*/ 217798 h 348445"/>
                <a:gd name="connsiteX4" fmla="*/ 15160 w 321464"/>
                <a:gd name="connsiteY4" fmla="*/ 212679 h 348445"/>
                <a:gd name="connsiteX5" fmla="*/ 24128 w 321464"/>
                <a:gd name="connsiteY5" fmla="*/ 213317 h 348445"/>
                <a:gd name="connsiteX6" fmla="*/ 35657 w 321464"/>
                <a:gd name="connsiteY6" fmla="*/ 212679 h 348445"/>
                <a:gd name="connsiteX7" fmla="*/ 45281 w 321464"/>
                <a:gd name="connsiteY7" fmla="*/ 212679 h 348445"/>
                <a:gd name="connsiteX8" fmla="*/ 54906 w 321464"/>
                <a:gd name="connsiteY8" fmla="*/ 213954 h 348445"/>
                <a:gd name="connsiteX9" fmla="*/ 67082 w 321464"/>
                <a:gd name="connsiteY9" fmla="*/ 213326 h 348445"/>
                <a:gd name="connsiteX10" fmla="*/ 74127 w 321464"/>
                <a:gd name="connsiteY10" fmla="*/ 213954 h 348445"/>
                <a:gd name="connsiteX11" fmla="*/ 76050 w 321464"/>
                <a:gd name="connsiteY11" fmla="*/ 217171 h 348445"/>
                <a:gd name="connsiteX12" fmla="*/ 75412 w 321464"/>
                <a:gd name="connsiteY12" fmla="*/ 222927 h 348445"/>
                <a:gd name="connsiteX13" fmla="*/ 77335 w 321464"/>
                <a:gd name="connsiteY13" fmla="*/ 229968 h 348445"/>
                <a:gd name="connsiteX14" fmla="*/ 78611 w 321464"/>
                <a:gd name="connsiteY14" fmla="*/ 238941 h 348445"/>
                <a:gd name="connsiteX15" fmla="*/ 81809 w 321464"/>
                <a:gd name="connsiteY15" fmla="*/ 242776 h 348445"/>
                <a:gd name="connsiteX16" fmla="*/ 85027 w 321464"/>
                <a:gd name="connsiteY16" fmla="*/ 250464 h 348445"/>
                <a:gd name="connsiteX17" fmla="*/ 94633 w 321464"/>
                <a:gd name="connsiteY17" fmla="*/ 255593 h 348445"/>
                <a:gd name="connsiteX18" fmla="*/ 100392 w 321464"/>
                <a:gd name="connsiteY18" fmla="*/ 252377 h 348445"/>
                <a:gd name="connsiteX19" fmla="*/ 106799 w 321464"/>
                <a:gd name="connsiteY19" fmla="*/ 252377 h 348445"/>
                <a:gd name="connsiteX20" fmla="*/ 115148 w 321464"/>
                <a:gd name="connsiteY20" fmla="*/ 252377 h 348445"/>
                <a:gd name="connsiteX21" fmla="*/ 119642 w 321464"/>
                <a:gd name="connsiteY21" fmla="*/ 251749 h 348445"/>
                <a:gd name="connsiteX22" fmla="*/ 119642 w 321464"/>
                <a:gd name="connsiteY22" fmla="*/ 245335 h 348445"/>
                <a:gd name="connsiteX23" fmla="*/ 122840 w 321464"/>
                <a:gd name="connsiteY23" fmla="*/ 240854 h 348445"/>
                <a:gd name="connsiteX24" fmla="*/ 124763 w 321464"/>
                <a:gd name="connsiteY24" fmla="*/ 235088 h 348445"/>
                <a:gd name="connsiteX25" fmla="*/ 134369 w 321464"/>
                <a:gd name="connsiteY25" fmla="*/ 234459 h 348445"/>
                <a:gd name="connsiteX26" fmla="*/ 141433 w 321464"/>
                <a:gd name="connsiteY26" fmla="*/ 235088 h 348445"/>
                <a:gd name="connsiteX27" fmla="*/ 142052 w 321464"/>
                <a:gd name="connsiteY27" fmla="*/ 239588 h 348445"/>
                <a:gd name="connsiteX28" fmla="*/ 151039 w 321464"/>
                <a:gd name="connsiteY28" fmla="*/ 239588 h 348445"/>
                <a:gd name="connsiteX29" fmla="*/ 159359 w 321464"/>
                <a:gd name="connsiteY29" fmla="*/ 239588 h 348445"/>
                <a:gd name="connsiteX30" fmla="*/ 159359 w 321464"/>
                <a:gd name="connsiteY30" fmla="*/ 244060 h 348445"/>
                <a:gd name="connsiteX31" fmla="*/ 159359 w 321464"/>
                <a:gd name="connsiteY31" fmla="*/ 253680 h 348445"/>
                <a:gd name="connsiteX32" fmla="*/ 161292 w 321464"/>
                <a:gd name="connsiteY32" fmla="*/ 259437 h 348445"/>
                <a:gd name="connsiteX33" fmla="*/ 161558 w 321464"/>
                <a:gd name="connsiteY33" fmla="*/ 260874 h 348445"/>
                <a:gd name="connsiteX34" fmla="*/ 161292 w 321464"/>
                <a:gd name="connsiteY34" fmla="*/ 272244 h 348445"/>
                <a:gd name="connsiteX35" fmla="*/ 159359 w 321464"/>
                <a:gd name="connsiteY35" fmla="*/ 282492 h 348445"/>
                <a:gd name="connsiteX36" fmla="*/ 166413 w 321464"/>
                <a:gd name="connsiteY36" fmla="*/ 292093 h 348445"/>
                <a:gd name="connsiteX37" fmla="*/ 168346 w 321464"/>
                <a:gd name="connsiteY37" fmla="*/ 301722 h 348445"/>
                <a:gd name="connsiteX38" fmla="*/ 167032 w 321464"/>
                <a:gd name="connsiteY38" fmla="*/ 308116 h 348445"/>
                <a:gd name="connsiteX39" fmla="*/ 167032 w 321464"/>
                <a:gd name="connsiteY39" fmla="*/ 311333 h 348445"/>
                <a:gd name="connsiteX40" fmla="*/ 174077 w 321464"/>
                <a:gd name="connsiteY40" fmla="*/ 311333 h 348445"/>
                <a:gd name="connsiteX41" fmla="*/ 179208 w 321464"/>
                <a:gd name="connsiteY41" fmla="*/ 312608 h 348445"/>
                <a:gd name="connsiteX42" fmla="*/ 188176 w 321464"/>
                <a:gd name="connsiteY42" fmla="*/ 309401 h 348445"/>
                <a:gd name="connsiteX43" fmla="*/ 195868 w 321464"/>
                <a:gd name="connsiteY43" fmla="*/ 311333 h 348445"/>
                <a:gd name="connsiteX44" fmla="*/ 197810 w 321464"/>
                <a:gd name="connsiteY44" fmla="*/ 311961 h 348445"/>
                <a:gd name="connsiteX45" fmla="*/ 201009 w 321464"/>
                <a:gd name="connsiteY45" fmla="*/ 313873 h 348445"/>
                <a:gd name="connsiteX46" fmla="*/ 205483 w 321464"/>
                <a:gd name="connsiteY46" fmla="*/ 317717 h 348445"/>
                <a:gd name="connsiteX47" fmla="*/ 211252 w 321464"/>
                <a:gd name="connsiteY47" fmla="*/ 314520 h 348445"/>
                <a:gd name="connsiteX48" fmla="*/ 215117 w 321464"/>
                <a:gd name="connsiteY48" fmla="*/ 316433 h 348445"/>
                <a:gd name="connsiteX49" fmla="*/ 217012 w 321464"/>
                <a:gd name="connsiteY49" fmla="*/ 324768 h 348445"/>
                <a:gd name="connsiteX50" fmla="*/ 227265 w 321464"/>
                <a:gd name="connsiteY50" fmla="*/ 324768 h 348445"/>
                <a:gd name="connsiteX51" fmla="*/ 233681 w 321464"/>
                <a:gd name="connsiteY51" fmla="*/ 328612 h 348445"/>
                <a:gd name="connsiteX52" fmla="*/ 240736 w 321464"/>
                <a:gd name="connsiteY52" fmla="*/ 329240 h 348445"/>
                <a:gd name="connsiteX53" fmla="*/ 243944 w 321464"/>
                <a:gd name="connsiteY53" fmla="*/ 324121 h 348445"/>
                <a:gd name="connsiteX54" fmla="*/ 247790 w 321464"/>
                <a:gd name="connsiteY54" fmla="*/ 325406 h 348445"/>
                <a:gd name="connsiteX55" fmla="*/ 252912 w 321464"/>
                <a:gd name="connsiteY55" fmla="*/ 331162 h 348445"/>
                <a:gd name="connsiteX56" fmla="*/ 260604 w 321464"/>
                <a:gd name="connsiteY56" fmla="*/ 336291 h 348445"/>
                <a:gd name="connsiteX57" fmla="*/ 267649 w 321464"/>
                <a:gd name="connsiteY57" fmla="*/ 347814 h 348445"/>
                <a:gd name="connsiteX58" fmla="*/ 280463 w 321464"/>
                <a:gd name="connsiteY58" fmla="*/ 347814 h 348445"/>
                <a:gd name="connsiteX59" fmla="*/ 281100 w 321464"/>
                <a:gd name="connsiteY59" fmla="*/ 342057 h 348445"/>
                <a:gd name="connsiteX60" fmla="*/ 279187 w 321464"/>
                <a:gd name="connsiteY60" fmla="*/ 332447 h 348445"/>
                <a:gd name="connsiteX61" fmla="*/ 269572 w 321464"/>
                <a:gd name="connsiteY61" fmla="*/ 329240 h 348445"/>
                <a:gd name="connsiteX62" fmla="*/ 267649 w 321464"/>
                <a:gd name="connsiteY62" fmla="*/ 313226 h 348445"/>
                <a:gd name="connsiteX63" fmla="*/ 270857 w 321464"/>
                <a:gd name="connsiteY63" fmla="*/ 303616 h 348445"/>
                <a:gd name="connsiteX64" fmla="*/ 271495 w 321464"/>
                <a:gd name="connsiteY64" fmla="*/ 294662 h 348445"/>
                <a:gd name="connsiteX65" fmla="*/ 271495 w 321464"/>
                <a:gd name="connsiteY65" fmla="*/ 289524 h 348445"/>
                <a:gd name="connsiteX66" fmla="*/ 265716 w 321464"/>
                <a:gd name="connsiteY66" fmla="*/ 285689 h 348445"/>
                <a:gd name="connsiteX67" fmla="*/ 268296 w 321464"/>
                <a:gd name="connsiteY67" fmla="*/ 279276 h 348445"/>
                <a:gd name="connsiteX68" fmla="*/ 274713 w 321464"/>
                <a:gd name="connsiteY68" fmla="*/ 271597 h 348445"/>
                <a:gd name="connsiteX69" fmla="*/ 279834 w 321464"/>
                <a:gd name="connsiteY69" fmla="*/ 267097 h 348445"/>
                <a:gd name="connsiteX70" fmla="*/ 285299 w 321464"/>
                <a:gd name="connsiteY70" fmla="*/ 260855 h 348445"/>
                <a:gd name="connsiteX71" fmla="*/ 285594 w 321464"/>
                <a:gd name="connsiteY71" fmla="*/ 260702 h 348445"/>
                <a:gd name="connsiteX72" fmla="*/ 295837 w 321464"/>
                <a:gd name="connsiteY72" fmla="*/ 260702 h 348445"/>
                <a:gd name="connsiteX73" fmla="*/ 300978 w 321464"/>
                <a:gd name="connsiteY73" fmla="*/ 259408 h 348445"/>
                <a:gd name="connsiteX74" fmla="*/ 305471 w 321464"/>
                <a:gd name="connsiteY74" fmla="*/ 258771 h 348445"/>
                <a:gd name="connsiteX75" fmla="*/ 306100 w 321464"/>
                <a:gd name="connsiteY75" fmla="*/ 259408 h 348445"/>
                <a:gd name="connsiteX76" fmla="*/ 303530 w 321464"/>
                <a:gd name="connsiteY76" fmla="*/ 253652 h 348445"/>
                <a:gd name="connsiteX77" fmla="*/ 300331 w 321464"/>
                <a:gd name="connsiteY77" fmla="*/ 244688 h 348445"/>
                <a:gd name="connsiteX78" fmla="*/ 297113 w 321464"/>
                <a:gd name="connsiteY78" fmla="*/ 235725 h 348445"/>
                <a:gd name="connsiteX79" fmla="*/ 291363 w 321464"/>
                <a:gd name="connsiteY79" fmla="*/ 232518 h 348445"/>
                <a:gd name="connsiteX80" fmla="*/ 289440 w 321464"/>
                <a:gd name="connsiteY80" fmla="*/ 227399 h 348445"/>
                <a:gd name="connsiteX81" fmla="*/ 288793 w 321464"/>
                <a:gd name="connsiteY81" fmla="*/ 220977 h 348445"/>
                <a:gd name="connsiteX82" fmla="*/ 288793 w 321464"/>
                <a:gd name="connsiteY82" fmla="*/ 210738 h 348445"/>
                <a:gd name="connsiteX83" fmla="*/ 287517 w 321464"/>
                <a:gd name="connsiteY83" fmla="*/ 197284 h 348445"/>
                <a:gd name="connsiteX84" fmla="*/ 287517 w 321464"/>
                <a:gd name="connsiteY84" fmla="*/ 190243 h 348445"/>
                <a:gd name="connsiteX85" fmla="*/ 286879 w 321464"/>
                <a:gd name="connsiteY85" fmla="*/ 183201 h 348445"/>
                <a:gd name="connsiteX86" fmla="*/ 284309 w 321464"/>
                <a:gd name="connsiteY86" fmla="*/ 174229 h 348445"/>
                <a:gd name="connsiteX87" fmla="*/ 284442 w 321464"/>
                <a:gd name="connsiteY87" fmla="*/ 173914 h 348445"/>
                <a:gd name="connsiteX88" fmla="*/ 285594 w 321464"/>
                <a:gd name="connsiteY88" fmla="*/ 171031 h 348445"/>
                <a:gd name="connsiteX89" fmla="*/ 284309 w 321464"/>
                <a:gd name="connsiteY89" fmla="*/ 164628 h 348445"/>
                <a:gd name="connsiteX90" fmla="*/ 283033 w 321464"/>
                <a:gd name="connsiteY90" fmla="*/ 157586 h 348445"/>
                <a:gd name="connsiteX91" fmla="*/ 283652 w 321464"/>
                <a:gd name="connsiteY91" fmla="*/ 155664 h 348445"/>
                <a:gd name="connsiteX92" fmla="*/ 281091 w 321464"/>
                <a:gd name="connsiteY92" fmla="*/ 151164 h 348445"/>
                <a:gd name="connsiteX93" fmla="*/ 281738 w 321464"/>
                <a:gd name="connsiteY93" fmla="*/ 147339 h 348445"/>
                <a:gd name="connsiteX94" fmla="*/ 287498 w 321464"/>
                <a:gd name="connsiteY94" fmla="*/ 142219 h 348445"/>
                <a:gd name="connsiteX95" fmla="*/ 287498 w 321464"/>
                <a:gd name="connsiteY95" fmla="*/ 135797 h 348445"/>
                <a:gd name="connsiteX96" fmla="*/ 289421 w 321464"/>
                <a:gd name="connsiteY96" fmla="*/ 130677 h 348445"/>
                <a:gd name="connsiteX97" fmla="*/ 290687 w 321464"/>
                <a:gd name="connsiteY97" fmla="*/ 128755 h 348445"/>
                <a:gd name="connsiteX98" fmla="*/ 295200 w 321464"/>
                <a:gd name="connsiteY98" fmla="*/ 112104 h 348445"/>
                <a:gd name="connsiteX99" fmla="*/ 296485 w 321464"/>
                <a:gd name="connsiteY99" fmla="*/ 98022 h 348445"/>
                <a:gd name="connsiteX100" fmla="*/ 301606 w 321464"/>
                <a:gd name="connsiteY100" fmla="*/ 85195 h 348445"/>
                <a:gd name="connsiteX101" fmla="*/ 307366 w 321464"/>
                <a:gd name="connsiteY101" fmla="*/ 80085 h 348445"/>
                <a:gd name="connsiteX102" fmla="*/ 321465 w 321464"/>
                <a:gd name="connsiteY102" fmla="*/ 65346 h 348445"/>
                <a:gd name="connsiteX103" fmla="*/ 319551 w 321464"/>
                <a:gd name="connsiteY103" fmla="*/ 61502 h 348445"/>
                <a:gd name="connsiteX104" fmla="*/ 314420 w 321464"/>
                <a:gd name="connsiteY104" fmla="*/ 53814 h 348445"/>
                <a:gd name="connsiteX105" fmla="*/ 311850 w 321464"/>
                <a:gd name="connsiteY105" fmla="*/ 45488 h 348445"/>
                <a:gd name="connsiteX106" fmla="*/ 311850 w 321464"/>
                <a:gd name="connsiteY106" fmla="*/ 36525 h 348445"/>
                <a:gd name="connsiteX107" fmla="*/ 309927 w 321464"/>
                <a:gd name="connsiteY107" fmla="*/ 33956 h 348445"/>
                <a:gd name="connsiteX108" fmla="*/ 306081 w 321464"/>
                <a:gd name="connsiteY108" fmla="*/ 30112 h 348445"/>
                <a:gd name="connsiteX109" fmla="*/ 300959 w 321464"/>
                <a:gd name="connsiteY109" fmla="*/ 26268 h 348445"/>
                <a:gd name="connsiteX110" fmla="*/ 297741 w 321464"/>
                <a:gd name="connsiteY110" fmla="*/ 21148 h 348445"/>
                <a:gd name="connsiteX111" fmla="*/ 293276 w 321464"/>
                <a:gd name="connsiteY111" fmla="*/ 17304 h 348445"/>
                <a:gd name="connsiteX112" fmla="*/ 286850 w 321464"/>
                <a:gd name="connsiteY112" fmla="*/ 20511 h 348445"/>
                <a:gd name="connsiteX113" fmla="*/ 283014 w 321464"/>
                <a:gd name="connsiteY113" fmla="*/ 18598 h 348445"/>
                <a:gd name="connsiteX114" fmla="*/ 275303 w 321464"/>
                <a:gd name="connsiteY114" fmla="*/ 20511 h 348445"/>
                <a:gd name="connsiteX115" fmla="*/ 269553 w 321464"/>
                <a:gd name="connsiteY115" fmla="*/ 20511 h 348445"/>
                <a:gd name="connsiteX116" fmla="*/ 262498 w 321464"/>
                <a:gd name="connsiteY116" fmla="*/ 16667 h 348445"/>
                <a:gd name="connsiteX117" fmla="*/ 258024 w 321464"/>
                <a:gd name="connsiteY117" fmla="*/ 10910 h 348445"/>
                <a:gd name="connsiteX118" fmla="*/ 252893 w 321464"/>
                <a:gd name="connsiteY118" fmla="*/ 5791 h 348445"/>
                <a:gd name="connsiteX119" fmla="*/ 253540 w 321464"/>
                <a:gd name="connsiteY119" fmla="*/ 5153 h 348445"/>
                <a:gd name="connsiteX120" fmla="*/ 249675 w 321464"/>
                <a:gd name="connsiteY120" fmla="*/ 6438 h 348445"/>
                <a:gd name="connsiteX121" fmla="*/ 242621 w 321464"/>
                <a:gd name="connsiteY121" fmla="*/ 7066 h 348445"/>
                <a:gd name="connsiteX122" fmla="*/ 236233 w 321464"/>
                <a:gd name="connsiteY122" fmla="*/ 5153 h 348445"/>
                <a:gd name="connsiteX123" fmla="*/ 231739 w 321464"/>
                <a:gd name="connsiteY123" fmla="*/ 4516 h 348445"/>
                <a:gd name="connsiteX124" fmla="*/ 226618 w 321464"/>
                <a:gd name="connsiteY124" fmla="*/ 25 h 348445"/>
                <a:gd name="connsiteX125" fmla="*/ 222781 w 321464"/>
                <a:gd name="connsiteY125" fmla="*/ 4516 h 348445"/>
                <a:gd name="connsiteX126" fmla="*/ 214442 w 321464"/>
                <a:gd name="connsiteY126" fmla="*/ 9007 h 348445"/>
                <a:gd name="connsiteX127" fmla="*/ 210586 w 321464"/>
                <a:gd name="connsiteY127" fmla="*/ 8360 h 348445"/>
                <a:gd name="connsiteX128" fmla="*/ 206112 w 321464"/>
                <a:gd name="connsiteY128" fmla="*/ 8360 h 348445"/>
                <a:gd name="connsiteX129" fmla="*/ 200980 w 321464"/>
                <a:gd name="connsiteY129" fmla="*/ 12204 h 348445"/>
                <a:gd name="connsiteX130" fmla="*/ 195202 w 321464"/>
                <a:gd name="connsiteY130" fmla="*/ 14773 h 348445"/>
                <a:gd name="connsiteX131" fmla="*/ 188795 w 321464"/>
                <a:gd name="connsiteY131" fmla="*/ 15411 h 348445"/>
                <a:gd name="connsiteX132" fmla="*/ 182397 w 321464"/>
                <a:gd name="connsiteY132" fmla="*/ 12204 h 348445"/>
                <a:gd name="connsiteX133" fmla="*/ 179180 w 321464"/>
                <a:gd name="connsiteY133" fmla="*/ 14773 h 348445"/>
                <a:gd name="connsiteX134" fmla="*/ 177266 w 321464"/>
                <a:gd name="connsiteY134" fmla="*/ 25012 h 348445"/>
                <a:gd name="connsiteX135" fmla="*/ 168317 w 321464"/>
                <a:gd name="connsiteY135" fmla="*/ 22461 h 348445"/>
                <a:gd name="connsiteX136" fmla="*/ 161882 w 321464"/>
                <a:gd name="connsiteY136" fmla="*/ 21814 h 348445"/>
                <a:gd name="connsiteX137" fmla="*/ 154847 w 321464"/>
                <a:gd name="connsiteY137" fmla="*/ 21814 h 348445"/>
                <a:gd name="connsiteX138" fmla="*/ 146517 w 321464"/>
                <a:gd name="connsiteY138" fmla="*/ 19245 h 348445"/>
                <a:gd name="connsiteX139" fmla="*/ 142671 w 321464"/>
                <a:gd name="connsiteY139" fmla="*/ 18617 h 348445"/>
                <a:gd name="connsiteX140" fmla="*/ 138177 w 321464"/>
                <a:gd name="connsiteY140" fmla="*/ 12204 h 348445"/>
                <a:gd name="connsiteX141" fmla="*/ 131770 w 321464"/>
                <a:gd name="connsiteY141" fmla="*/ 7076 h 348445"/>
                <a:gd name="connsiteX142" fmla="*/ 124725 w 321464"/>
                <a:gd name="connsiteY142" fmla="*/ 6447 h 348445"/>
                <a:gd name="connsiteX143" fmla="*/ 118318 w 321464"/>
                <a:gd name="connsiteY143" fmla="*/ 10929 h 348445"/>
                <a:gd name="connsiteX144" fmla="*/ 112549 w 321464"/>
                <a:gd name="connsiteY144" fmla="*/ 17333 h 348445"/>
                <a:gd name="connsiteX145" fmla="*/ 111255 w 321464"/>
                <a:gd name="connsiteY145" fmla="*/ 24384 h 348445"/>
                <a:gd name="connsiteX146" fmla="*/ 111255 w 321464"/>
                <a:gd name="connsiteY146" fmla="*/ 31425 h 348445"/>
                <a:gd name="connsiteX147" fmla="*/ 108065 w 321464"/>
                <a:gd name="connsiteY147" fmla="*/ 34622 h 348445"/>
                <a:gd name="connsiteX148" fmla="*/ 108684 w 321464"/>
                <a:gd name="connsiteY148" fmla="*/ 34622 h 348445"/>
                <a:gd name="connsiteX149" fmla="*/ 108065 w 321464"/>
                <a:gd name="connsiteY149" fmla="*/ 43595 h 348445"/>
                <a:gd name="connsiteX150" fmla="*/ 104857 w 321464"/>
                <a:gd name="connsiteY150" fmla="*/ 51920 h 348445"/>
                <a:gd name="connsiteX151" fmla="*/ 99088 w 321464"/>
                <a:gd name="connsiteY151" fmla="*/ 57677 h 348445"/>
                <a:gd name="connsiteX152" fmla="*/ 97812 w 321464"/>
                <a:gd name="connsiteY152" fmla="*/ 67287 h 348445"/>
                <a:gd name="connsiteX153" fmla="*/ 96527 w 321464"/>
                <a:gd name="connsiteY153" fmla="*/ 73054 h 348445"/>
                <a:gd name="connsiteX154" fmla="*/ 96527 w 321464"/>
                <a:gd name="connsiteY154" fmla="*/ 83302 h 348445"/>
                <a:gd name="connsiteX155" fmla="*/ 97146 w 321464"/>
                <a:gd name="connsiteY155" fmla="*/ 92265 h 348445"/>
                <a:gd name="connsiteX156" fmla="*/ 93319 w 321464"/>
                <a:gd name="connsiteY156" fmla="*/ 98031 h 348445"/>
                <a:gd name="connsiteX157" fmla="*/ 92691 w 321464"/>
                <a:gd name="connsiteY157" fmla="*/ 110848 h 348445"/>
                <a:gd name="connsiteX158" fmla="*/ 86912 w 321464"/>
                <a:gd name="connsiteY158" fmla="*/ 116595 h 348445"/>
                <a:gd name="connsiteX159" fmla="*/ 82428 w 321464"/>
                <a:gd name="connsiteY159" fmla="*/ 120439 h 348445"/>
                <a:gd name="connsiteX160" fmla="*/ 78582 w 321464"/>
                <a:gd name="connsiteY160" fmla="*/ 130050 h 348445"/>
                <a:gd name="connsiteX161" fmla="*/ 75383 w 321464"/>
                <a:gd name="connsiteY161" fmla="*/ 134541 h 348445"/>
                <a:gd name="connsiteX162" fmla="*/ 71547 w 321464"/>
                <a:gd name="connsiteY162" fmla="*/ 137100 h 348445"/>
                <a:gd name="connsiteX163" fmla="*/ 69624 w 321464"/>
                <a:gd name="connsiteY163" fmla="*/ 142239 h 348445"/>
                <a:gd name="connsiteX164" fmla="*/ 70900 w 321464"/>
                <a:gd name="connsiteY164" fmla="*/ 147358 h 348445"/>
                <a:gd name="connsiteX165" fmla="*/ 71547 w 321464"/>
                <a:gd name="connsiteY165" fmla="*/ 154399 h 348445"/>
                <a:gd name="connsiteX166" fmla="*/ 71547 w 321464"/>
                <a:gd name="connsiteY166" fmla="*/ 162725 h 348445"/>
                <a:gd name="connsiteX167" fmla="*/ 70900 w 321464"/>
                <a:gd name="connsiteY167" fmla="*/ 167206 h 348445"/>
                <a:gd name="connsiteX168" fmla="*/ 65130 w 321464"/>
                <a:gd name="connsiteY168" fmla="*/ 172972 h 348445"/>
                <a:gd name="connsiteX169" fmla="*/ 64036 w 321464"/>
                <a:gd name="connsiteY169" fmla="*/ 173934 h 348445"/>
                <a:gd name="connsiteX170" fmla="*/ 58095 w 321464"/>
                <a:gd name="connsiteY170" fmla="*/ 178748 h 348445"/>
                <a:gd name="connsiteX171" fmla="*/ 51679 w 321464"/>
                <a:gd name="connsiteY171" fmla="*/ 187702 h 348445"/>
                <a:gd name="connsiteX172" fmla="*/ 44634 w 321464"/>
                <a:gd name="connsiteY172" fmla="*/ 192203 h 348445"/>
                <a:gd name="connsiteX173" fmla="*/ 40140 w 321464"/>
                <a:gd name="connsiteY173" fmla="*/ 193478 h 348445"/>
                <a:gd name="connsiteX174" fmla="*/ 39503 w 321464"/>
                <a:gd name="connsiteY174" fmla="*/ 187711 h 348445"/>
                <a:gd name="connsiteX175" fmla="*/ 35647 w 321464"/>
                <a:gd name="connsiteY175" fmla="*/ 185152 h 348445"/>
                <a:gd name="connsiteX176" fmla="*/ 30525 w 321464"/>
                <a:gd name="connsiteY176" fmla="*/ 187711 h 348445"/>
                <a:gd name="connsiteX177" fmla="*/ 27317 w 321464"/>
                <a:gd name="connsiteY177" fmla="*/ 190281 h 348445"/>
                <a:gd name="connsiteX178" fmla="*/ 24756 w 321464"/>
                <a:gd name="connsiteY178" fmla="*/ 191575 h 348445"/>
                <a:gd name="connsiteX179" fmla="*/ 18987 w 321464"/>
                <a:gd name="connsiteY179" fmla="*/ 191575 h 348445"/>
                <a:gd name="connsiteX180" fmla="*/ 10657 w 321464"/>
                <a:gd name="connsiteY180" fmla="*/ 192212 h 348445"/>
                <a:gd name="connsiteX181" fmla="*/ 6820 w 321464"/>
                <a:gd name="connsiteY181" fmla="*/ 199253 h 348445"/>
                <a:gd name="connsiteX182" fmla="*/ 5545 w 321464"/>
                <a:gd name="connsiteY182" fmla="*/ 207579 h 348445"/>
                <a:gd name="connsiteX183" fmla="*/ 1708 w 321464"/>
                <a:gd name="connsiteY183" fmla="*/ 209492 h 348445"/>
                <a:gd name="connsiteX184" fmla="*/ 4 w 321464"/>
                <a:gd name="connsiteY184" fmla="*/ 210063 h 348445"/>
                <a:gd name="connsiteX185" fmla="*/ 1051 w 321464"/>
                <a:gd name="connsiteY185" fmla="*/ 213345 h 348445"/>
                <a:gd name="connsiteX186" fmla="*/ 5554 w 321464"/>
                <a:gd name="connsiteY186" fmla="*/ 215239 h 34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321464" h="348445">
                  <a:moveTo>
                    <a:pt x="5554" y="215239"/>
                  </a:moveTo>
                  <a:cubicBezTo>
                    <a:pt x="5992" y="216143"/>
                    <a:pt x="5592" y="216704"/>
                    <a:pt x="4841" y="217190"/>
                  </a:cubicBezTo>
                  <a:lnTo>
                    <a:pt x="6830" y="217798"/>
                  </a:lnTo>
                  <a:cubicBezTo>
                    <a:pt x="8096" y="217798"/>
                    <a:pt x="8829" y="218093"/>
                    <a:pt x="10048" y="217798"/>
                  </a:cubicBezTo>
                  <a:cubicBezTo>
                    <a:pt x="12790" y="217151"/>
                    <a:pt x="12580" y="213802"/>
                    <a:pt x="15160" y="212679"/>
                  </a:cubicBezTo>
                  <a:cubicBezTo>
                    <a:pt x="18397" y="211290"/>
                    <a:pt x="20625" y="213269"/>
                    <a:pt x="24128" y="213317"/>
                  </a:cubicBezTo>
                  <a:cubicBezTo>
                    <a:pt x="28640" y="213393"/>
                    <a:pt x="31173" y="212774"/>
                    <a:pt x="35657" y="212679"/>
                  </a:cubicBezTo>
                  <a:cubicBezTo>
                    <a:pt x="39427" y="212575"/>
                    <a:pt x="41540" y="212432"/>
                    <a:pt x="45281" y="212679"/>
                  </a:cubicBezTo>
                  <a:cubicBezTo>
                    <a:pt x="49051" y="212927"/>
                    <a:pt x="51107" y="213764"/>
                    <a:pt x="54906" y="213954"/>
                  </a:cubicBezTo>
                  <a:cubicBezTo>
                    <a:pt x="59656" y="214211"/>
                    <a:pt x="62322" y="213136"/>
                    <a:pt x="67082" y="213326"/>
                  </a:cubicBezTo>
                  <a:cubicBezTo>
                    <a:pt x="69833" y="213421"/>
                    <a:pt x="72051" y="212156"/>
                    <a:pt x="74127" y="213954"/>
                  </a:cubicBezTo>
                  <a:cubicBezTo>
                    <a:pt x="75221" y="214925"/>
                    <a:pt x="75631" y="215772"/>
                    <a:pt x="76050" y="217171"/>
                  </a:cubicBezTo>
                  <a:cubicBezTo>
                    <a:pt x="76688" y="219330"/>
                    <a:pt x="75279" y="220672"/>
                    <a:pt x="75412" y="222927"/>
                  </a:cubicBezTo>
                  <a:cubicBezTo>
                    <a:pt x="75555" y="225772"/>
                    <a:pt x="76726" y="227180"/>
                    <a:pt x="77335" y="229968"/>
                  </a:cubicBezTo>
                  <a:cubicBezTo>
                    <a:pt x="78058" y="233422"/>
                    <a:pt x="76906" y="235830"/>
                    <a:pt x="78611" y="238941"/>
                  </a:cubicBezTo>
                  <a:cubicBezTo>
                    <a:pt x="79544" y="240654"/>
                    <a:pt x="80743" y="241149"/>
                    <a:pt x="81809" y="242776"/>
                  </a:cubicBezTo>
                  <a:cubicBezTo>
                    <a:pt x="83599" y="245478"/>
                    <a:pt x="82942" y="247952"/>
                    <a:pt x="85027" y="250464"/>
                  </a:cubicBezTo>
                  <a:cubicBezTo>
                    <a:pt x="87721" y="253747"/>
                    <a:pt x="90415" y="256192"/>
                    <a:pt x="94633" y="255593"/>
                  </a:cubicBezTo>
                  <a:cubicBezTo>
                    <a:pt x="97194" y="255222"/>
                    <a:pt x="97898" y="253014"/>
                    <a:pt x="100392" y="252377"/>
                  </a:cubicBezTo>
                  <a:cubicBezTo>
                    <a:pt x="102839" y="251768"/>
                    <a:pt x="104305" y="252377"/>
                    <a:pt x="106799" y="252377"/>
                  </a:cubicBezTo>
                  <a:cubicBezTo>
                    <a:pt x="110065" y="252377"/>
                    <a:pt x="111893" y="252681"/>
                    <a:pt x="115148" y="252377"/>
                  </a:cubicBezTo>
                  <a:cubicBezTo>
                    <a:pt x="116909" y="252224"/>
                    <a:pt x="118290" y="252900"/>
                    <a:pt x="119642" y="251749"/>
                  </a:cubicBezTo>
                  <a:cubicBezTo>
                    <a:pt x="121536" y="250131"/>
                    <a:pt x="118823" y="247695"/>
                    <a:pt x="119642" y="245335"/>
                  </a:cubicBezTo>
                  <a:cubicBezTo>
                    <a:pt x="120337" y="243309"/>
                    <a:pt x="121841" y="242766"/>
                    <a:pt x="122840" y="240854"/>
                  </a:cubicBezTo>
                  <a:cubicBezTo>
                    <a:pt x="123935" y="238751"/>
                    <a:pt x="123136" y="236800"/>
                    <a:pt x="124763" y="235088"/>
                  </a:cubicBezTo>
                  <a:cubicBezTo>
                    <a:pt x="127343" y="232385"/>
                    <a:pt x="130628" y="234364"/>
                    <a:pt x="134369" y="234459"/>
                  </a:cubicBezTo>
                  <a:cubicBezTo>
                    <a:pt x="137139" y="234526"/>
                    <a:pt x="139776" y="232880"/>
                    <a:pt x="141433" y="235088"/>
                  </a:cubicBezTo>
                  <a:cubicBezTo>
                    <a:pt x="142461" y="236505"/>
                    <a:pt x="141100" y="238094"/>
                    <a:pt x="142052" y="239588"/>
                  </a:cubicBezTo>
                  <a:cubicBezTo>
                    <a:pt x="143965" y="242519"/>
                    <a:pt x="147516" y="239588"/>
                    <a:pt x="151039" y="239588"/>
                  </a:cubicBezTo>
                  <a:cubicBezTo>
                    <a:pt x="154266" y="239588"/>
                    <a:pt x="157807" y="236715"/>
                    <a:pt x="159359" y="239588"/>
                  </a:cubicBezTo>
                  <a:cubicBezTo>
                    <a:pt x="160178" y="241120"/>
                    <a:pt x="159359" y="242310"/>
                    <a:pt x="159359" y="244060"/>
                  </a:cubicBezTo>
                  <a:cubicBezTo>
                    <a:pt x="159359" y="247819"/>
                    <a:pt x="158616" y="250007"/>
                    <a:pt x="159359" y="253680"/>
                  </a:cubicBezTo>
                  <a:cubicBezTo>
                    <a:pt x="159816" y="256002"/>
                    <a:pt x="160768" y="257125"/>
                    <a:pt x="161292" y="259437"/>
                  </a:cubicBezTo>
                  <a:cubicBezTo>
                    <a:pt x="161387" y="259941"/>
                    <a:pt x="161482" y="260417"/>
                    <a:pt x="161558" y="260874"/>
                  </a:cubicBezTo>
                  <a:cubicBezTo>
                    <a:pt x="162244" y="264946"/>
                    <a:pt x="161739" y="267791"/>
                    <a:pt x="161292" y="272244"/>
                  </a:cubicBezTo>
                  <a:cubicBezTo>
                    <a:pt x="160873" y="276298"/>
                    <a:pt x="158578" y="278505"/>
                    <a:pt x="159359" y="282492"/>
                  </a:cubicBezTo>
                  <a:cubicBezTo>
                    <a:pt x="160254" y="287050"/>
                    <a:pt x="164624" y="287811"/>
                    <a:pt x="166413" y="292093"/>
                  </a:cubicBezTo>
                  <a:cubicBezTo>
                    <a:pt x="167851" y="295632"/>
                    <a:pt x="168479" y="297888"/>
                    <a:pt x="168346" y="301722"/>
                  </a:cubicBezTo>
                  <a:cubicBezTo>
                    <a:pt x="168222" y="304253"/>
                    <a:pt x="167213" y="305566"/>
                    <a:pt x="167032" y="308116"/>
                  </a:cubicBezTo>
                  <a:cubicBezTo>
                    <a:pt x="166956" y="309363"/>
                    <a:pt x="166527" y="310191"/>
                    <a:pt x="167032" y="311333"/>
                  </a:cubicBezTo>
                  <a:cubicBezTo>
                    <a:pt x="168184" y="313826"/>
                    <a:pt x="171364" y="310942"/>
                    <a:pt x="174077" y="311333"/>
                  </a:cubicBezTo>
                  <a:cubicBezTo>
                    <a:pt x="176133" y="311608"/>
                    <a:pt x="177171" y="312522"/>
                    <a:pt x="179208" y="312608"/>
                  </a:cubicBezTo>
                  <a:cubicBezTo>
                    <a:pt x="182930" y="312750"/>
                    <a:pt x="184463" y="309477"/>
                    <a:pt x="188176" y="309401"/>
                  </a:cubicBezTo>
                  <a:cubicBezTo>
                    <a:pt x="191270" y="309334"/>
                    <a:pt x="192879" y="310571"/>
                    <a:pt x="195868" y="311333"/>
                  </a:cubicBezTo>
                  <a:lnTo>
                    <a:pt x="197810" y="311961"/>
                  </a:lnTo>
                  <a:cubicBezTo>
                    <a:pt x="199048" y="312712"/>
                    <a:pt x="199809" y="313055"/>
                    <a:pt x="201009" y="313873"/>
                  </a:cubicBezTo>
                  <a:cubicBezTo>
                    <a:pt x="202913" y="315196"/>
                    <a:pt x="203217" y="317403"/>
                    <a:pt x="205483" y="317717"/>
                  </a:cubicBezTo>
                  <a:cubicBezTo>
                    <a:pt x="208063" y="318079"/>
                    <a:pt x="208692" y="314292"/>
                    <a:pt x="211252" y="314520"/>
                  </a:cubicBezTo>
                  <a:cubicBezTo>
                    <a:pt x="212928" y="314672"/>
                    <a:pt x="213870" y="315300"/>
                    <a:pt x="215117" y="316433"/>
                  </a:cubicBezTo>
                  <a:cubicBezTo>
                    <a:pt x="217545" y="318707"/>
                    <a:pt x="214565" y="322503"/>
                    <a:pt x="217012" y="324768"/>
                  </a:cubicBezTo>
                  <a:cubicBezTo>
                    <a:pt x="219982" y="327470"/>
                    <a:pt x="223485" y="323531"/>
                    <a:pt x="227265" y="324768"/>
                  </a:cubicBezTo>
                  <a:cubicBezTo>
                    <a:pt x="230054" y="325662"/>
                    <a:pt x="230911" y="327727"/>
                    <a:pt x="233681" y="328612"/>
                  </a:cubicBezTo>
                  <a:cubicBezTo>
                    <a:pt x="236309" y="329449"/>
                    <a:pt x="238308" y="330591"/>
                    <a:pt x="240736" y="329240"/>
                  </a:cubicBezTo>
                  <a:cubicBezTo>
                    <a:pt x="242792" y="328079"/>
                    <a:pt x="241621" y="324568"/>
                    <a:pt x="243944" y="324121"/>
                  </a:cubicBezTo>
                  <a:cubicBezTo>
                    <a:pt x="245486" y="323826"/>
                    <a:pt x="246400" y="324644"/>
                    <a:pt x="247790" y="325406"/>
                  </a:cubicBezTo>
                  <a:cubicBezTo>
                    <a:pt x="250427" y="326833"/>
                    <a:pt x="250655" y="329164"/>
                    <a:pt x="252912" y="331162"/>
                  </a:cubicBezTo>
                  <a:cubicBezTo>
                    <a:pt x="255606" y="333560"/>
                    <a:pt x="257995" y="333798"/>
                    <a:pt x="260604" y="336291"/>
                  </a:cubicBezTo>
                  <a:cubicBezTo>
                    <a:pt x="264421" y="339935"/>
                    <a:pt x="262632" y="346196"/>
                    <a:pt x="267649" y="347814"/>
                  </a:cubicBezTo>
                  <a:cubicBezTo>
                    <a:pt x="270847" y="348832"/>
                    <a:pt x="274046" y="348461"/>
                    <a:pt x="280463" y="347814"/>
                  </a:cubicBezTo>
                  <a:cubicBezTo>
                    <a:pt x="280643" y="347719"/>
                    <a:pt x="280977" y="342162"/>
                    <a:pt x="281100" y="342057"/>
                  </a:cubicBezTo>
                  <a:cubicBezTo>
                    <a:pt x="280463" y="336300"/>
                    <a:pt x="286241" y="332447"/>
                    <a:pt x="279187" y="332447"/>
                  </a:cubicBezTo>
                  <a:cubicBezTo>
                    <a:pt x="275131" y="332447"/>
                    <a:pt x="272485" y="331904"/>
                    <a:pt x="269572" y="329240"/>
                  </a:cubicBezTo>
                  <a:cubicBezTo>
                    <a:pt x="264935" y="324996"/>
                    <a:pt x="266706" y="319449"/>
                    <a:pt x="267649" y="313226"/>
                  </a:cubicBezTo>
                  <a:cubicBezTo>
                    <a:pt x="268248" y="309315"/>
                    <a:pt x="270114" y="307498"/>
                    <a:pt x="270857" y="303616"/>
                  </a:cubicBezTo>
                  <a:cubicBezTo>
                    <a:pt x="271504" y="300171"/>
                    <a:pt x="271409" y="298154"/>
                    <a:pt x="271495" y="294662"/>
                  </a:cubicBezTo>
                  <a:cubicBezTo>
                    <a:pt x="271542" y="292654"/>
                    <a:pt x="272304" y="291351"/>
                    <a:pt x="271495" y="289524"/>
                  </a:cubicBezTo>
                  <a:cubicBezTo>
                    <a:pt x="270419" y="287040"/>
                    <a:pt x="266525" y="288249"/>
                    <a:pt x="265716" y="285689"/>
                  </a:cubicBezTo>
                  <a:cubicBezTo>
                    <a:pt x="264935" y="283111"/>
                    <a:pt x="266982" y="281626"/>
                    <a:pt x="268296" y="279276"/>
                  </a:cubicBezTo>
                  <a:cubicBezTo>
                    <a:pt x="270200" y="275879"/>
                    <a:pt x="271942" y="274347"/>
                    <a:pt x="274713" y="271597"/>
                  </a:cubicBezTo>
                  <a:cubicBezTo>
                    <a:pt x="276588" y="269713"/>
                    <a:pt x="277940" y="268962"/>
                    <a:pt x="279834" y="267097"/>
                  </a:cubicBezTo>
                  <a:cubicBezTo>
                    <a:pt x="282157" y="264851"/>
                    <a:pt x="282566" y="262358"/>
                    <a:pt x="285299" y="260855"/>
                  </a:cubicBezTo>
                  <a:cubicBezTo>
                    <a:pt x="285403" y="260797"/>
                    <a:pt x="285489" y="260759"/>
                    <a:pt x="285594" y="260702"/>
                  </a:cubicBezTo>
                  <a:cubicBezTo>
                    <a:pt x="289192" y="258923"/>
                    <a:pt x="291896" y="261330"/>
                    <a:pt x="295837" y="260702"/>
                  </a:cubicBezTo>
                  <a:cubicBezTo>
                    <a:pt x="297884" y="260360"/>
                    <a:pt x="298950" y="259808"/>
                    <a:pt x="300978" y="259408"/>
                  </a:cubicBezTo>
                  <a:cubicBezTo>
                    <a:pt x="302701" y="259075"/>
                    <a:pt x="303720" y="259018"/>
                    <a:pt x="305471" y="258771"/>
                  </a:cubicBezTo>
                  <a:lnTo>
                    <a:pt x="306100" y="259408"/>
                  </a:lnTo>
                  <a:cubicBezTo>
                    <a:pt x="304929" y="257248"/>
                    <a:pt x="304481" y="255926"/>
                    <a:pt x="303530" y="253652"/>
                  </a:cubicBezTo>
                  <a:cubicBezTo>
                    <a:pt x="302139" y="250207"/>
                    <a:pt x="301587" y="248180"/>
                    <a:pt x="300331" y="244688"/>
                  </a:cubicBezTo>
                  <a:cubicBezTo>
                    <a:pt x="299074" y="241187"/>
                    <a:pt x="299721" y="238389"/>
                    <a:pt x="297113" y="235725"/>
                  </a:cubicBezTo>
                  <a:cubicBezTo>
                    <a:pt x="295323" y="233879"/>
                    <a:pt x="292972" y="234526"/>
                    <a:pt x="291363" y="232518"/>
                  </a:cubicBezTo>
                  <a:cubicBezTo>
                    <a:pt x="290021" y="230853"/>
                    <a:pt x="289935" y="229474"/>
                    <a:pt x="289440" y="227399"/>
                  </a:cubicBezTo>
                  <a:cubicBezTo>
                    <a:pt x="288840" y="224954"/>
                    <a:pt x="288964" y="223498"/>
                    <a:pt x="288793" y="220977"/>
                  </a:cubicBezTo>
                  <a:cubicBezTo>
                    <a:pt x="288564" y="216999"/>
                    <a:pt x="288973" y="214735"/>
                    <a:pt x="288793" y="210738"/>
                  </a:cubicBezTo>
                  <a:cubicBezTo>
                    <a:pt x="288583" y="205476"/>
                    <a:pt x="287707" y="202555"/>
                    <a:pt x="287517" y="197284"/>
                  </a:cubicBezTo>
                  <a:cubicBezTo>
                    <a:pt x="287422" y="194543"/>
                    <a:pt x="287641" y="192992"/>
                    <a:pt x="287517" y="190243"/>
                  </a:cubicBezTo>
                  <a:cubicBezTo>
                    <a:pt x="287393" y="187483"/>
                    <a:pt x="287345" y="185913"/>
                    <a:pt x="286879" y="183201"/>
                  </a:cubicBezTo>
                  <a:cubicBezTo>
                    <a:pt x="286270" y="179614"/>
                    <a:pt x="282128" y="177121"/>
                    <a:pt x="284309" y="174229"/>
                  </a:cubicBezTo>
                  <a:cubicBezTo>
                    <a:pt x="284309" y="174229"/>
                    <a:pt x="284356" y="174105"/>
                    <a:pt x="284442" y="173914"/>
                  </a:cubicBezTo>
                  <a:cubicBezTo>
                    <a:pt x="284766" y="173106"/>
                    <a:pt x="285594" y="171031"/>
                    <a:pt x="285594" y="171031"/>
                  </a:cubicBezTo>
                  <a:cubicBezTo>
                    <a:pt x="285099" y="168519"/>
                    <a:pt x="284775" y="167130"/>
                    <a:pt x="284309" y="164628"/>
                  </a:cubicBezTo>
                  <a:cubicBezTo>
                    <a:pt x="283794" y="161887"/>
                    <a:pt x="283528" y="160327"/>
                    <a:pt x="283033" y="157586"/>
                  </a:cubicBezTo>
                  <a:lnTo>
                    <a:pt x="283652" y="155664"/>
                  </a:lnTo>
                  <a:cubicBezTo>
                    <a:pt x="282662" y="153914"/>
                    <a:pt x="281376" y="153171"/>
                    <a:pt x="281091" y="151164"/>
                  </a:cubicBezTo>
                  <a:cubicBezTo>
                    <a:pt x="280891" y="149670"/>
                    <a:pt x="281167" y="148737"/>
                    <a:pt x="281738" y="147339"/>
                  </a:cubicBezTo>
                  <a:cubicBezTo>
                    <a:pt x="282861" y="144551"/>
                    <a:pt x="286375" y="144998"/>
                    <a:pt x="287498" y="142219"/>
                  </a:cubicBezTo>
                  <a:cubicBezTo>
                    <a:pt x="288440" y="139898"/>
                    <a:pt x="287012" y="138252"/>
                    <a:pt x="287498" y="135797"/>
                  </a:cubicBezTo>
                  <a:cubicBezTo>
                    <a:pt x="287907" y="133694"/>
                    <a:pt x="288659" y="132676"/>
                    <a:pt x="289421" y="130677"/>
                  </a:cubicBezTo>
                  <a:lnTo>
                    <a:pt x="290687" y="128755"/>
                  </a:lnTo>
                  <a:cubicBezTo>
                    <a:pt x="292458" y="122266"/>
                    <a:pt x="294057" y="118736"/>
                    <a:pt x="295200" y="112104"/>
                  </a:cubicBezTo>
                  <a:cubicBezTo>
                    <a:pt x="296132" y="106671"/>
                    <a:pt x="295190" y="103369"/>
                    <a:pt x="296485" y="98022"/>
                  </a:cubicBezTo>
                  <a:cubicBezTo>
                    <a:pt x="297732" y="92779"/>
                    <a:pt x="298227" y="89401"/>
                    <a:pt x="301606" y="85195"/>
                  </a:cubicBezTo>
                  <a:cubicBezTo>
                    <a:pt x="303491" y="82854"/>
                    <a:pt x="305129" y="82074"/>
                    <a:pt x="307366" y="80085"/>
                  </a:cubicBezTo>
                  <a:lnTo>
                    <a:pt x="321465" y="65346"/>
                  </a:lnTo>
                  <a:cubicBezTo>
                    <a:pt x="320723" y="63843"/>
                    <a:pt x="320361" y="62968"/>
                    <a:pt x="319551" y="61502"/>
                  </a:cubicBezTo>
                  <a:cubicBezTo>
                    <a:pt x="317800" y="58343"/>
                    <a:pt x="315953" y="57078"/>
                    <a:pt x="314420" y="53814"/>
                  </a:cubicBezTo>
                  <a:cubicBezTo>
                    <a:pt x="312973" y="50741"/>
                    <a:pt x="312364" y="48847"/>
                    <a:pt x="311850" y="45488"/>
                  </a:cubicBezTo>
                  <a:cubicBezTo>
                    <a:pt x="311298" y="42034"/>
                    <a:pt x="311850" y="40017"/>
                    <a:pt x="311850" y="36525"/>
                  </a:cubicBezTo>
                  <a:lnTo>
                    <a:pt x="309927" y="33956"/>
                  </a:lnTo>
                  <a:cubicBezTo>
                    <a:pt x="308432" y="32462"/>
                    <a:pt x="307680" y="31510"/>
                    <a:pt x="306081" y="30112"/>
                  </a:cubicBezTo>
                  <a:cubicBezTo>
                    <a:pt x="304205" y="28466"/>
                    <a:pt x="302644" y="28123"/>
                    <a:pt x="300959" y="26268"/>
                  </a:cubicBezTo>
                  <a:cubicBezTo>
                    <a:pt x="299369" y="24526"/>
                    <a:pt x="299293" y="22937"/>
                    <a:pt x="297741" y="21148"/>
                  </a:cubicBezTo>
                  <a:cubicBezTo>
                    <a:pt x="296247" y="19407"/>
                    <a:pt x="295523" y="17742"/>
                    <a:pt x="293276" y="17304"/>
                  </a:cubicBezTo>
                  <a:cubicBezTo>
                    <a:pt x="290525" y="16790"/>
                    <a:pt x="289621" y="20863"/>
                    <a:pt x="286850" y="20511"/>
                  </a:cubicBezTo>
                  <a:cubicBezTo>
                    <a:pt x="285175" y="20311"/>
                    <a:pt x="284661" y="18960"/>
                    <a:pt x="283014" y="18598"/>
                  </a:cubicBezTo>
                  <a:cubicBezTo>
                    <a:pt x="279996" y="17932"/>
                    <a:pt x="278397" y="20197"/>
                    <a:pt x="275303" y="20511"/>
                  </a:cubicBezTo>
                  <a:cubicBezTo>
                    <a:pt x="273084" y="20739"/>
                    <a:pt x="271752" y="20977"/>
                    <a:pt x="269553" y="20511"/>
                  </a:cubicBezTo>
                  <a:cubicBezTo>
                    <a:pt x="266478" y="19883"/>
                    <a:pt x="264859" y="18722"/>
                    <a:pt x="262498" y="16667"/>
                  </a:cubicBezTo>
                  <a:cubicBezTo>
                    <a:pt x="260347" y="14811"/>
                    <a:pt x="259909" y="13042"/>
                    <a:pt x="258024" y="10910"/>
                  </a:cubicBezTo>
                  <a:cubicBezTo>
                    <a:pt x="256139" y="8788"/>
                    <a:pt x="254902" y="7789"/>
                    <a:pt x="252893" y="5791"/>
                  </a:cubicBezTo>
                  <a:lnTo>
                    <a:pt x="253540" y="5153"/>
                  </a:lnTo>
                  <a:cubicBezTo>
                    <a:pt x="252036" y="5658"/>
                    <a:pt x="251236" y="6067"/>
                    <a:pt x="249675" y="6438"/>
                  </a:cubicBezTo>
                  <a:cubicBezTo>
                    <a:pt x="247009" y="7085"/>
                    <a:pt x="245382" y="7370"/>
                    <a:pt x="242621" y="7066"/>
                  </a:cubicBezTo>
                  <a:cubicBezTo>
                    <a:pt x="240041" y="6790"/>
                    <a:pt x="238794" y="5677"/>
                    <a:pt x="236233" y="5153"/>
                  </a:cubicBezTo>
                  <a:cubicBezTo>
                    <a:pt x="234491" y="4801"/>
                    <a:pt x="233386" y="5153"/>
                    <a:pt x="231739" y="4516"/>
                  </a:cubicBezTo>
                  <a:cubicBezTo>
                    <a:pt x="229245" y="3555"/>
                    <a:pt x="229226" y="-346"/>
                    <a:pt x="226618" y="25"/>
                  </a:cubicBezTo>
                  <a:cubicBezTo>
                    <a:pt x="224333" y="358"/>
                    <a:pt x="224485" y="3003"/>
                    <a:pt x="222781" y="4516"/>
                  </a:cubicBezTo>
                  <a:cubicBezTo>
                    <a:pt x="220001" y="6952"/>
                    <a:pt x="218135" y="8921"/>
                    <a:pt x="214442" y="9007"/>
                  </a:cubicBezTo>
                  <a:cubicBezTo>
                    <a:pt x="212909" y="9036"/>
                    <a:pt x="212109" y="8503"/>
                    <a:pt x="210586" y="8360"/>
                  </a:cubicBezTo>
                  <a:cubicBezTo>
                    <a:pt x="208863" y="8208"/>
                    <a:pt x="207797" y="7903"/>
                    <a:pt x="206112" y="8360"/>
                  </a:cubicBezTo>
                  <a:cubicBezTo>
                    <a:pt x="203694" y="9007"/>
                    <a:pt x="203132" y="10939"/>
                    <a:pt x="200980" y="12204"/>
                  </a:cubicBezTo>
                  <a:cubicBezTo>
                    <a:pt x="198857" y="13451"/>
                    <a:pt x="197591" y="14136"/>
                    <a:pt x="195202" y="14773"/>
                  </a:cubicBezTo>
                  <a:cubicBezTo>
                    <a:pt x="192774" y="15420"/>
                    <a:pt x="191289" y="15829"/>
                    <a:pt x="188795" y="15411"/>
                  </a:cubicBezTo>
                  <a:cubicBezTo>
                    <a:pt x="186044" y="14945"/>
                    <a:pt x="185092" y="11443"/>
                    <a:pt x="182397" y="12204"/>
                  </a:cubicBezTo>
                  <a:cubicBezTo>
                    <a:pt x="180845" y="12642"/>
                    <a:pt x="180436" y="13765"/>
                    <a:pt x="179180" y="14773"/>
                  </a:cubicBezTo>
                  <a:lnTo>
                    <a:pt x="177266" y="25012"/>
                  </a:lnTo>
                  <a:cubicBezTo>
                    <a:pt x="174515" y="24517"/>
                    <a:pt x="171887" y="23080"/>
                    <a:pt x="168317" y="22461"/>
                  </a:cubicBezTo>
                  <a:cubicBezTo>
                    <a:pt x="165814" y="22024"/>
                    <a:pt x="164414" y="21938"/>
                    <a:pt x="161882" y="21814"/>
                  </a:cubicBezTo>
                  <a:cubicBezTo>
                    <a:pt x="159150" y="21662"/>
                    <a:pt x="157579" y="22176"/>
                    <a:pt x="154847" y="21814"/>
                  </a:cubicBezTo>
                  <a:cubicBezTo>
                    <a:pt x="151476" y="21367"/>
                    <a:pt x="149829" y="19950"/>
                    <a:pt x="146517" y="19245"/>
                  </a:cubicBezTo>
                  <a:cubicBezTo>
                    <a:pt x="145041" y="18931"/>
                    <a:pt x="144041" y="19226"/>
                    <a:pt x="142671" y="18617"/>
                  </a:cubicBezTo>
                  <a:cubicBezTo>
                    <a:pt x="139881" y="17352"/>
                    <a:pt x="140262" y="14440"/>
                    <a:pt x="138177" y="12204"/>
                  </a:cubicBezTo>
                  <a:cubicBezTo>
                    <a:pt x="135997" y="9863"/>
                    <a:pt x="134769" y="8208"/>
                    <a:pt x="131770" y="7076"/>
                  </a:cubicBezTo>
                  <a:cubicBezTo>
                    <a:pt x="129190" y="6105"/>
                    <a:pt x="127410" y="5772"/>
                    <a:pt x="124725" y="6447"/>
                  </a:cubicBezTo>
                  <a:cubicBezTo>
                    <a:pt x="121746" y="7171"/>
                    <a:pt x="120603" y="8921"/>
                    <a:pt x="118318" y="10929"/>
                  </a:cubicBezTo>
                  <a:cubicBezTo>
                    <a:pt x="115757" y="13137"/>
                    <a:pt x="113958" y="14278"/>
                    <a:pt x="112549" y="17333"/>
                  </a:cubicBezTo>
                  <a:cubicBezTo>
                    <a:pt x="111378" y="19883"/>
                    <a:pt x="111512" y="21596"/>
                    <a:pt x="111255" y="24384"/>
                  </a:cubicBezTo>
                  <a:cubicBezTo>
                    <a:pt x="111017" y="27114"/>
                    <a:pt x="112530" y="28989"/>
                    <a:pt x="111255" y="31425"/>
                  </a:cubicBezTo>
                  <a:cubicBezTo>
                    <a:pt x="110455" y="32995"/>
                    <a:pt x="109322" y="33375"/>
                    <a:pt x="108065" y="34622"/>
                  </a:cubicBezTo>
                  <a:lnTo>
                    <a:pt x="108684" y="34622"/>
                  </a:lnTo>
                  <a:cubicBezTo>
                    <a:pt x="108465" y="38133"/>
                    <a:pt x="108818" y="40179"/>
                    <a:pt x="108065" y="43595"/>
                  </a:cubicBezTo>
                  <a:cubicBezTo>
                    <a:pt x="107313" y="46992"/>
                    <a:pt x="106761" y="49018"/>
                    <a:pt x="104857" y="51920"/>
                  </a:cubicBezTo>
                  <a:cubicBezTo>
                    <a:pt x="103086" y="54575"/>
                    <a:pt x="100573" y="54880"/>
                    <a:pt x="99088" y="57677"/>
                  </a:cubicBezTo>
                  <a:cubicBezTo>
                    <a:pt x="97317" y="61027"/>
                    <a:pt x="98517" y="63576"/>
                    <a:pt x="97812" y="67287"/>
                  </a:cubicBezTo>
                  <a:cubicBezTo>
                    <a:pt x="97384" y="69552"/>
                    <a:pt x="96832" y="70770"/>
                    <a:pt x="96527" y="73054"/>
                  </a:cubicBezTo>
                  <a:cubicBezTo>
                    <a:pt x="95956" y="77022"/>
                    <a:pt x="96356" y="79305"/>
                    <a:pt x="96527" y="83302"/>
                  </a:cubicBezTo>
                  <a:cubicBezTo>
                    <a:pt x="96651" y="86794"/>
                    <a:pt x="98203" y="88935"/>
                    <a:pt x="97146" y="92265"/>
                  </a:cubicBezTo>
                  <a:cubicBezTo>
                    <a:pt x="96346" y="94843"/>
                    <a:pt x="94366" y="95547"/>
                    <a:pt x="93319" y="98031"/>
                  </a:cubicBezTo>
                  <a:cubicBezTo>
                    <a:pt x="91358" y="102627"/>
                    <a:pt x="95099" y="106452"/>
                    <a:pt x="92691" y="110848"/>
                  </a:cubicBezTo>
                  <a:cubicBezTo>
                    <a:pt x="91129" y="113626"/>
                    <a:pt x="89254" y="114464"/>
                    <a:pt x="86912" y="116595"/>
                  </a:cubicBezTo>
                  <a:cubicBezTo>
                    <a:pt x="85208" y="118156"/>
                    <a:pt x="83894" y="118660"/>
                    <a:pt x="82428" y="120439"/>
                  </a:cubicBezTo>
                  <a:cubicBezTo>
                    <a:pt x="79848" y="123560"/>
                    <a:pt x="80648" y="126586"/>
                    <a:pt x="78582" y="130050"/>
                  </a:cubicBezTo>
                  <a:cubicBezTo>
                    <a:pt x="77497" y="131895"/>
                    <a:pt x="76945" y="133066"/>
                    <a:pt x="75383" y="134541"/>
                  </a:cubicBezTo>
                  <a:cubicBezTo>
                    <a:pt x="74060" y="135778"/>
                    <a:pt x="72699" y="135721"/>
                    <a:pt x="71547" y="137100"/>
                  </a:cubicBezTo>
                  <a:cubicBezTo>
                    <a:pt x="70147" y="138737"/>
                    <a:pt x="69728" y="140088"/>
                    <a:pt x="69624" y="142239"/>
                  </a:cubicBezTo>
                  <a:cubicBezTo>
                    <a:pt x="69510" y="144294"/>
                    <a:pt x="70538" y="145331"/>
                    <a:pt x="70900" y="147358"/>
                  </a:cubicBezTo>
                  <a:cubicBezTo>
                    <a:pt x="71395" y="150070"/>
                    <a:pt x="71404" y="151649"/>
                    <a:pt x="71547" y="154399"/>
                  </a:cubicBezTo>
                  <a:cubicBezTo>
                    <a:pt x="71689" y="157634"/>
                    <a:pt x="71832" y="159489"/>
                    <a:pt x="71547" y="162725"/>
                  </a:cubicBezTo>
                  <a:cubicBezTo>
                    <a:pt x="71366" y="164494"/>
                    <a:pt x="71528" y="165570"/>
                    <a:pt x="70900" y="167206"/>
                  </a:cubicBezTo>
                  <a:cubicBezTo>
                    <a:pt x="69738" y="170185"/>
                    <a:pt x="67491" y="170832"/>
                    <a:pt x="65130" y="172972"/>
                  </a:cubicBezTo>
                  <a:cubicBezTo>
                    <a:pt x="64740" y="173315"/>
                    <a:pt x="64378" y="173629"/>
                    <a:pt x="64036" y="173934"/>
                  </a:cubicBezTo>
                  <a:cubicBezTo>
                    <a:pt x="61922" y="175646"/>
                    <a:pt x="60190" y="176560"/>
                    <a:pt x="58095" y="178748"/>
                  </a:cubicBezTo>
                  <a:cubicBezTo>
                    <a:pt x="55096" y="181831"/>
                    <a:pt x="54887" y="184847"/>
                    <a:pt x="51679" y="187702"/>
                  </a:cubicBezTo>
                  <a:cubicBezTo>
                    <a:pt x="49251" y="189881"/>
                    <a:pt x="47652" y="190985"/>
                    <a:pt x="44634" y="192203"/>
                  </a:cubicBezTo>
                  <a:cubicBezTo>
                    <a:pt x="42939" y="192869"/>
                    <a:pt x="41787" y="194286"/>
                    <a:pt x="40140" y="193478"/>
                  </a:cubicBezTo>
                  <a:cubicBezTo>
                    <a:pt x="38103" y="192469"/>
                    <a:pt x="40769" y="189586"/>
                    <a:pt x="39503" y="187711"/>
                  </a:cubicBezTo>
                  <a:cubicBezTo>
                    <a:pt x="38493" y="186227"/>
                    <a:pt x="37456" y="185371"/>
                    <a:pt x="35647" y="185152"/>
                  </a:cubicBezTo>
                  <a:cubicBezTo>
                    <a:pt x="33448" y="184876"/>
                    <a:pt x="32401" y="186474"/>
                    <a:pt x="30525" y="187711"/>
                  </a:cubicBezTo>
                  <a:cubicBezTo>
                    <a:pt x="29202" y="188606"/>
                    <a:pt x="28564" y="189272"/>
                    <a:pt x="27317" y="190281"/>
                  </a:cubicBezTo>
                  <a:lnTo>
                    <a:pt x="24756" y="191575"/>
                  </a:lnTo>
                  <a:cubicBezTo>
                    <a:pt x="22509" y="191575"/>
                    <a:pt x="21253" y="191489"/>
                    <a:pt x="18987" y="191575"/>
                  </a:cubicBezTo>
                  <a:cubicBezTo>
                    <a:pt x="15741" y="191660"/>
                    <a:pt x="13370" y="190414"/>
                    <a:pt x="10657" y="192212"/>
                  </a:cubicBezTo>
                  <a:cubicBezTo>
                    <a:pt x="8068" y="193944"/>
                    <a:pt x="7830" y="196285"/>
                    <a:pt x="6820" y="199253"/>
                  </a:cubicBezTo>
                  <a:cubicBezTo>
                    <a:pt x="5764" y="202355"/>
                    <a:pt x="7877" y="205277"/>
                    <a:pt x="5545" y="207579"/>
                  </a:cubicBezTo>
                  <a:cubicBezTo>
                    <a:pt x="4336" y="208749"/>
                    <a:pt x="3184" y="208749"/>
                    <a:pt x="1708" y="209492"/>
                  </a:cubicBezTo>
                  <a:lnTo>
                    <a:pt x="4" y="210063"/>
                  </a:lnTo>
                  <a:cubicBezTo>
                    <a:pt x="-24" y="211243"/>
                    <a:pt x="71" y="212337"/>
                    <a:pt x="1051" y="213345"/>
                  </a:cubicBezTo>
                  <a:cubicBezTo>
                    <a:pt x="2394" y="214677"/>
                    <a:pt x="4678" y="213545"/>
                    <a:pt x="5554" y="21523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2" name="任意形状 487"/>
            <p:cNvSpPr/>
            <p:nvPr/>
          </p:nvSpPr>
          <p:spPr>
            <a:xfrm>
              <a:off x="14916037" y="5138570"/>
              <a:ext cx="561" cy="2350"/>
            </a:xfrm>
            <a:custGeom>
              <a:avLst/>
              <a:gdLst>
                <a:gd name="connsiteX0" fmla="*/ 0 w 561"/>
                <a:gd name="connsiteY0" fmla="*/ 2350 h 2350"/>
                <a:gd name="connsiteX1" fmla="*/ 200 w 561"/>
                <a:gd name="connsiteY1" fmla="*/ 2303 h 2350"/>
                <a:gd name="connsiteX2" fmla="*/ 562 w 561"/>
                <a:gd name="connsiteY2" fmla="*/ 0 h 2350"/>
                <a:gd name="connsiteX3" fmla="*/ 0 w 561"/>
                <a:gd name="connsiteY3" fmla="*/ 2350 h 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" h="2350">
                  <a:moveTo>
                    <a:pt x="0" y="2350"/>
                  </a:moveTo>
                  <a:cubicBezTo>
                    <a:pt x="76" y="2331"/>
                    <a:pt x="124" y="2331"/>
                    <a:pt x="200" y="2303"/>
                  </a:cubicBezTo>
                  <a:cubicBezTo>
                    <a:pt x="343" y="1522"/>
                    <a:pt x="486" y="695"/>
                    <a:pt x="562" y="0"/>
                  </a:cubicBezTo>
                  <a:lnTo>
                    <a:pt x="0" y="235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3" name="任意形状 488"/>
            <p:cNvSpPr/>
            <p:nvPr/>
          </p:nvSpPr>
          <p:spPr>
            <a:xfrm>
              <a:off x="14832470" y="5117893"/>
              <a:ext cx="182948" cy="308396"/>
            </a:xfrm>
            <a:custGeom>
              <a:avLst/>
              <a:gdLst>
                <a:gd name="connsiteX0" fmla="*/ 19498 w 182948"/>
                <a:gd name="connsiteY0" fmla="*/ 80689 h 308396"/>
                <a:gd name="connsiteX1" fmla="*/ 12444 w 182948"/>
                <a:gd name="connsiteY1" fmla="*/ 80689 h 308396"/>
                <a:gd name="connsiteX2" fmla="*/ 6037 w 182948"/>
                <a:gd name="connsiteY2" fmla="*/ 83248 h 308396"/>
                <a:gd name="connsiteX3" fmla="*/ 1553 w 182948"/>
                <a:gd name="connsiteY3" fmla="*/ 85817 h 308396"/>
                <a:gd name="connsiteX4" fmla="*/ 267 w 182948"/>
                <a:gd name="connsiteY4" fmla="*/ 90946 h 308396"/>
                <a:gd name="connsiteX5" fmla="*/ 4751 w 182948"/>
                <a:gd name="connsiteY5" fmla="*/ 94143 h 308396"/>
                <a:gd name="connsiteX6" fmla="*/ 2819 w 182948"/>
                <a:gd name="connsiteY6" fmla="*/ 97987 h 308396"/>
                <a:gd name="connsiteX7" fmla="*/ 1553 w 182948"/>
                <a:gd name="connsiteY7" fmla="*/ 99272 h 308396"/>
                <a:gd name="connsiteX8" fmla="*/ 7312 w 182948"/>
                <a:gd name="connsiteY8" fmla="*/ 103763 h 308396"/>
                <a:gd name="connsiteX9" fmla="*/ 17565 w 182948"/>
                <a:gd name="connsiteY9" fmla="*/ 108882 h 308396"/>
                <a:gd name="connsiteX10" fmla="*/ 27809 w 182948"/>
                <a:gd name="connsiteY10" fmla="*/ 114020 h 308396"/>
                <a:gd name="connsiteX11" fmla="*/ 36796 w 182948"/>
                <a:gd name="connsiteY11" fmla="*/ 117208 h 308396"/>
                <a:gd name="connsiteX12" fmla="*/ 43193 w 182948"/>
                <a:gd name="connsiteY12" fmla="*/ 121062 h 308396"/>
                <a:gd name="connsiteX13" fmla="*/ 43193 w 182948"/>
                <a:gd name="connsiteY13" fmla="*/ 127456 h 308396"/>
                <a:gd name="connsiteX14" fmla="*/ 43193 w 182948"/>
                <a:gd name="connsiteY14" fmla="*/ 138988 h 308396"/>
                <a:gd name="connsiteX15" fmla="*/ 43193 w 182948"/>
                <a:gd name="connsiteY15" fmla="*/ 151158 h 308396"/>
                <a:gd name="connsiteX16" fmla="*/ 43145 w 182948"/>
                <a:gd name="connsiteY16" fmla="*/ 154193 h 308396"/>
                <a:gd name="connsiteX17" fmla="*/ 42546 w 182948"/>
                <a:gd name="connsiteY17" fmla="*/ 166525 h 308396"/>
                <a:gd name="connsiteX18" fmla="*/ 41270 w 182948"/>
                <a:gd name="connsiteY18" fmla="*/ 178704 h 308396"/>
                <a:gd name="connsiteX19" fmla="*/ 37414 w 182948"/>
                <a:gd name="connsiteY19" fmla="*/ 192159 h 308396"/>
                <a:gd name="connsiteX20" fmla="*/ 35501 w 182948"/>
                <a:gd name="connsiteY20" fmla="*/ 198553 h 308396"/>
                <a:gd name="connsiteX21" fmla="*/ 31008 w 182948"/>
                <a:gd name="connsiteY21" fmla="*/ 206879 h 308396"/>
                <a:gd name="connsiteX22" fmla="*/ 26524 w 182948"/>
                <a:gd name="connsiteY22" fmla="*/ 213292 h 308396"/>
                <a:gd name="connsiteX23" fmla="*/ 24610 w 182948"/>
                <a:gd name="connsiteY23" fmla="*/ 217774 h 308396"/>
                <a:gd name="connsiteX24" fmla="*/ 16909 w 182948"/>
                <a:gd name="connsiteY24" fmla="*/ 222255 h 308396"/>
                <a:gd name="connsiteX25" fmla="*/ 11139 w 182948"/>
                <a:gd name="connsiteY25" fmla="*/ 228669 h 308396"/>
                <a:gd name="connsiteX26" fmla="*/ 13081 w 182948"/>
                <a:gd name="connsiteY26" fmla="*/ 235710 h 308396"/>
                <a:gd name="connsiteX27" fmla="*/ 12425 w 182948"/>
                <a:gd name="connsiteY27" fmla="*/ 245320 h 308396"/>
                <a:gd name="connsiteX28" fmla="*/ 17556 w 182948"/>
                <a:gd name="connsiteY28" fmla="*/ 255568 h 308396"/>
                <a:gd name="connsiteX29" fmla="*/ 20755 w 182948"/>
                <a:gd name="connsiteY29" fmla="*/ 263266 h 308396"/>
                <a:gd name="connsiteX30" fmla="*/ 20136 w 182948"/>
                <a:gd name="connsiteY30" fmla="*/ 271592 h 308396"/>
                <a:gd name="connsiteX31" fmla="*/ 20136 w 182948"/>
                <a:gd name="connsiteY31" fmla="*/ 279280 h 308396"/>
                <a:gd name="connsiteX32" fmla="*/ 18822 w 182948"/>
                <a:gd name="connsiteY32" fmla="*/ 290822 h 308396"/>
                <a:gd name="connsiteX33" fmla="*/ 19479 w 182948"/>
                <a:gd name="connsiteY33" fmla="*/ 297853 h 308396"/>
                <a:gd name="connsiteX34" fmla="*/ 18822 w 182948"/>
                <a:gd name="connsiteY34" fmla="*/ 306189 h 308396"/>
                <a:gd name="connsiteX35" fmla="*/ 34397 w 182948"/>
                <a:gd name="connsiteY35" fmla="*/ 308396 h 308396"/>
                <a:gd name="connsiteX36" fmla="*/ 34863 w 182948"/>
                <a:gd name="connsiteY36" fmla="*/ 303620 h 308396"/>
                <a:gd name="connsiteX37" fmla="*/ 34863 w 182948"/>
                <a:gd name="connsiteY37" fmla="*/ 297853 h 308396"/>
                <a:gd name="connsiteX38" fmla="*/ 38071 w 182948"/>
                <a:gd name="connsiteY38" fmla="*/ 288234 h 308396"/>
                <a:gd name="connsiteX39" fmla="*/ 42555 w 182948"/>
                <a:gd name="connsiteY39" fmla="*/ 284408 h 308396"/>
                <a:gd name="connsiteX40" fmla="*/ 48953 w 182948"/>
                <a:gd name="connsiteY40" fmla="*/ 279280 h 308396"/>
                <a:gd name="connsiteX41" fmla="*/ 57283 w 182948"/>
                <a:gd name="connsiteY41" fmla="*/ 275436 h 308396"/>
                <a:gd name="connsiteX42" fmla="*/ 68202 w 182948"/>
                <a:gd name="connsiteY42" fmla="*/ 272867 h 308396"/>
                <a:gd name="connsiteX43" fmla="*/ 74600 w 182948"/>
                <a:gd name="connsiteY43" fmla="*/ 268385 h 308396"/>
                <a:gd name="connsiteX44" fmla="*/ 79074 w 182948"/>
                <a:gd name="connsiteY44" fmla="*/ 263266 h 308396"/>
                <a:gd name="connsiteX45" fmla="*/ 79731 w 182948"/>
                <a:gd name="connsiteY45" fmla="*/ 255568 h 308396"/>
                <a:gd name="connsiteX46" fmla="*/ 79731 w 182948"/>
                <a:gd name="connsiteY46" fmla="*/ 245320 h 308396"/>
                <a:gd name="connsiteX47" fmla="*/ 82292 w 182948"/>
                <a:gd name="connsiteY47" fmla="*/ 236994 h 308396"/>
                <a:gd name="connsiteX48" fmla="*/ 83586 w 182948"/>
                <a:gd name="connsiteY48" fmla="*/ 229953 h 308396"/>
                <a:gd name="connsiteX49" fmla="*/ 79740 w 182948"/>
                <a:gd name="connsiteY49" fmla="*/ 221627 h 308396"/>
                <a:gd name="connsiteX50" fmla="*/ 79740 w 182948"/>
                <a:gd name="connsiteY50" fmla="*/ 212017 h 308396"/>
                <a:gd name="connsiteX51" fmla="*/ 76532 w 182948"/>
                <a:gd name="connsiteY51" fmla="*/ 204966 h 308396"/>
                <a:gd name="connsiteX52" fmla="*/ 75256 w 182948"/>
                <a:gd name="connsiteY52" fmla="*/ 196003 h 308396"/>
                <a:gd name="connsiteX53" fmla="*/ 70744 w 182948"/>
                <a:gd name="connsiteY53" fmla="*/ 192178 h 308396"/>
                <a:gd name="connsiteX54" fmla="*/ 72029 w 182948"/>
                <a:gd name="connsiteY54" fmla="*/ 183196 h 308396"/>
                <a:gd name="connsiteX55" fmla="*/ 75256 w 182948"/>
                <a:gd name="connsiteY55" fmla="*/ 179989 h 308396"/>
                <a:gd name="connsiteX56" fmla="*/ 82939 w 182948"/>
                <a:gd name="connsiteY56" fmla="*/ 178086 h 308396"/>
                <a:gd name="connsiteX57" fmla="*/ 90003 w 182948"/>
                <a:gd name="connsiteY57" fmla="*/ 175507 h 308396"/>
                <a:gd name="connsiteX58" fmla="*/ 93820 w 182948"/>
                <a:gd name="connsiteY58" fmla="*/ 166544 h 308396"/>
                <a:gd name="connsiteX59" fmla="*/ 102798 w 182948"/>
                <a:gd name="connsiteY59" fmla="*/ 158218 h 308396"/>
                <a:gd name="connsiteX60" fmla="*/ 106815 w 182948"/>
                <a:gd name="connsiteY60" fmla="*/ 154212 h 308396"/>
                <a:gd name="connsiteX61" fmla="*/ 107291 w 182948"/>
                <a:gd name="connsiteY61" fmla="*/ 153727 h 308396"/>
                <a:gd name="connsiteX62" fmla="*/ 113698 w 182948"/>
                <a:gd name="connsiteY62" fmla="*/ 147323 h 308396"/>
                <a:gd name="connsiteX63" fmla="*/ 120105 w 182948"/>
                <a:gd name="connsiteY63" fmla="*/ 138998 h 308396"/>
                <a:gd name="connsiteX64" fmla="*/ 130358 w 182948"/>
                <a:gd name="connsiteY64" fmla="*/ 132594 h 308396"/>
                <a:gd name="connsiteX65" fmla="*/ 143181 w 182948"/>
                <a:gd name="connsiteY65" fmla="*/ 128750 h 308396"/>
                <a:gd name="connsiteX66" fmla="*/ 154719 w 182948"/>
                <a:gd name="connsiteY66" fmla="*/ 119139 h 308396"/>
                <a:gd name="connsiteX67" fmla="*/ 161783 w 182948"/>
                <a:gd name="connsiteY67" fmla="*/ 111451 h 308396"/>
                <a:gd name="connsiteX68" fmla="*/ 162393 w 182948"/>
                <a:gd name="connsiteY68" fmla="*/ 103125 h 308396"/>
                <a:gd name="connsiteX69" fmla="*/ 170732 w 182948"/>
                <a:gd name="connsiteY69" fmla="*/ 94153 h 308396"/>
                <a:gd name="connsiteX70" fmla="*/ 175873 w 182948"/>
                <a:gd name="connsiteY70" fmla="*/ 88405 h 308396"/>
                <a:gd name="connsiteX71" fmla="*/ 179709 w 182948"/>
                <a:gd name="connsiteY71" fmla="*/ 80708 h 308396"/>
                <a:gd name="connsiteX72" fmla="*/ 178415 w 182948"/>
                <a:gd name="connsiteY72" fmla="*/ 70460 h 308396"/>
                <a:gd name="connsiteX73" fmla="*/ 178415 w 182948"/>
                <a:gd name="connsiteY73" fmla="*/ 57643 h 308396"/>
                <a:gd name="connsiteX74" fmla="*/ 179052 w 182948"/>
                <a:gd name="connsiteY74" fmla="*/ 43551 h 308396"/>
                <a:gd name="connsiteX75" fmla="*/ 179700 w 182948"/>
                <a:gd name="connsiteY75" fmla="*/ 32028 h 308396"/>
                <a:gd name="connsiteX76" fmla="*/ 179700 w 182948"/>
                <a:gd name="connsiteY76" fmla="*/ 19211 h 308396"/>
                <a:gd name="connsiteX77" fmla="*/ 182918 w 182948"/>
                <a:gd name="connsiteY77" fmla="*/ 12807 h 308396"/>
                <a:gd name="connsiteX78" fmla="*/ 180976 w 182948"/>
                <a:gd name="connsiteY78" fmla="*/ 6394 h 308396"/>
                <a:gd name="connsiteX79" fmla="*/ 175226 w 182948"/>
                <a:gd name="connsiteY79" fmla="*/ 3197 h 308396"/>
                <a:gd name="connsiteX80" fmla="*/ 171998 w 182948"/>
                <a:gd name="connsiteY80" fmla="*/ 0 h 308396"/>
                <a:gd name="connsiteX81" fmla="*/ 172646 w 182948"/>
                <a:gd name="connsiteY81" fmla="*/ 1284 h 308396"/>
                <a:gd name="connsiteX82" fmla="*/ 170094 w 182948"/>
                <a:gd name="connsiteY82" fmla="*/ 3844 h 308396"/>
                <a:gd name="connsiteX83" fmla="*/ 166239 w 182948"/>
                <a:gd name="connsiteY83" fmla="*/ 8335 h 308396"/>
                <a:gd name="connsiteX84" fmla="*/ 163031 w 182948"/>
                <a:gd name="connsiteY84" fmla="*/ 10248 h 308396"/>
                <a:gd name="connsiteX85" fmla="*/ 159185 w 182948"/>
                <a:gd name="connsiteY85" fmla="*/ 8963 h 308396"/>
                <a:gd name="connsiteX86" fmla="*/ 156624 w 182948"/>
                <a:gd name="connsiteY86" fmla="*/ 13445 h 308396"/>
                <a:gd name="connsiteX87" fmla="*/ 152768 w 182948"/>
                <a:gd name="connsiteY87" fmla="*/ 13445 h 308396"/>
                <a:gd name="connsiteX88" fmla="*/ 145733 w 182948"/>
                <a:gd name="connsiteY88" fmla="*/ 13445 h 308396"/>
                <a:gd name="connsiteX89" fmla="*/ 142525 w 182948"/>
                <a:gd name="connsiteY89" fmla="*/ 19211 h 308396"/>
                <a:gd name="connsiteX90" fmla="*/ 137393 w 182948"/>
                <a:gd name="connsiteY90" fmla="*/ 16652 h 308396"/>
                <a:gd name="connsiteX91" fmla="*/ 132909 w 182948"/>
                <a:gd name="connsiteY91" fmla="*/ 16005 h 308396"/>
                <a:gd name="connsiteX92" fmla="*/ 128435 w 182948"/>
                <a:gd name="connsiteY92" fmla="*/ 20486 h 308396"/>
                <a:gd name="connsiteX93" fmla="*/ 123294 w 182948"/>
                <a:gd name="connsiteY93" fmla="*/ 25615 h 308396"/>
                <a:gd name="connsiteX94" fmla="*/ 116887 w 182948"/>
                <a:gd name="connsiteY94" fmla="*/ 23702 h 308396"/>
                <a:gd name="connsiteX95" fmla="*/ 112394 w 182948"/>
                <a:gd name="connsiteY95" fmla="*/ 22418 h 308396"/>
                <a:gd name="connsiteX96" fmla="*/ 108567 w 182948"/>
                <a:gd name="connsiteY96" fmla="*/ 24987 h 308396"/>
                <a:gd name="connsiteX97" fmla="*/ 102788 w 182948"/>
                <a:gd name="connsiteY97" fmla="*/ 24340 h 308396"/>
                <a:gd name="connsiteX98" fmla="*/ 100218 w 182948"/>
                <a:gd name="connsiteY98" fmla="*/ 21143 h 308396"/>
                <a:gd name="connsiteX99" fmla="*/ 94458 w 182948"/>
                <a:gd name="connsiteY99" fmla="*/ 21771 h 308396"/>
                <a:gd name="connsiteX100" fmla="*/ 86766 w 182948"/>
                <a:gd name="connsiteY100" fmla="*/ 22418 h 308396"/>
                <a:gd name="connsiteX101" fmla="*/ 83767 w 182948"/>
                <a:gd name="connsiteY101" fmla="*/ 23017 h 308396"/>
                <a:gd name="connsiteX102" fmla="*/ 83567 w 182948"/>
                <a:gd name="connsiteY102" fmla="*/ 24340 h 308396"/>
                <a:gd name="connsiteX103" fmla="*/ 82920 w 182948"/>
                <a:gd name="connsiteY103" fmla="*/ 28822 h 308396"/>
                <a:gd name="connsiteX104" fmla="*/ 79064 w 182948"/>
                <a:gd name="connsiteY104" fmla="*/ 31400 h 308396"/>
                <a:gd name="connsiteX105" fmla="*/ 79064 w 182948"/>
                <a:gd name="connsiteY105" fmla="*/ 40363 h 308396"/>
                <a:gd name="connsiteX106" fmla="*/ 80997 w 182948"/>
                <a:gd name="connsiteY106" fmla="*/ 46777 h 308396"/>
                <a:gd name="connsiteX107" fmla="*/ 82282 w 182948"/>
                <a:gd name="connsiteY107" fmla="*/ 53818 h 308396"/>
                <a:gd name="connsiteX108" fmla="*/ 82920 w 182948"/>
                <a:gd name="connsiteY108" fmla="*/ 60231 h 308396"/>
                <a:gd name="connsiteX109" fmla="*/ 82920 w 182948"/>
                <a:gd name="connsiteY109" fmla="*/ 59584 h 308396"/>
                <a:gd name="connsiteX110" fmla="*/ 88051 w 182948"/>
                <a:gd name="connsiteY110" fmla="*/ 65350 h 308396"/>
                <a:gd name="connsiteX111" fmla="*/ 88689 w 182948"/>
                <a:gd name="connsiteY111" fmla="*/ 69185 h 308396"/>
                <a:gd name="connsiteX112" fmla="*/ 91269 w 182948"/>
                <a:gd name="connsiteY112" fmla="*/ 75598 h 308396"/>
                <a:gd name="connsiteX113" fmla="*/ 95743 w 182948"/>
                <a:gd name="connsiteY113" fmla="*/ 82002 h 308396"/>
                <a:gd name="connsiteX114" fmla="*/ 95743 w 182948"/>
                <a:gd name="connsiteY114" fmla="*/ 92887 h 308396"/>
                <a:gd name="connsiteX115" fmla="*/ 89993 w 182948"/>
                <a:gd name="connsiteY115" fmla="*/ 101222 h 308396"/>
                <a:gd name="connsiteX116" fmla="*/ 84205 w 182948"/>
                <a:gd name="connsiteY116" fmla="*/ 106989 h 308396"/>
                <a:gd name="connsiteX117" fmla="*/ 77808 w 182948"/>
                <a:gd name="connsiteY117" fmla="*/ 106989 h 308396"/>
                <a:gd name="connsiteX118" fmla="*/ 72677 w 182948"/>
                <a:gd name="connsiteY118" fmla="*/ 103144 h 308396"/>
                <a:gd name="connsiteX119" fmla="*/ 75256 w 182948"/>
                <a:gd name="connsiteY119" fmla="*/ 95456 h 308396"/>
                <a:gd name="connsiteX120" fmla="*/ 74609 w 182948"/>
                <a:gd name="connsiteY120" fmla="*/ 85836 h 308396"/>
                <a:gd name="connsiteX121" fmla="*/ 68840 w 182948"/>
                <a:gd name="connsiteY121" fmla="*/ 78158 h 308396"/>
                <a:gd name="connsiteX122" fmla="*/ 63080 w 182948"/>
                <a:gd name="connsiteY122" fmla="*/ 79442 h 308396"/>
                <a:gd name="connsiteX123" fmla="*/ 56673 w 182948"/>
                <a:gd name="connsiteY123" fmla="*/ 79442 h 308396"/>
                <a:gd name="connsiteX124" fmla="*/ 53465 w 182948"/>
                <a:gd name="connsiteY124" fmla="*/ 74313 h 308396"/>
                <a:gd name="connsiteX125" fmla="*/ 52180 w 182948"/>
                <a:gd name="connsiteY125" fmla="*/ 68538 h 308396"/>
                <a:gd name="connsiteX126" fmla="*/ 47677 w 182948"/>
                <a:gd name="connsiteY126" fmla="*/ 67910 h 308396"/>
                <a:gd name="connsiteX127" fmla="*/ 45764 w 182948"/>
                <a:gd name="connsiteY127" fmla="*/ 67910 h 308396"/>
                <a:gd name="connsiteX128" fmla="*/ 44478 w 182948"/>
                <a:gd name="connsiteY128" fmla="*/ 73038 h 308396"/>
                <a:gd name="connsiteX129" fmla="*/ 37434 w 182948"/>
                <a:gd name="connsiteY129" fmla="*/ 74323 h 308396"/>
                <a:gd name="connsiteX130" fmla="*/ 31684 w 182948"/>
                <a:gd name="connsiteY130" fmla="*/ 74951 h 308396"/>
                <a:gd name="connsiteX131" fmla="*/ 26552 w 182948"/>
                <a:gd name="connsiteY131" fmla="*/ 76873 h 308396"/>
                <a:gd name="connsiteX132" fmla="*/ 19498 w 182948"/>
                <a:gd name="connsiteY132" fmla="*/ 80689 h 30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82948" h="308396">
                  <a:moveTo>
                    <a:pt x="19498" y="80689"/>
                  </a:moveTo>
                  <a:cubicBezTo>
                    <a:pt x="16804" y="81317"/>
                    <a:pt x="15138" y="80165"/>
                    <a:pt x="12444" y="80689"/>
                  </a:cubicBezTo>
                  <a:cubicBezTo>
                    <a:pt x="9816" y="81202"/>
                    <a:pt x="8445" y="82059"/>
                    <a:pt x="6037" y="83248"/>
                  </a:cubicBezTo>
                  <a:cubicBezTo>
                    <a:pt x="4228" y="84162"/>
                    <a:pt x="2781" y="84219"/>
                    <a:pt x="1553" y="85817"/>
                  </a:cubicBezTo>
                  <a:cubicBezTo>
                    <a:pt x="287" y="87454"/>
                    <a:pt x="-418" y="89014"/>
                    <a:pt x="267" y="90946"/>
                  </a:cubicBezTo>
                  <a:cubicBezTo>
                    <a:pt x="972" y="92973"/>
                    <a:pt x="4447" y="92021"/>
                    <a:pt x="4751" y="94143"/>
                  </a:cubicBezTo>
                  <a:cubicBezTo>
                    <a:pt x="4980" y="95818"/>
                    <a:pt x="3581" y="96493"/>
                    <a:pt x="2819" y="97987"/>
                  </a:cubicBezTo>
                  <a:lnTo>
                    <a:pt x="1553" y="99272"/>
                  </a:lnTo>
                  <a:cubicBezTo>
                    <a:pt x="3790" y="101023"/>
                    <a:pt x="4923" y="102183"/>
                    <a:pt x="7312" y="103763"/>
                  </a:cubicBezTo>
                  <a:cubicBezTo>
                    <a:pt x="11035" y="106227"/>
                    <a:pt x="13548" y="106884"/>
                    <a:pt x="17565" y="108882"/>
                  </a:cubicBezTo>
                  <a:cubicBezTo>
                    <a:pt x="21545" y="110890"/>
                    <a:pt x="23696" y="112279"/>
                    <a:pt x="27809" y="114020"/>
                  </a:cubicBezTo>
                  <a:cubicBezTo>
                    <a:pt x="31236" y="115448"/>
                    <a:pt x="33445" y="115581"/>
                    <a:pt x="36796" y="117208"/>
                  </a:cubicBezTo>
                  <a:cubicBezTo>
                    <a:pt x="39404" y="118483"/>
                    <a:pt x="41870" y="118464"/>
                    <a:pt x="43193" y="121062"/>
                  </a:cubicBezTo>
                  <a:cubicBezTo>
                    <a:pt x="44326" y="123269"/>
                    <a:pt x="43193" y="124963"/>
                    <a:pt x="43193" y="127456"/>
                  </a:cubicBezTo>
                  <a:lnTo>
                    <a:pt x="43193" y="138988"/>
                  </a:lnTo>
                  <a:cubicBezTo>
                    <a:pt x="43193" y="143727"/>
                    <a:pt x="43288" y="146410"/>
                    <a:pt x="43193" y="151158"/>
                  </a:cubicBezTo>
                  <a:cubicBezTo>
                    <a:pt x="43174" y="152243"/>
                    <a:pt x="43155" y="153251"/>
                    <a:pt x="43145" y="154193"/>
                  </a:cubicBezTo>
                  <a:cubicBezTo>
                    <a:pt x="43031" y="158456"/>
                    <a:pt x="42927" y="161625"/>
                    <a:pt x="42546" y="166525"/>
                  </a:cubicBezTo>
                  <a:cubicBezTo>
                    <a:pt x="42184" y="171283"/>
                    <a:pt x="42136" y="174013"/>
                    <a:pt x="41270" y="178704"/>
                  </a:cubicBezTo>
                  <a:cubicBezTo>
                    <a:pt x="40261" y="184061"/>
                    <a:pt x="38957" y="186916"/>
                    <a:pt x="37414" y="192159"/>
                  </a:cubicBezTo>
                  <a:cubicBezTo>
                    <a:pt x="36681" y="194652"/>
                    <a:pt x="36453" y="196127"/>
                    <a:pt x="35501" y="198553"/>
                  </a:cubicBezTo>
                  <a:cubicBezTo>
                    <a:pt x="34149" y="201988"/>
                    <a:pt x="32978" y="203748"/>
                    <a:pt x="31008" y="206879"/>
                  </a:cubicBezTo>
                  <a:cubicBezTo>
                    <a:pt x="29399" y="209457"/>
                    <a:pt x="27942" y="210590"/>
                    <a:pt x="26524" y="213292"/>
                  </a:cubicBezTo>
                  <a:cubicBezTo>
                    <a:pt x="25638" y="214976"/>
                    <a:pt x="25724" y="216242"/>
                    <a:pt x="24610" y="217774"/>
                  </a:cubicBezTo>
                  <a:cubicBezTo>
                    <a:pt x="22563" y="220581"/>
                    <a:pt x="19603" y="220067"/>
                    <a:pt x="16909" y="222255"/>
                  </a:cubicBezTo>
                  <a:cubicBezTo>
                    <a:pt x="14309" y="224396"/>
                    <a:pt x="11777" y="225357"/>
                    <a:pt x="11139" y="228669"/>
                  </a:cubicBezTo>
                  <a:cubicBezTo>
                    <a:pt x="10606" y="231466"/>
                    <a:pt x="12710" y="232884"/>
                    <a:pt x="13081" y="235710"/>
                  </a:cubicBezTo>
                  <a:cubicBezTo>
                    <a:pt x="13519" y="239449"/>
                    <a:pt x="11758" y="241619"/>
                    <a:pt x="12425" y="245320"/>
                  </a:cubicBezTo>
                  <a:cubicBezTo>
                    <a:pt x="13205" y="249726"/>
                    <a:pt x="15728" y="251486"/>
                    <a:pt x="17556" y="255568"/>
                  </a:cubicBezTo>
                  <a:cubicBezTo>
                    <a:pt x="18898" y="258537"/>
                    <a:pt x="20241" y="260059"/>
                    <a:pt x="20755" y="263266"/>
                  </a:cubicBezTo>
                  <a:cubicBezTo>
                    <a:pt x="21288" y="266472"/>
                    <a:pt x="20241" y="268328"/>
                    <a:pt x="20136" y="271592"/>
                  </a:cubicBezTo>
                  <a:cubicBezTo>
                    <a:pt x="19993" y="274579"/>
                    <a:pt x="20259" y="276282"/>
                    <a:pt x="20136" y="279280"/>
                  </a:cubicBezTo>
                  <a:cubicBezTo>
                    <a:pt x="19926" y="283809"/>
                    <a:pt x="18765" y="286283"/>
                    <a:pt x="18822" y="290822"/>
                  </a:cubicBezTo>
                  <a:cubicBezTo>
                    <a:pt x="18879" y="293572"/>
                    <a:pt x="19441" y="295094"/>
                    <a:pt x="19479" y="297853"/>
                  </a:cubicBezTo>
                  <a:cubicBezTo>
                    <a:pt x="19517" y="301117"/>
                    <a:pt x="19079" y="302935"/>
                    <a:pt x="18822" y="306189"/>
                  </a:cubicBezTo>
                  <a:lnTo>
                    <a:pt x="34397" y="308396"/>
                  </a:lnTo>
                  <a:cubicBezTo>
                    <a:pt x="34606" y="306959"/>
                    <a:pt x="34787" y="305408"/>
                    <a:pt x="34863" y="303620"/>
                  </a:cubicBezTo>
                  <a:cubicBezTo>
                    <a:pt x="34968" y="301374"/>
                    <a:pt x="34606" y="300089"/>
                    <a:pt x="34863" y="297853"/>
                  </a:cubicBezTo>
                  <a:cubicBezTo>
                    <a:pt x="35330" y="293924"/>
                    <a:pt x="35625" y="291354"/>
                    <a:pt x="38071" y="288234"/>
                  </a:cubicBezTo>
                  <a:cubicBezTo>
                    <a:pt x="39480" y="286435"/>
                    <a:pt x="40794" y="285883"/>
                    <a:pt x="42555" y="284408"/>
                  </a:cubicBezTo>
                  <a:cubicBezTo>
                    <a:pt x="45011" y="282344"/>
                    <a:pt x="46259" y="280974"/>
                    <a:pt x="48953" y="279280"/>
                  </a:cubicBezTo>
                  <a:cubicBezTo>
                    <a:pt x="51999" y="277377"/>
                    <a:pt x="53922" y="276635"/>
                    <a:pt x="57283" y="275436"/>
                  </a:cubicBezTo>
                  <a:cubicBezTo>
                    <a:pt x="61405" y="273999"/>
                    <a:pt x="64280" y="274798"/>
                    <a:pt x="68202" y="272867"/>
                  </a:cubicBezTo>
                  <a:cubicBezTo>
                    <a:pt x="70934" y="271525"/>
                    <a:pt x="72343" y="270440"/>
                    <a:pt x="74600" y="268385"/>
                  </a:cubicBezTo>
                  <a:cubicBezTo>
                    <a:pt x="76570" y="266596"/>
                    <a:pt x="77989" y="265683"/>
                    <a:pt x="79074" y="263266"/>
                  </a:cubicBezTo>
                  <a:cubicBezTo>
                    <a:pt x="80312" y="260516"/>
                    <a:pt x="79579" y="258575"/>
                    <a:pt x="79731" y="255568"/>
                  </a:cubicBezTo>
                  <a:cubicBezTo>
                    <a:pt x="79912" y="251572"/>
                    <a:pt x="79074" y="249269"/>
                    <a:pt x="79731" y="245320"/>
                  </a:cubicBezTo>
                  <a:cubicBezTo>
                    <a:pt x="80283" y="241971"/>
                    <a:pt x="81492" y="240306"/>
                    <a:pt x="82292" y="236994"/>
                  </a:cubicBezTo>
                  <a:cubicBezTo>
                    <a:pt x="82948" y="234282"/>
                    <a:pt x="83815" y="232732"/>
                    <a:pt x="83586" y="229953"/>
                  </a:cubicBezTo>
                  <a:cubicBezTo>
                    <a:pt x="83272" y="226385"/>
                    <a:pt x="80540" y="225119"/>
                    <a:pt x="79740" y="221627"/>
                  </a:cubicBezTo>
                  <a:cubicBezTo>
                    <a:pt x="78922" y="217964"/>
                    <a:pt x="80607" y="215652"/>
                    <a:pt x="79740" y="212017"/>
                  </a:cubicBezTo>
                  <a:cubicBezTo>
                    <a:pt x="79026" y="209077"/>
                    <a:pt x="77417" y="207859"/>
                    <a:pt x="76532" y="204966"/>
                  </a:cubicBezTo>
                  <a:cubicBezTo>
                    <a:pt x="75494" y="201598"/>
                    <a:pt x="77179" y="198953"/>
                    <a:pt x="75256" y="196003"/>
                  </a:cubicBezTo>
                  <a:cubicBezTo>
                    <a:pt x="73981" y="194081"/>
                    <a:pt x="71820" y="194214"/>
                    <a:pt x="70744" y="192178"/>
                  </a:cubicBezTo>
                  <a:cubicBezTo>
                    <a:pt x="69145" y="189028"/>
                    <a:pt x="70116" y="186174"/>
                    <a:pt x="72029" y="183196"/>
                  </a:cubicBezTo>
                  <a:cubicBezTo>
                    <a:pt x="73010" y="181721"/>
                    <a:pt x="73790" y="180988"/>
                    <a:pt x="75256" y="179989"/>
                  </a:cubicBezTo>
                  <a:cubicBezTo>
                    <a:pt x="77817" y="178276"/>
                    <a:pt x="79997" y="178990"/>
                    <a:pt x="82939" y="178086"/>
                  </a:cubicBezTo>
                  <a:cubicBezTo>
                    <a:pt x="85728" y="177220"/>
                    <a:pt x="87747" y="177410"/>
                    <a:pt x="90003" y="175507"/>
                  </a:cubicBezTo>
                  <a:cubicBezTo>
                    <a:pt x="92897" y="173052"/>
                    <a:pt x="91716" y="169713"/>
                    <a:pt x="93820" y="166544"/>
                  </a:cubicBezTo>
                  <a:cubicBezTo>
                    <a:pt x="96476" y="162595"/>
                    <a:pt x="99380" y="161549"/>
                    <a:pt x="102798" y="158218"/>
                  </a:cubicBezTo>
                  <a:cubicBezTo>
                    <a:pt x="104397" y="156658"/>
                    <a:pt x="105349" y="155678"/>
                    <a:pt x="106815" y="154212"/>
                  </a:cubicBezTo>
                  <a:cubicBezTo>
                    <a:pt x="106977" y="154051"/>
                    <a:pt x="107120" y="153898"/>
                    <a:pt x="107291" y="153727"/>
                  </a:cubicBezTo>
                  <a:cubicBezTo>
                    <a:pt x="109804" y="151234"/>
                    <a:pt x="111366" y="149969"/>
                    <a:pt x="113698" y="147323"/>
                  </a:cubicBezTo>
                  <a:cubicBezTo>
                    <a:pt x="116411" y="144259"/>
                    <a:pt x="117087" y="141786"/>
                    <a:pt x="120105" y="138998"/>
                  </a:cubicBezTo>
                  <a:cubicBezTo>
                    <a:pt x="123551" y="135791"/>
                    <a:pt x="126074" y="134564"/>
                    <a:pt x="130358" y="132594"/>
                  </a:cubicBezTo>
                  <a:cubicBezTo>
                    <a:pt x="135099" y="130405"/>
                    <a:pt x="138536" y="131167"/>
                    <a:pt x="143181" y="128750"/>
                  </a:cubicBezTo>
                  <a:cubicBezTo>
                    <a:pt x="148370" y="126038"/>
                    <a:pt x="150521" y="123231"/>
                    <a:pt x="154719" y="119139"/>
                  </a:cubicBezTo>
                  <a:cubicBezTo>
                    <a:pt x="157623" y="116294"/>
                    <a:pt x="160298" y="115238"/>
                    <a:pt x="161783" y="111451"/>
                  </a:cubicBezTo>
                  <a:cubicBezTo>
                    <a:pt x="162954" y="108416"/>
                    <a:pt x="161298" y="106180"/>
                    <a:pt x="162393" y="103125"/>
                  </a:cubicBezTo>
                  <a:cubicBezTo>
                    <a:pt x="164030" y="98625"/>
                    <a:pt x="167524" y="97702"/>
                    <a:pt x="170732" y="94153"/>
                  </a:cubicBezTo>
                  <a:cubicBezTo>
                    <a:pt x="172750" y="91926"/>
                    <a:pt x="174150" y="90870"/>
                    <a:pt x="175873" y="88405"/>
                  </a:cubicBezTo>
                  <a:cubicBezTo>
                    <a:pt x="177748" y="85646"/>
                    <a:pt x="179043" y="83990"/>
                    <a:pt x="179709" y="80708"/>
                  </a:cubicBezTo>
                  <a:cubicBezTo>
                    <a:pt x="180490" y="76759"/>
                    <a:pt x="178700" y="74475"/>
                    <a:pt x="178415" y="70460"/>
                  </a:cubicBezTo>
                  <a:cubicBezTo>
                    <a:pt x="178072" y="65464"/>
                    <a:pt x="178310" y="62648"/>
                    <a:pt x="178415" y="57643"/>
                  </a:cubicBezTo>
                  <a:cubicBezTo>
                    <a:pt x="178539" y="52153"/>
                    <a:pt x="178776" y="49051"/>
                    <a:pt x="179052" y="43551"/>
                  </a:cubicBezTo>
                  <a:cubicBezTo>
                    <a:pt x="179272" y="39050"/>
                    <a:pt x="179567" y="36529"/>
                    <a:pt x="179700" y="32028"/>
                  </a:cubicBezTo>
                  <a:cubicBezTo>
                    <a:pt x="179843" y="27033"/>
                    <a:pt x="178205" y="23978"/>
                    <a:pt x="179700" y="19211"/>
                  </a:cubicBezTo>
                  <a:cubicBezTo>
                    <a:pt x="180509" y="16547"/>
                    <a:pt x="182699" y="15595"/>
                    <a:pt x="182918" y="12807"/>
                  </a:cubicBezTo>
                  <a:cubicBezTo>
                    <a:pt x="183079" y="10210"/>
                    <a:pt x="182622" y="8421"/>
                    <a:pt x="180976" y="6394"/>
                  </a:cubicBezTo>
                  <a:cubicBezTo>
                    <a:pt x="179348" y="4386"/>
                    <a:pt x="177225" y="4796"/>
                    <a:pt x="175226" y="3197"/>
                  </a:cubicBezTo>
                  <a:cubicBezTo>
                    <a:pt x="173826" y="2103"/>
                    <a:pt x="173293" y="1208"/>
                    <a:pt x="171998" y="0"/>
                  </a:cubicBezTo>
                  <a:lnTo>
                    <a:pt x="172646" y="1284"/>
                  </a:lnTo>
                  <a:cubicBezTo>
                    <a:pt x="171656" y="2274"/>
                    <a:pt x="171046" y="2807"/>
                    <a:pt x="170094" y="3844"/>
                  </a:cubicBezTo>
                  <a:cubicBezTo>
                    <a:pt x="168514" y="5519"/>
                    <a:pt x="168057" y="6899"/>
                    <a:pt x="166239" y="8335"/>
                  </a:cubicBezTo>
                  <a:cubicBezTo>
                    <a:pt x="165077" y="9230"/>
                    <a:pt x="164487" y="10067"/>
                    <a:pt x="163031" y="10248"/>
                  </a:cubicBezTo>
                  <a:cubicBezTo>
                    <a:pt x="161460" y="10448"/>
                    <a:pt x="160717" y="8554"/>
                    <a:pt x="159185" y="8963"/>
                  </a:cubicBezTo>
                  <a:cubicBezTo>
                    <a:pt x="157242" y="9506"/>
                    <a:pt x="158442" y="12589"/>
                    <a:pt x="156624" y="13445"/>
                  </a:cubicBezTo>
                  <a:cubicBezTo>
                    <a:pt x="155253" y="14092"/>
                    <a:pt x="154272" y="13445"/>
                    <a:pt x="152768" y="13445"/>
                  </a:cubicBezTo>
                  <a:cubicBezTo>
                    <a:pt x="150036" y="13445"/>
                    <a:pt x="148075" y="12018"/>
                    <a:pt x="145733" y="13445"/>
                  </a:cubicBezTo>
                  <a:cubicBezTo>
                    <a:pt x="143534" y="14806"/>
                    <a:pt x="145019" y="18631"/>
                    <a:pt x="142525" y="19211"/>
                  </a:cubicBezTo>
                  <a:cubicBezTo>
                    <a:pt x="140354" y="19725"/>
                    <a:pt x="139545" y="17270"/>
                    <a:pt x="137393" y="16652"/>
                  </a:cubicBezTo>
                  <a:cubicBezTo>
                    <a:pt x="135699" y="16147"/>
                    <a:pt x="134623" y="15595"/>
                    <a:pt x="132909" y="16005"/>
                  </a:cubicBezTo>
                  <a:cubicBezTo>
                    <a:pt x="130501" y="16585"/>
                    <a:pt x="130158" y="18754"/>
                    <a:pt x="128435" y="20486"/>
                  </a:cubicBezTo>
                  <a:cubicBezTo>
                    <a:pt x="126426" y="22494"/>
                    <a:pt x="126055" y="24996"/>
                    <a:pt x="123294" y="25615"/>
                  </a:cubicBezTo>
                  <a:cubicBezTo>
                    <a:pt x="120743" y="26195"/>
                    <a:pt x="119400" y="24425"/>
                    <a:pt x="116887" y="23702"/>
                  </a:cubicBezTo>
                  <a:cubicBezTo>
                    <a:pt x="115126" y="23198"/>
                    <a:pt x="114193" y="22142"/>
                    <a:pt x="112394" y="22418"/>
                  </a:cubicBezTo>
                  <a:cubicBezTo>
                    <a:pt x="110613" y="22694"/>
                    <a:pt x="110280" y="24483"/>
                    <a:pt x="108567" y="24987"/>
                  </a:cubicBezTo>
                  <a:cubicBezTo>
                    <a:pt x="106377" y="25596"/>
                    <a:pt x="104692" y="25567"/>
                    <a:pt x="102788" y="24340"/>
                  </a:cubicBezTo>
                  <a:cubicBezTo>
                    <a:pt x="101455" y="23483"/>
                    <a:pt x="101636" y="21885"/>
                    <a:pt x="100218" y="21143"/>
                  </a:cubicBezTo>
                  <a:cubicBezTo>
                    <a:pt x="98228" y="20086"/>
                    <a:pt x="96714" y="21552"/>
                    <a:pt x="94458" y="21771"/>
                  </a:cubicBezTo>
                  <a:cubicBezTo>
                    <a:pt x="91469" y="22066"/>
                    <a:pt x="89736" y="21942"/>
                    <a:pt x="86766" y="22418"/>
                  </a:cubicBezTo>
                  <a:cubicBezTo>
                    <a:pt x="85595" y="22608"/>
                    <a:pt x="84872" y="22779"/>
                    <a:pt x="83767" y="23017"/>
                  </a:cubicBezTo>
                  <a:cubicBezTo>
                    <a:pt x="83691" y="23464"/>
                    <a:pt x="83605" y="23845"/>
                    <a:pt x="83567" y="24340"/>
                  </a:cubicBezTo>
                  <a:cubicBezTo>
                    <a:pt x="83387" y="26110"/>
                    <a:pt x="83853" y="27328"/>
                    <a:pt x="82920" y="28822"/>
                  </a:cubicBezTo>
                  <a:cubicBezTo>
                    <a:pt x="81968" y="30363"/>
                    <a:pt x="80178" y="29973"/>
                    <a:pt x="79064" y="31400"/>
                  </a:cubicBezTo>
                  <a:cubicBezTo>
                    <a:pt x="76932" y="34159"/>
                    <a:pt x="78493" y="36928"/>
                    <a:pt x="79064" y="40363"/>
                  </a:cubicBezTo>
                  <a:cubicBezTo>
                    <a:pt x="79493" y="42932"/>
                    <a:pt x="80397" y="44236"/>
                    <a:pt x="80997" y="46777"/>
                  </a:cubicBezTo>
                  <a:cubicBezTo>
                    <a:pt x="81673" y="49488"/>
                    <a:pt x="81901" y="51049"/>
                    <a:pt x="82282" y="53818"/>
                  </a:cubicBezTo>
                  <a:cubicBezTo>
                    <a:pt x="82625" y="56301"/>
                    <a:pt x="82844" y="57700"/>
                    <a:pt x="82920" y="60231"/>
                  </a:cubicBezTo>
                  <a:lnTo>
                    <a:pt x="82920" y="59584"/>
                  </a:lnTo>
                  <a:cubicBezTo>
                    <a:pt x="84919" y="61830"/>
                    <a:pt x="87004" y="62524"/>
                    <a:pt x="88051" y="65350"/>
                  </a:cubicBezTo>
                  <a:cubicBezTo>
                    <a:pt x="88565" y="66768"/>
                    <a:pt x="88337" y="67710"/>
                    <a:pt x="88689" y="69185"/>
                  </a:cubicBezTo>
                  <a:cubicBezTo>
                    <a:pt x="89317" y="71783"/>
                    <a:pt x="90003" y="73219"/>
                    <a:pt x="91269" y="75598"/>
                  </a:cubicBezTo>
                  <a:cubicBezTo>
                    <a:pt x="92678" y="78291"/>
                    <a:pt x="94668" y="79138"/>
                    <a:pt x="95743" y="82002"/>
                  </a:cubicBezTo>
                  <a:cubicBezTo>
                    <a:pt x="97238" y="85979"/>
                    <a:pt x="97067" y="88853"/>
                    <a:pt x="95743" y="92887"/>
                  </a:cubicBezTo>
                  <a:cubicBezTo>
                    <a:pt x="94525" y="96646"/>
                    <a:pt x="92535" y="98216"/>
                    <a:pt x="89993" y="101222"/>
                  </a:cubicBezTo>
                  <a:cubicBezTo>
                    <a:pt x="87918" y="103649"/>
                    <a:pt x="87204" y="105913"/>
                    <a:pt x="84205" y="106989"/>
                  </a:cubicBezTo>
                  <a:cubicBezTo>
                    <a:pt x="81863" y="107826"/>
                    <a:pt x="80169" y="107769"/>
                    <a:pt x="77808" y="106989"/>
                  </a:cubicBezTo>
                  <a:cubicBezTo>
                    <a:pt x="75428" y="106189"/>
                    <a:pt x="73609" y="105466"/>
                    <a:pt x="72677" y="103144"/>
                  </a:cubicBezTo>
                  <a:cubicBezTo>
                    <a:pt x="71477" y="100214"/>
                    <a:pt x="74780" y="98587"/>
                    <a:pt x="75256" y="95456"/>
                  </a:cubicBezTo>
                  <a:cubicBezTo>
                    <a:pt x="75799" y="91726"/>
                    <a:pt x="75904" y="89357"/>
                    <a:pt x="74609" y="85836"/>
                  </a:cubicBezTo>
                  <a:cubicBezTo>
                    <a:pt x="73305" y="82325"/>
                    <a:pt x="72524" y="78900"/>
                    <a:pt x="68840" y="78158"/>
                  </a:cubicBezTo>
                  <a:cubicBezTo>
                    <a:pt x="66584" y="77691"/>
                    <a:pt x="65375" y="79157"/>
                    <a:pt x="63080" y="79442"/>
                  </a:cubicBezTo>
                  <a:cubicBezTo>
                    <a:pt x="60615" y="79718"/>
                    <a:pt x="58834" y="80679"/>
                    <a:pt x="56673" y="79442"/>
                  </a:cubicBezTo>
                  <a:cubicBezTo>
                    <a:pt x="54627" y="78272"/>
                    <a:pt x="54350" y="76492"/>
                    <a:pt x="53465" y="74313"/>
                  </a:cubicBezTo>
                  <a:cubicBezTo>
                    <a:pt x="52589" y="72173"/>
                    <a:pt x="54008" y="69946"/>
                    <a:pt x="52180" y="68538"/>
                  </a:cubicBezTo>
                  <a:cubicBezTo>
                    <a:pt x="50790" y="67463"/>
                    <a:pt x="49448" y="68148"/>
                    <a:pt x="47677" y="67910"/>
                  </a:cubicBezTo>
                  <a:lnTo>
                    <a:pt x="45764" y="67910"/>
                  </a:lnTo>
                  <a:cubicBezTo>
                    <a:pt x="45269" y="69918"/>
                    <a:pt x="45840" y="71497"/>
                    <a:pt x="44478" y="73038"/>
                  </a:cubicBezTo>
                  <a:cubicBezTo>
                    <a:pt x="42641" y="75141"/>
                    <a:pt x="40194" y="73923"/>
                    <a:pt x="37434" y="74323"/>
                  </a:cubicBezTo>
                  <a:cubicBezTo>
                    <a:pt x="35196" y="74637"/>
                    <a:pt x="33873" y="74428"/>
                    <a:pt x="31684" y="74951"/>
                  </a:cubicBezTo>
                  <a:cubicBezTo>
                    <a:pt x="29589" y="75465"/>
                    <a:pt x="28513" y="76007"/>
                    <a:pt x="26552" y="76873"/>
                  </a:cubicBezTo>
                  <a:cubicBezTo>
                    <a:pt x="23687" y="78110"/>
                    <a:pt x="22544" y="79966"/>
                    <a:pt x="19498" y="8068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4" name="任意形状 489"/>
            <p:cNvSpPr/>
            <p:nvPr/>
          </p:nvSpPr>
          <p:spPr>
            <a:xfrm>
              <a:off x="14560371" y="4477709"/>
              <a:ext cx="174282" cy="298221"/>
            </a:xfrm>
            <a:custGeom>
              <a:avLst/>
              <a:gdLst>
                <a:gd name="connsiteX0" fmla="*/ 8949 w 174282"/>
                <a:gd name="connsiteY0" fmla="*/ 181553 h 298221"/>
                <a:gd name="connsiteX1" fmla="*/ 9586 w 174282"/>
                <a:gd name="connsiteY1" fmla="*/ 187319 h 298221"/>
                <a:gd name="connsiteX2" fmla="*/ 14727 w 174282"/>
                <a:gd name="connsiteY2" fmla="*/ 192448 h 298221"/>
                <a:gd name="connsiteX3" fmla="*/ 9586 w 174282"/>
                <a:gd name="connsiteY3" fmla="*/ 195645 h 298221"/>
                <a:gd name="connsiteX4" fmla="*/ 14090 w 174282"/>
                <a:gd name="connsiteY4" fmla="*/ 194998 h 298221"/>
                <a:gd name="connsiteX5" fmla="*/ 18564 w 174282"/>
                <a:gd name="connsiteY5" fmla="*/ 201411 h 298221"/>
                <a:gd name="connsiteX6" fmla="*/ 24323 w 174282"/>
                <a:gd name="connsiteY6" fmla="*/ 207825 h 298221"/>
                <a:gd name="connsiteX7" fmla="*/ 24971 w 174282"/>
                <a:gd name="connsiteY7" fmla="*/ 214866 h 298221"/>
                <a:gd name="connsiteX8" fmla="*/ 26903 w 174282"/>
                <a:gd name="connsiteY8" fmla="*/ 221270 h 298221"/>
                <a:gd name="connsiteX9" fmla="*/ 28817 w 174282"/>
                <a:gd name="connsiteY9" fmla="*/ 224476 h 298221"/>
                <a:gd name="connsiteX10" fmla="*/ 25609 w 174282"/>
                <a:gd name="connsiteY10" fmla="*/ 237284 h 298221"/>
                <a:gd name="connsiteX11" fmla="*/ 28189 w 174282"/>
                <a:gd name="connsiteY11" fmla="*/ 243687 h 298221"/>
                <a:gd name="connsiteX12" fmla="*/ 31387 w 174282"/>
                <a:gd name="connsiteY12" fmla="*/ 245609 h 298221"/>
                <a:gd name="connsiteX13" fmla="*/ 34576 w 174282"/>
                <a:gd name="connsiteY13" fmla="*/ 252660 h 298221"/>
                <a:gd name="connsiteX14" fmla="*/ 28826 w 174282"/>
                <a:gd name="connsiteY14" fmla="*/ 253945 h 298221"/>
                <a:gd name="connsiteX15" fmla="*/ 19849 w 174282"/>
                <a:gd name="connsiteY15" fmla="*/ 253298 h 298221"/>
                <a:gd name="connsiteX16" fmla="*/ 12795 w 174282"/>
                <a:gd name="connsiteY16" fmla="*/ 253945 h 298221"/>
                <a:gd name="connsiteX17" fmla="*/ 10234 w 174282"/>
                <a:gd name="connsiteY17" fmla="*/ 260348 h 298221"/>
                <a:gd name="connsiteX18" fmla="*/ 14737 w 174282"/>
                <a:gd name="connsiteY18" fmla="*/ 266115 h 298221"/>
                <a:gd name="connsiteX19" fmla="*/ 16650 w 174282"/>
                <a:gd name="connsiteY19" fmla="*/ 271881 h 298221"/>
                <a:gd name="connsiteX20" fmla="*/ 21144 w 174282"/>
                <a:gd name="connsiteY20" fmla="*/ 274431 h 298221"/>
                <a:gd name="connsiteX21" fmla="*/ 30750 w 174282"/>
                <a:gd name="connsiteY21" fmla="*/ 280844 h 298221"/>
                <a:gd name="connsiteX22" fmla="*/ 31397 w 174282"/>
                <a:gd name="connsiteY22" fmla="*/ 287257 h 298221"/>
                <a:gd name="connsiteX23" fmla="*/ 35243 w 174282"/>
                <a:gd name="connsiteY23" fmla="*/ 296868 h 298221"/>
                <a:gd name="connsiteX24" fmla="*/ 36528 w 174282"/>
                <a:gd name="connsiteY24" fmla="*/ 297496 h 298221"/>
                <a:gd name="connsiteX25" fmla="*/ 42935 w 174282"/>
                <a:gd name="connsiteY25" fmla="*/ 298143 h 298221"/>
                <a:gd name="connsiteX26" fmla="*/ 49333 w 174282"/>
                <a:gd name="connsiteY26" fmla="*/ 296858 h 298221"/>
                <a:gd name="connsiteX27" fmla="*/ 53188 w 174282"/>
                <a:gd name="connsiteY27" fmla="*/ 294289 h 298221"/>
                <a:gd name="connsiteX28" fmla="*/ 57034 w 174282"/>
                <a:gd name="connsiteY28" fmla="*/ 298133 h 298221"/>
                <a:gd name="connsiteX29" fmla="*/ 63431 w 174282"/>
                <a:gd name="connsiteY29" fmla="*/ 291082 h 298221"/>
                <a:gd name="connsiteX30" fmla="*/ 70486 w 174282"/>
                <a:gd name="connsiteY30" fmla="*/ 291082 h 298221"/>
                <a:gd name="connsiteX31" fmla="*/ 73037 w 174282"/>
                <a:gd name="connsiteY31" fmla="*/ 285316 h 298221"/>
                <a:gd name="connsiteX32" fmla="*/ 77530 w 174282"/>
                <a:gd name="connsiteY32" fmla="*/ 277637 h 298221"/>
                <a:gd name="connsiteX33" fmla="*/ 84585 w 174282"/>
                <a:gd name="connsiteY33" fmla="*/ 274421 h 298221"/>
                <a:gd name="connsiteX34" fmla="*/ 92287 w 174282"/>
                <a:gd name="connsiteY34" fmla="*/ 274421 h 298221"/>
                <a:gd name="connsiteX35" fmla="*/ 99979 w 174282"/>
                <a:gd name="connsiteY35" fmla="*/ 272509 h 298221"/>
                <a:gd name="connsiteX36" fmla="*/ 107024 w 174282"/>
                <a:gd name="connsiteY36" fmla="*/ 270587 h 298221"/>
                <a:gd name="connsiteX37" fmla="*/ 112793 w 174282"/>
                <a:gd name="connsiteY37" fmla="*/ 268665 h 298221"/>
                <a:gd name="connsiteX38" fmla="*/ 117905 w 174282"/>
                <a:gd name="connsiteY38" fmla="*/ 268027 h 298221"/>
                <a:gd name="connsiteX39" fmla="*/ 121760 w 174282"/>
                <a:gd name="connsiteY39" fmla="*/ 263546 h 298221"/>
                <a:gd name="connsiteX40" fmla="*/ 124968 w 174282"/>
                <a:gd name="connsiteY40" fmla="*/ 260339 h 298221"/>
                <a:gd name="connsiteX41" fmla="*/ 129452 w 174282"/>
                <a:gd name="connsiteY41" fmla="*/ 253935 h 298221"/>
                <a:gd name="connsiteX42" fmla="*/ 133946 w 174282"/>
                <a:gd name="connsiteY42" fmla="*/ 250729 h 298221"/>
                <a:gd name="connsiteX43" fmla="*/ 137782 w 174282"/>
                <a:gd name="connsiteY43" fmla="*/ 246247 h 298221"/>
                <a:gd name="connsiteX44" fmla="*/ 138430 w 174282"/>
                <a:gd name="connsiteY44" fmla="*/ 241765 h 298221"/>
                <a:gd name="connsiteX45" fmla="*/ 141619 w 174282"/>
                <a:gd name="connsiteY45" fmla="*/ 237921 h 298221"/>
                <a:gd name="connsiteX46" fmla="*/ 148673 w 174282"/>
                <a:gd name="connsiteY46" fmla="*/ 235352 h 298221"/>
                <a:gd name="connsiteX47" fmla="*/ 155090 w 174282"/>
                <a:gd name="connsiteY47" fmla="*/ 235352 h 298221"/>
                <a:gd name="connsiteX48" fmla="*/ 156994 w 174282"/>
                <a:gd name="connsiteY48" fmla="*/ 235352 h 298221"/>
                <a:gd name="connsiteX49" fmla="*/ 158279 w 174282"/>
                <a:gd name="connsiteY49" fmla="*/ 231508 h 298221"/>
                <a:gd name="connsiteX50" fmla="*/ 155708 w 174282"/>
                <a:gd name="connsiteY50" fmla="*/ 226379 h 298221"/>
                <a:gd name="connsiteX51" fmla="*/ 151215 w 174282"/>
                <a:gd name="connsiteY51" fmla="*/ 225751 h 298221"/>
                <a:gd name="connsiteX52" fmla="*/ 151215 w 174282"/>
                <a:gd name="connsiteY52" fmla="*/ 221260 h 298221"/>
                <a:gd name="connsiteX53" fmla="*/ 151872 w 174282"/>
                <a:gd name="connsiteY53" fmla="*/ 216141 h 298221"/>
                <a:gd name="connsiteX54" fmla="*/ 150587 w 174282"/>
                <a:gd name="connsiteY54" fmla="*/ 212287 h 298221"/>
                <a:gd name="connsiteX55" fmla="*/ 151206 w 174282"/>
                <a:gd name="connsiteY55" fmla="*/ 203324 h 298221"/>
                <a:gd name="connsiteX56" fmla="*/ 149930 w 174282"/>
                <a:gd name="connsiteY56" fmla="*/ 193723 h 298221"/>
                <a:gd name="connsiteX57" fmla="*/ 152491 w 174282"/>
                <a:gd name="connsiteY57" fmla="*/ 187310 h 298221"/>
                <a:gd name="connsiteX58" fmla="*/ 150587 w 174282"/>
                <a:gd name="connsiteY58" fmla="*/ 178337 h 298221"/>
                <a:gd name="connsiteX59" fmla="*/ 146094 w 174282"/>
                <a:gd name="connsiteY59" fmla="*/ 171933 h 298221"/>
                <a:gd name="connsiteX60" fmla="*/ 148664 w 174282"/>
                <a:gd name="connsiteY60" fmla="*/ 167452 h 298221"/>
                <a:gd name="connsiteX61" fmla="*/ 155080 w 174282"/>
                <a:gd name="connsiteY61" fmla="*/ 161058 h 298221"/>
                <a:gd name="connsiteX62" fmla="*/ 156984 w 174282"/>
                <a:gd name="connsiteY62" fmla="*/ 153997 h 298221"/>
                <a:gd name="connsiteX63" fmla="*/ 158269 w 174282"/>
                <a:gd name="connsiteY63" fmla="*/ 149525 h 298221"/>
                <a:gd name="connsiteX64" fmla="*/ 158527 w 174282"/>
                <a:gd name="connsiteY64" fmla="*/ 149202 h 298221"/>
                <a:gd name="connsiteX65" fmla="*/ 162125 w 174282"/>
                <a:gd name="connsiteY65" fmla="*/ 146956 h 298221"/>
                <a:gd name="connsiteX66" fmla="*/ 174282 w 174282"/>
                <a:gd name="connsiteY66" fmla="*/ 146309 h 298221"/>
                <a:gd name="connsiteX67" fmla="*/ 172997 w 174282"/>
                <a:gd name="connsiteY67" fmla="*/ 79056 h 298221"/>
                <a:gd name="connsiteX68" fmla="*/ 173654 w 174282"/>
                <a:gd name="connsiteY68" fmla="*/ 76487 h 298221"/>
                <a:gd name="connsiteX69" fmla="*/ 164667 w 174282"/>
                <a:gd name="connsiteY69" fmla="*/ 69445 h 298221"/>
                <a:gd name="connsiteX70" fmla="*/ 158260 w 174282"/>
                <a:gd name="connsiteY70" fmla="*/ 66248 h 298221"/>
                <a:gd name="connsiteX71" fmla="*/ 148654 w 174282"/>
                <a:gd name="connsiteY71" fmla="*/ 63042 h 298221"/>
                <a:gd name="connsiteX72" fmla="*/ 137754 w 174282"/>
                <a:gd name="connsiteY72" fmla="*/ 56638 h 298221"/>
                <a:gd name="connsiteX73" fmla="*/ 130062 w 174282"/>
                <a:gd name="connsiteY73" fmla="*/ 51509 h 298221"/>
                <a:gd name="connsiteX74" fmla="*/ 124940 w 174282"/>
                <a:gd name="connsiteY74" fmla="*/ 47675 h 298221"/>
                <a:gd name="connsiteX75" fmla="*/ 117876 w 174282"/>
                <a:gd name="connsiteY75" fmla="*/ 45115 h 298221"/>
                <a:gd name="connsiteX76" fmla="*/ 102501 w 174282"/>
                <a:gd name="connsiteY76" fmla="*/ 36142 h 298221"/>
                <a:gd name="connsiteX77" fmla="*/ 91611 w 174282"/>
                <a:gd name="connsiteY77" fmla="*/ 29092 h 298221"/>
                <a:gd name="connsiteX78" fmla="*/ 86479 w 174282"/>
                <a:gd name="connsiteY78" fmla="*/ 26532 h 298221"/>
                <a:gd name="connsiteX79" fmla="*/ 81996 w 174282"/>
                <a:gd name="connsiteY79" fmla="*/ 20766 h 298221"/>
                <a:gd name="connsiteX80" fmla="*/ 69162 w 174282"/>
                <a:gd name="connsiteY80" fmla="*/ 16931 h 298221"/>
                <a:gd name="connsiteX81" fmla="*/ 54435 w 174282"/>
                <a:gd name="connsiteY81" fmla="*/ 8596 h 298221"/>
                <a:gd name="connsiteX82" fmla="*/ 43535 w 174282"/>
                <a:gd name="connsiteY82" fmla="*/ 3467 h 298221"/>
                <a:gd name="connsiteX83" fmla="*/ 37766 w 174282"/>
                <a:gd name="connsiteY83" fmla="*/ 270 h 298221"/>
                <a:gd name="connsiteX84" fmla="*/ 35833 w 174282"/>
                <a:gd name="connsiteY84" fmla="*/ 4752 h 298221"/>
                <a:gd name="connsiteX85" fmla="*/ 30711 w 174282"/>
                <a:gd name="connsiteY85" fmla="*/ 6674 h 298221"/>
                <a:gd name="connsiteX86" fmla="*/ 24952 w 174282"/>
                <a:gd name="connsiteY86" fmla="*/ 9881 h 298221"/>
                <a:gd name="connsiteX87" fmla="*/ 23029 w 174282"/>
                <a:gd name="connsiteY87" fmla="*/ 13078 h 298221"/>
                <a:gd name="connsiteX88" fmla="*/ 25599 w 174282"/>
                <a:gd name="connsiteY88" fmla="*/ 17569 h 298221"/>
                <a:gd name="connsiteX89" fmla="*/ 26894 w 174282"/>
                <a:gd name="connsiteY89" fmla="*/ 25257 h 298221"/>
                <a:gd name="connsiteX90" fmla="*/ 26894 w 174282"/>
                <a:gd name="connsiteY90" fmla="*/ 33583 h 298221"/>
                <a:gd name="connsiteX91" fmla="*/ 28807 w 174282"/>
                <a:gd name="connsiteY91" fmla="*/ 41909 h 298221"/>
                <a:gd name="connsiteX92" fmla="*/ 33310 w 174282"/>
                <a:gd name="connsiteY92" fmla="*/ 45743 h 298221"/>
                <a:gd name="connsiteX93" fmla="*/ 32653 w 174282"/>
                <a:gd name="connsiteY93" fmla="*/ 50234 h 298221"/>
                <a:gd name="connsiteX94" fmla="*/ 37147 w 174282"/>
                <a:gd name="connsiteY94" fmla="*/ 54078 h 298221"/>
                <a:gd name="connsiteX95" fmla="*/ 38442 w 174282"/>
                <a:gd name="connsiteY95" fmla="*/ 57923 h 298221"/>
                <a:gd name="connsiteX96" fmla="*/ 36519 w 174282"/>
                <a:gd name="connsiteY96" fmla="*/ 66886 h 298221"/>
                <a:gd name="connsiteX97" fmla="*/ 33929 w 174282"/>
                <a:gd name="connsiteY97" fmla="*/ 84175 h 298221"/>
                <a:gd name="connsiteX98" fmla="*/ 33929 w 174282"/>
                <a:gd name="connsiteY98" fmla="*/ 125176 h 298221"/>
                <a:gd name="connsiteX99" fmla="*/ 30112 w 174282"/>
                <a:gd name="connsiteY99" fmla="*/ 129667 h 298221"/>
                <a:gd name="connsiteX100" fmla="*/ 25618 w 174282"/>
                <a:gd name="connsiteY100" fmla="*/ 133511 h 298221"/>
                <a:gd name="connsiteX101" fmla="*/ 20496 w 174282"/>
                <a:gd name="connsiteY101" fmla="*/ 137346 h 298221"/>
                <a:gd name="connsiteX102" fmla="*/ 20496 w 174282"/>
                <a:gd name="connsiteY102" fmla="*/ 141190 h 298221"/>
                <a:gd name="connsiteX103" fmla="*/ 15375 w 174282"/>
                <a:gd name="connsiteY103" fmla="*/ 148231 h 298221"/>
                <a:gd name="connsiteX104" fmla="*/ 14232 w 174282"/>
                <a:gd name="connsiteY104" fmla="*/ 149202 h 298221"/>
                <a:gd name="connsiteX105" fmla="*/ 10234 w 174282"/>
                <a:gd name="connsiteY105" fmla="*/ 152085 h 298221"/>
                <a:gd name="connsiteX106" fmla="*/ 4465 w 174282"/>
                <a:gd name="connsiteY106" fmla="*/ 161058 h 298221"/>
                <a:gd name="connsiteX107" fmla="*/ 4465 w 174282"/>
                <a:gd name="connsiteY107" fmla="*/ 168736 h 298221"/>
                <a:gd name="connsiteX108" fmla="*/ 3189 w 174282"/>
                <a:gd name="connsiteY108" fmla="*/ 177062 h 298221"/>
                <a:gd name="connsiteX109" fmla="*/ 0 w 174282"/>
                <a:gd name="connsiteY109" fmla="*/ 184113 h 298221"/>
                <a:gd name="connsiteX110" fmla="*/ 5750 w 174282"/>
                <a:gd name="connsiteY110" fmla="*/ 178984 h 298221"/>
                <a:gd name="connsiteX111" fmla="*/ 8949 w 174282"/>
                <a:gd name="connsiteY111" fmla="*/ 181553 h 29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74282" h="298221">
                  <a:moveTo>
                    <a:pt x="8949" y="181553"/>
                  </a:moveTo>
                  <a:cubicBezTo>
                    <a:pt x="10196" y="183456"/>
                    <a:pt x="8711" y="185245"/>
                    <a:pt x="9586" y="187319"/>
                  </a:cubicBezTo>
                  <a:cubicBezTo>
                    <a:pt x="10720" y="189917"/>
                    <a:pt x="12119" y="191325"/>
                    <a:pt x="14727" y="192448"/>
                  </a:cubicBezTo>
                  <a:lnTo>
                    <a:pt x="9586" y="195645"/>
                  </a:lnTo>
                  <a:cubicBezTo>
                    <a:pt x="11338" y="195398"/>
                    <a:pt x="12357" y="194580"/>
                    <a:pt x="14090" y="194998"/>
                  </a:cubicBezTo>
                  <a:cubicBezTo>
                    <a:pt x="17050" y="195759"/>
                    <a:pt x="16679" y="199023"/>
                    <a:pt x="18564" y="201411"/>
                  </a:cubicBezTo>
                  <a:cubicBezTo>
                    <a:pt x="20658" y="204057"/>
                    <a:pt x="23095" y="204704"/>
                    <a:pt x="24323" y="207825"/>
                  </a:cubicBezTo>
                  <a:cubicBezTo>
                    <a:pt x="25361" y="210384"/>
                    <a:pt x="24457" y="212154"/>
                    <a:pt x="24971" y="214866"/>
                  </a:cubicBezTo>
                  <a:cubicBezTo>
                    <a:pt x="25475" y="217425"/>
                    <a:pt x="25771" y="218929"/>
                    <a:pt x="26903" y="221270"/>
                  </a:cubicBezTo>
                  <a:cubicBezTo>
                    <a:pt x="27522" y="222583"/>
                    <a:pt x="28293" y="223125"/>
                    <a:pt x="28817" y="224476"/>
                  </a:cubicBezTo>
                  <a:cubicBezTo>
                    <a:pt x="30702" y="229272"/>
                    <a:pt x="24742" y="232212"/>
                    <a:pt x="25609" y="237284"/>
                  </a:cubicBezTo>
                  <a:cubicBezTo>
                    <a:pt x="26066" y="239938"/>
                    <a:pt x="26218" y="241832"/>
                    <a:pt x="28189" y="243687"/>
                  </a:cubicBezTo>
                  <a:cubicBezTo>
                    <a:pt x="29226" y="244705"/>
                    <a:pt x="30302" y="244629"/>
                    <a:pt x="31387" y="245609"/>
                  </a:cubicBezTo>
                  <a:cubicBezTo>
                    <a:pt x="33615" y="247636"/>
                    <a:pt x="36347" y="250215"/>
                    <a:pt x="34576" y="252660"/>
                  </a:cubicBezTo>
                  <a:cubicBezTo>
                    <a:pt x="33244" y="254525"/>
                    <a:pt x="31102" y="253697"/>
                    <a:pt x="28826" y="253945"/>
                  </a:cubicBezTo>
                  <a:cubicBezTo>
                    <a:pt x="25333" y="254306"/>
                    <a:pt x="23371" y="253231"/>
                    <a:pt x="19849" y="253298"/>
                  </a:cubicBezTo>
                  <a:cubicBezTo>
                    <a:pt x="17098" y="253355"/>
                    <a:pt x="15013" y="252279"/>
                    <a:pt x="12795" y="253945"/>
                  </a:cubicBezTo>
                  <a:cubicBezTo>
                    <a:pt x="10662" y="255562"/>
                    <a:pt x="9910" y="257675"/>
                    <a:pt x="10234" y="260348"/>
                  </a:cubicBezTo>
                  <a:cubicBezTo>
                    <a:pt x="10605" y="263174"/>
                    <a:pt x="13433" y="263584"/>
                    <a:pt x="14737" y="266115"/>
                  </a:cubicBezTo>
                  <a:cubicBezTo>
                    <a:pt x="15813" y="268217"/>
                    <a:pt x="15089" y="270092"/>
                    <a:pt x="16650" y="271881"/>
                  </a:cubicBezTo>
                  <a:cubicBezTo>
                    <a:pt x="17983" y="273394"/>
                    <a:pt x="19402" y="273403"/>
                    <a:pt x="21144" y="274431"/>
                  </a:cubicBezTo>
                  <a:cubicBezTo>
                    <a:pt x="25000" y="276752"/>
                    <a:pt x="28969" y="276705"/>
                    <a:pt x="30750" y="280844"/>
                  </a:cubicBezTo>
                  <a:cubicBezTo>
                    <a:pt x="31749" y="283147"/>
                    <a:pt x="30883" y="284802"/>
                    <a:pt x="31397" y="287257"/>
                  </a:cubicBezTo>
                  <a:cubicBezTo>
                    <a:pt x="32216" y="291197"/>
                    <a:pt x="33739" y="293109"/>
                    <a:pt x="35243" y="296868"/>
                  </a:cubicBezTo>
                  <a:lnTo>
                    <a:pt x="36528" y="297496"/>
                  </a:lnTo>
                  <a:cubicBezTo>
                    <a:pt x="39013" y="297752"/>
                    <a:pt x="40431" y="298257"/>
                    <a:pt x="42935" y="298143"/>
                  </a:cubicBezTo>
                  <a:cubicBezTo>
                    <a:pt x="45496" y="298009"/>
                    <a:pt x="47009" y="297924"/>
                    <a:pt x="49333" y="296858"/>
                  </a:cubicBezTo>
                  <a:cubicBezTo>
                    <a:pt x="50980" y="296097"/>
                    <a:pt x="51379" y="294241"/>
                    <a:pt x="53188" y="294289"/>
                  </a:cubicBezTo>
                  <a:cubicBezTo>
                    <a:pt x="55311" y="294356"/>
                    <a:pt x="54978" y="297600"/>
                    <a:pt x="57034" y="298133"/>
                  </a:cubicBezTo>
                  <a:cubicBezTo>
                    <a:pt x="60623" y="299066"/>
                    <a:pt x="59938" y="292357"/>
                    <a:pt x="63431" y="291082"/>
                  </a:cubicBezTo>
                  <a:cubicBezTo>
                    <a:pt x="66011" y="290140"/>
                    <a:pt x="68249" y="292662"/>
                    <a:pt x="70486" y="291082"/>
                  </a:cubicBezTo>
                  <a:cubicBezTo>
                    <a:pt x="72504" y="289665"/>
                    <a:pt x="71942" y="287514"/>
                    <a:pt x="73037" y="285316"/>
                  </a:cubicBezTo>
                  <a:cubicBezTo>
                    <a:pt x="74598" y="282214"/>
                    <a:pt x="74913" y="279902"/>
                    <a:pt x="77530" y="277637"/>
                  </a:cubicBezTo>
                  <a:cubicBezTo>
                    <a:pt x="79825" y="275668"/>
                    <a:pt x="81653" y="275068"/>
                    <a:pt x="84585" y="274421"/>
                  </a:cubicBezTo>
                  <a:cubicBezTo>
                    <a:pt x="87536" y="273793"/>
                    <a:pt x="89307" y="274792"/>
                    <a:pt x="92287" y="274421"/>
                  </a:cubicBezTo>
                  <a:cubicBezTo>
                    <a:pt x="95342" y="274060"/>
                    <a:pt x="96970" y="273299"/>
                    <a:pt x="99979" y="272509"/>
                  </a:cubicBezTo>
                  <a:cubicBezTo>
                    <a:pt x="102739" y="271786"/>
                    <a:pt x="104301" y="271424"/>
                    <a:pt x="107024" y="270587"/>
                  </a:cubicBezTo>
                  <a:cubicBezTo>
                    <a:pt x="109280" y="269892"/>
                    <a:pt x="110470" y="269169"/>
                    <a:pt x="112793" y="268665"/>
                  </a:cubicBezTo>
                  <a:cubicBezTo>
                    <a:pt x="114744" y="268236"/>
                    <a:pt x="116125" y="268931"/>
                    <a:pt x="117905" y="268027"/>
                  </a:cubicBezTo>
                  <a:cubicBezTo>
                    <a:pt x="119971" y="266990"/>
                    <a:pt x="120199" y="265220"/>
                    <a:pt x="121760" y="263546"/>
                  </a:cubicBezTo>
                  <a:cubicBezTo>
                    <a:pt x="122969" y="262251"/>
                    <a:pt x="123712" y="261585"/>
                    <a:pt x="124968" y="260339"/>
                  </a:cubicBezTo>
                  <a:lnTo>
                    <a:pt x="129452" y="253935"/>
                  </a:lnTo>
                  <a:cubicBezTo>
                    <a:pt x="131214" y="252689"/>
                    <a:pt x="132337" y="252175"/>
                    <a:pt x="133946" y="250729"/>
                  </a:cubicBezTo>
                  <a:cubicBezTo>
                    <a:pt x="135640" y="249178"/>
                    <a:pt x="136916" y="248378"/>
                    <a:pt x="137782" y="246247"/>
                  </a:cubicBezTo>
                  <a:cubicBezTo>
                    <a:pt x="138449" y="244610"/>
                    <a:pt x="137725" y="243383"/>
                    <a:pt x="138430" y="241765"/>
                  </a:cubicBezTo>
                  <a:cubicBezTo>
                    <a:pt x="139191" y="239967"/>
                    <a:pt x="140086" y="239120"/>
                    <a:pt x="141619" y="237921"/>
                  </a:cubicBezTo>
                  <a:cubicBezTo>
                    <a:pt x="143932" y="236113"/>
                    <a:pt x="145779" y="235828"/>
                    <a:pt x="148673" y="235352"/>
                  </a:cubicBezTo>
                  <a:cubicBezTo>
                    <a:pt x="151139" y="234952"/>
                    <a:pt x="152586" y="235352"/>
                    <a:pt x="155090" y="235352"/>
                  </a:cubicBezTo>
                  <a:lnTo>
                    <a:pt x="156994" y="235352"/>
                  </a:lnTo>
                  <a:cubicBezTo>
                    <a:pt x="157508" y="233849"/>
                    <a:pt x="158279" y="233087"/>
                    <a:pt x="158279" y="231508"/>
                  </a:cubicBezTo>
                  <a:cubicBezTo>
                    <a:pt x="158279" y="229281"/>
                    <a:pt x="157613" y="227578"/>
                    <a:pt x="155708" y="226379"/>
                  </a:cubicBezTo>
                  <a:cubicBezTo>
                    <a:pt x="154233" y="225447"/>
                    <a:pt x="152367" y="227093"/>
                    <a:pt x="151215" y="225751"/>
                  </a:cubicBezTo>
                  <a:cubicBezTo>
                    <a:pt x="150082" y="224419"/>
                    <a:pt x="151130" y="223001"/>
                    <a:pt x="151215" y="221260"/>
                  </a:cubicBezTo>
                  <a:cubicBezTo>
                    <a:pt x="151349" y="219252"/>
                    <a:pt x="152120" y="218139"/>
                    <a:pt x="151872" y="216141"/>
                  </a:cubicBezTo>
                  <a:cubicBezTo>
                    <a:pt x="151663" y="214571"/>
                    <a:pt x="150892" y="213838"/>
                    <a:pt x="150587" y="212287"/>
                  </a:cubicBezTo>
                  <a:cubicBezTo>
                    <a:pt x="149901" y="208862"/>
                    <a:pt x="151320" y="206835"/>
                    <a:pt x="151206" y="203324"/>
                  </a:cubicBezTo>
                  <a:cubicBezTo>
                    <a:pt x="151120" y="199546"/>
                    <a:pt x="149292" y="197444"/>
                    <a:pt x="149930" y="193723"/>
                  </a:cubicBezTo>
                  <a:cubicBezTo>
                    <a:pt x="150387" y="191068"/>
                    <a:pt x="152158" y="189984"/>
                    <a:pt x="152491" y="187310"/>
                  </a:cubicBezTo>
                  <a:cubicBezTo>
                    <a:pt x="152957" y="183761"/>
                    <a:pt x="152062" y="181601"/>
                    <a:pt x="150587" y="178337"/>
                  </a:cubicBezTo>
                  <a:cubicBezTo>
                    <a:pt x="149311" y="175568"/>
                    <a:pt x="145846" y="174988"/>
                    <a:pt x="146094" y="171933"/>
                  </a:cubicBezTo>
                  <a:cubicBezTo>
                    <a:pt x="146274" y="169935"/>
                    <a:pt x="147493" y="169098"/>
                    <a:pt x="148664" y="167452"/>
                  </a:cubicBezTo>
                  <a:cubicBezTo>
                    <a:pt x="150701" y="164569"/>
                    <a:pt x="152577" y="163551"/>
                    <a:pt x="155080" y="161058"/>
                  </a:cubicBezTo>
                  <a:lnTo>
                    <a:pt x="156984" y="153997"/>
                  </a:lnTo>
                  <a:cubicBezTo>
                    <a:pt x="157498" y="152256"/>
                    <a:pt x="157184" y="150990"/>
                    <a:pt x="158269" y="149525"/>
                  </a:cubicBezTo>
                  <a:cubicBezTo>
                    <a:pt x="158355" y="149411"/>
                    <a:pt x="158441" y="149297"/>
                    <a:pt x="158527" y="149202"/>
                  </a:cubicBezTo>
                  <a:cubicBezTo>
                    <a:pt x="159507" y="147965"/>
                    <a:pt x="160497" y="147346"/>
                    <a:pt x="162125" y="146956"/>
                  </a:cubicBezTo>
                  <a:lnTo>
                    <a:pt x="174282" y="146309"/>
                  </a:lnTo>
                  <a:lnTo>
                    <a:pt x="172997" y="79056"/>
                  </a:lnTo>
                  <a:lnTo>
                    <a:pt x="173654" y="76487"/>
                  </a:lnTo>
                  <a:cubicBezTo>
                    <a:pt x="170150" y="73746"/>
                    <a:pt x="168484" y="71748"/>
                    <a:pt x="164667" y="69445"/>
                  </a:cubicBezTo>
                  <a:cubicBezTo>
                    <a:pt x="162277" y="68009"/>
                    <a:pt x="160840" y="67343"/>
                    <a:pt x="158260" y="66248"/>
                  </a:cubicBezTo>
                  <a:cubicBezTo>
                    <a:pt x="154642" y="64697"/>
                    <a:pt x="152272" y="64640"/>
                    <a:pt x="148654" y="63042"/>
                  </a:cubicBezTo>
                  <a:cubicBezTo>
                    <a:pt x="144132" y="61063"/>
                    <a:pt x="141914" y="59274"/>
                    <a:pt x="137754" y="56638"/>
                  </a:cubicBezTo>
                  <a:cubicBezTo>
                    <a:pt x="134717" y="54706"/>
                    <a:pt x="132994" y="53612"/>
                    <a:pt x="130062" y="51509"/>
                  </a:cubicBezTo>
                  <a:cubicBezTo>
                    <a:pt x="128034" y="50063"/>
                    <a:pt x="127111" y="48883"/>
                    <a:pt x="124940" y="47675"/>
                  </a:cubicBezTo>
                  <a:cubicBezTo>
                    <a:pt x="122370" y="46248"/>
                    <a:pt x="120580" y="46257"/>
                    <a:pt x="117876" y="45115"/>
                  </a:cubicBezTo>
                  <a:cubicBezTo>
                    <a:pt x="111488" y="42394"/>
                    <a:pt x="108394" y="39796"/>
                    <a:pt x="102501" y="36142"/>
                  </a:cubicBezTo>
                  <a:cubicBezTo>
                    <a:pt x="98217" y="33469"/>
                    <a:pt x="96056" y="31508"/>
                    <a:pt x="91611" y="29092"/>
                  </a:cubicBezTo>
                  <a:cubicBezTo>
                    <a:pt x="89640" y="28026"/>
                    <a:pt x="88240" y="27893"/>
                    <a:pt x="86479" y="26532"/>
                  </a:cubicBezTo>
                  <a:cubicBezTo>
                    <a:pt x="84223" y="24781"/>
                    <a:pt x="84166" y="22583"/>
                    <a:pt x="81996" y="20766"/>
                  </a:cubicBezTo>
                  <a:cubicBezTo>
                    <a:pt x="77978" y="17436"/>
                    <a:pt x="73989" y="18910"/>
                    <a:pt x="69162" y="16931"/>
                  </a:cubicBezTo>
                  <a:cubicBezTo>
                    <a:pt x="63070" y="14410"/>
                    <a:pt x="60309" y="11593"/>
                    <a:pt x="54435" y="8596"/>
                  </a:cubicBezTo>
                  <a:cubicBezTo>
                    <a:pt x="50256" y="6474"/>
                    <a:pt x="47686" y="5656"/>
                    <a:pt x="43535" y="3467"/>
                  </a:cubicBezTo>
                  <a:cubicBezTo>
                    <a:pt x="41259" y="2278"/>
                    <a:pt x="40041" y="-948"/>
                    <a:pt x="37766" y="270"/>
                  </a:cubicBezTo>
                  <a:cubicBezTo>
                    <a:pt x="36090" y="1165"/>
                    <a:pt x="37175" y="3410"/>
                    <a:pt x="35833" y="4752"/>
                  </a:cubicBezTo>
                  <a:cubicBezTo>
                    <a:pt x="34338" y="6265"/>
                    <a:pt x="32653" y="5789"/>
                    <a:pt x="30711" y="6674"/>
                  </a:cubicBezTo>
                  <a:cubicBezTo>
                    <a:pt x="28388" y="7740"/>
                    <a:pt x="27094" y="8453"/>
                    <a:pt x="24952" y="9881"/>
                  </a:cubicBezTo>
                  <a:lnTo>
                    <a:pt x="23029" y="13078"/>
                  </a:lnTo>
                  <a:cubicBezTo>
                    <a:pt x="24038" y="14828"/>
                    <a:pt x="24838" y="15694"/>
                    <a:pt x="25599" y="17569"/>
                  </a:cubicBezTo>
                  <a:cubicBezTo>
                    <a:pt x="26723" y="20385"/>
                    <a:pt x="26608" y="22222"/>
                    <a:pt x="26894" y="25257"/>
                  </a:cubicBezTo>
                  <a:cubicBezTo>
                    <a:pt x="27160" y="28492"/>
                    <a:pt x="26532" y="30348"/>
                    <a:pt x="26894" y="33583"/>
                  </a:cubicBezTo>
                  <a:cubicBezTo>
                    <a:pt x="27256" y="36894"/>
                    <a:pt x="26913" y="39168"/>
                    <a:pt x="28807" y="41909"/>
                  </a:cubicBezTo>
                  <a:cubicBezTo>
                    <a:pt x="30121" y="43802"/>
                    <a:pt x="32635" y="43545"/>
                    <a:pt x="33310" y="45743"/>
                  </a:cubicBezTo>
                  <a:cubicBezTo>
                    <a:pt x="33796" y="47446"/>
                    <a:pt x="32158" y="48541"/>
                    <a:pt x="32653" y="50234"/>
                  </a:cubicBezTo>
                  <a:cubicBezTo>
                    <a:pt x="33310" y="52442"/>
                    <a:pt x="35957" y="52099"/>
                    <a:pt x="37147" y="54078"/>
                  </a:cubicBezTo>
                  <a:cubicBezTo>
                    <a:pt x="37966" y="55430"/>
                    <a:pt x="38156" y="56362"/>
                    <a:pt x="38442" y="57923"/>
                  </a:cubicBezTo>
                  <a:cubicBezTo>
                    <a:pt x="39003" y="61453"/>
                    <a:pt x="37175" y="63375"/>
                    <a:pt x="36519" y="66886"/>
                  </a:cubicBezTo>
                  <a:cubicBezTo>
                    <a:pt x="35233" y="73585"/>
                    <a:pt x="33701" y="77372"/>
                    <a:pt x="33929" y="84175"/>
                  </a:cubicBezTo>
                  <a:cubicBezTo>
                    <a:pt x="34576" y="101474"/>
                    <a:pt x="43287" y="112207"/>
                    <a:pt x="33929" y="125176"/>
                  </a:cubicBezTo>
                  <a:cubicBezTo>
                    <a:pt x="32587" y="127041"/>
                    <a:pt x="31749" y="128030"/>
                    <a:pt x="30112" y="129667"/>
                  </a:cubicBezTo>
                  <a:cubicBezTo>
                    <a:pt x="28474" y="131294"/>
                    <a:pt x="27418" y="132065"/>
                    <a:pt x="25618" y="133511"/>
                  </a:cubicBezTo>
                  <a:cubicBezTo>
                    <a:pt x="23686" y="135072"/>
                    <a:pt x="21334" y="134995"/>
                    <a:pt x="20496" y="137346"/>
                  </a:cubicBezTo>
                  <a:cubicBezTo>
                    <a:pt x="19982" y="138754"/>
                    <a:pt x="20763" y="139725"/>
                    <a:pt x="20496" y="141190"/>
                  </a:cubicBezTo>
                  <a:cubicBezTo>
                    <a:pt x="19868" y="144530"/>
                    <a:pt x="17821" y="145871"/>
                    <a:pt x="15375" y="148231"/>
                  </a:cubicBezTo>
                  <a:cubicBezTo>
                    <a:pt x="14975" y="148612"/>
                    <a:pt x="14623" y="148926"/>
                    <a:pt x="14232" y="149202"/>
                  </a:cubicBezTo>
                  <a:cubicBezTo>
                    <a:pt x="12880" y="150201"/>
                    <a:pt x="11643" y="150715"/>
                    <a:pt x="10234" y="152085"/>
                  </a:cubicBezTo>
                  <a:cubicBezTo>
                    <a:pt x="7254" y="154996"/>
                    <a:pt x="5455" y="157014"/>
                    <a:pt x="4465" y="161058"/>
                  </a:cubicBezTo>
                  <a:cubicBezTo>
                    <a:pt x="3760" y="163960"/>
                    <a:pt x="4693" y="165739"/>
                    <a:pt x="4465" y="168736"/>
                  </a:cubicBezTo>
                  <a:cubicBezTo>
                    <a:pt x="4236" y="172009"/>
                    <a:pt x="4151" y="173922"/>
                    <a:pt x="3189" y="177062"/>
                  </a:cubicBezTo>
                  <a:cubicBezTo>
                    <a:pt x="2323" y="179955"/>
                    <a:pt x="1238" y="181353"/>
                    <a:pt x="0" y="184113"/>
                  </a:cubicBezTo>
                  <a:lnTo>
                    <a:pt x="5750" y="178984"/>
                  </a:lnTo>
                  <a:cubicBezTo>
                    <a:pt x="7226" y="179612"/>
                    <a:pt x="8082" y="180212"/>
                    <a:pt x="8949" y="18155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5" name="任意形状 490"/>
            <p:cNvSpPr/>
            <p:nvPr/>
          </p:nvSpPr>
          <p:spPr>
            <a:xfrm>
              <a:off x="14901471" y="4829460"/>
              <a:ext cx="132894" cy="180217"/>
            </a:xfrm>
            <a:custGeom>
              <a:avLst/>
              <a:gdLst>
                <a:gd name="connsiteX0" fmla="*/ 0 w 132894"/>
                <a:gd name="connsiteY0" fmla="*/ 11732 h 180217"/>
                <a:gd name="connsiteX1" fmla="*/ 2352 w 132894"/>
                <a:gd name="connsiteY1" fmla="*/ 13017 h 180217"/>
                <a:gd name="connsiteX2" fmla="*/ 6198 w 132894"/>
                <a:gd name="connsiteY2" fmla="*/ 18145 h 180217"/>
                <a:gd name="connsiteX3" fmla="*/ 8758 w 132894"/>
                <a:gd name="connsiteY3" fmla="*/ 23902 h 180217"/>
                <a:gd name="connsiteX4" fmla="*/ 15156 w 132894"/>
                <a:gd name="connsiteY4" fmla="*/ 30953 h 180217"/>
                <a:gd name="connsiteX5" fmla="*/ 17736 w 132894"/>
                <a:gd name="connsiteY5" fmla="*/ 37994 h 180217"/>
                <a:gd name="connsiteX6" fmla="*/ 17736 w 132894"/>
                <a:gd name="connsiteY6" fmla="*/ 48889 h 180217"/>
                <a:gd name="connsiteX7" fmla="*/ 18374 w 132894"/>
                <a:gd name="connsiteY7" fmla="*/ 55940 h 180217"/>
                <a:gd name="connsiteX8" fmla="*/ 17736 w 132894"/>
                <a:gd name="connsiteY8" fmla="*/ 65550 h 180217"/>
                <a:gd name="connsiteX9" fmla="*/ 12624 w 132894"/>
                <a:gd name="connsiteY9" fmla="*/ 68100 h 180217"/>
                <a:gd name="connsiteX10" fmla="*/ 7483 w 132894"/>
                <a:gd name="connsiteY10" fmla="*/ 75798 h 180217"/>
                <a:gd name="connsiteX11" fmla="*/ 1704 w 132894"/>
                <a:gd name="connsiteY11" fmla="*/ 82849 h 180217"/>
                <a:gd name="connsiteX12" fmla="*/ 1704 w 132894"/>
                <a:gd name="connsiteY12" fmla="*/ 90537 h 180217"/>
                <a:gd name="connsiteX13" fmla="*/ 743 w 132894"/>
                <a:gd name="connsiteY13" fmla="*/ 90442 h 180217"/>
                <a:gd name="connsiteX14" fmla="*/ 3637 w 132894"/>
                <a:gd name="connsiteY14" fmla="*/ 91821 h 180217"/>
                <a:gd name="connsiteX15" fmla="*/ 8768 w 132894"/>
                <a:gd name="connsiteY15" fmla="*/ 95019 h 180217"/>
                <a:gd name="connsiteX16" fmla="*/ 5560 w 132894"/>
                <a:gd name="connsiteY16" fmla="*/ 99500 h 180217"/>
                <a:gd name="connsiteX17" fmla="*/ 2980 w 132894"/>
                <a:gd name="connsiteY17" fmla="*/ 103344 h 180217"/>
                <a:gd name="connsiteX18" fmla="*/ 3627 w 132894"/>
                <a:gd name="connsiteY18" fmla="*/ 109101 h 180217"/>
                <a:gd name="connsiteX19" fmla="*/ 2980 w 132894"/>
                <a:gd name="connsiteY19" fmla="*/ 112317 h 180217"/>
                <a:gd name="connsiteX20" fmla="*/ 15813 w 132894"/>
                <a:gd name="connsiteY20" fmla="*/ 119358 h 180217"/>
                <a:gd name="connsiteX21" fmla="*/ 31835 w 132894"/>
                <a:gd name="connsiteY21" fmla="*/ 124487 h 180217"/>
                <a:gd name="connsiteX22" fmla="*/ 40812 w 132894"/>
                <a:gd name="connsiteY22" fmla="*/ 134097 h 180217"/>
                <a:gd name="connsiteX23" fmla="*/ 51703 w 132894"/>
                <a:gd name="connsiteY23" fmla="*/ 141776 h 180217"/>
                <a:gd name="connsiteX24" fmla="*/ 60690 w 132894"/>
                <a:gd name="connsiteY24" fmla="*/ 146277 h 180217"/>
                <a:gd name="connsiteX25" fmla="*/ 61956 w 132894"/>
                <a:gd name="connsiteY25" fmla="*/ 157800 h 180217"/>
                <a:gd name="connsiteX26" fmla="*/ 70286 w 132894"/>
                <a:gd name="connsiteY26" fmla="*/ 169322 h 180217"/>
                <a:gd name="connsiteX27" fmla="*/ 78616 w 132894"/>
                <a:gd name="connsiteY27" fmla="*/ 174451 h 180217"/>
                <a:gd name="connsiteX28" fmla="*/ 86946 w 132894"/>
                <a:gd name="connsiteY28" fmla="*/ 178305 h 180217"/>
                <a:gd name="connsiteX29" fmla="*/ 92734 w 132894"/>
                <a:gd name="connsiteY29" fmla="*/ 180217 h 180217"/>
                <a:gd name="connsiteX30" fmla="*/ 93344 w 132894"/>
                <a:gd name="connsiteY30" fmla="*/ 180217 h 180217"/>
                <a:gd name="connsiteX31" fmla="*/ 95923 w 132894"/>
                <a:gd name="connsiteY31" fmla="*/ 176373 h 180217"/>
                <a:gd name="connsiteX32" fmla="*/ 98484 w 132894"/>
                <a:gd name="connsiteY32" fmla="*/ 169970 h 180217"/>
                <a:gd name="connsiteX33" fmla="*/ 99141 w 132894"/>
                <a:gd name="connsiteY33" fmla="*/ 161653 h 180217"/>
                <a:gd name="connsiteX34" fmla="*/ 102340 w 132894"/>
                <a:gd name="connsiteY34" fmla="*/ 153946 h 180217"/>
                <a:gd name="connsiteX35" fmla="*/ 106186 w 132894"/>
                <a:gd name="connsiteY35" fmla="*/ 150749 h 180217"/>
                <a:gd name="connsiteX36" fmla="*/ 109375 w 132894"/>
                <a:gd name="connsiteY36" fmla="*/ 146267 h 180217"/>
                <a:gd name="connsiteX37" fmla="*/ 111945 w 132894"/>
                <a:gd name="connsiteY37" fmla="*/ 140501 h 180217"/>
                <a:gd name="connsiteX38" fmla="*/ 117067 w 132894"/>
                <a:gd name="connsiteY38" fmla="*/ 137294 h 180217"/>
                <a:gd name="connsiteX39" fmla="*/ 119000 w 132894"/>
                <a:gd name="connsiteY39" fmla="*/ 134097 h 180217"/>
                <a:gd name="connsiteX40" fmla="*/ 122846 w 132894"/>
                <a:gd name="connsiteY40" fmla="*/ 130253 h 180217"/>
                <a:gd name="connsiteX41" fmla="*/ 124122 w 132894"/>
                <a:gd name="connsiteY41" fmla="*/ 125772 h 180217"/>
                <a:gd name="connsiteX42" fmla="*/ 128605 w 132894"/>
                <a:gd name="connsiteY42" fmla="*/ 120015 h 180217"/>
                <a:gd name="connsiteX43" fmla="*/ 126045 w 132894"/>
                <a:gd name="connsiteY43" fmla="*/ 120643 h 180217"/>
                <a:gd name="connsiteX44" fmla="*/ 122208 w 132894"/>
                <a:gd name="connsiteY44" fmla="*/ 115514 h 180217"/>
                <a:gd name="connsiteX45" fmla="*/ 119000 w 132894"/>
                <a:gd name="connsiteY45" fmla="*/ 111033 h 180217"/>
                <a:gd name="connsiteX46" fmla="*/ 115163 w 132894"/>
                <a:gd name="connsiteY46" fmla="*/ 103991 h 180217"/>
                <a:gd name="connsiteX47" fmla="*/ 115801 w 132894"/>
                <a:gd name="connsiteY47" fmla="*/ 87340 h 180217"/>
                <a:gd name="connsiteX48" fmla="*/ 117067 w 132894"/>
                <a:gd name="connsiteY48" fmla="*/ 77720 h 180217"/>
                <a:gd name="connsiteX49" fmla="*/ 118343 w 132894"/>
                <a:gd name="connsiteY49" fmla="*/ 64903 h 180217"/>
                <a:gd name="connsiteX50" fmla="*/ 119000 w 132894"/>
                <a:gd name="connsiteY50" fmla="*/ 53380 h 180217"/>
                <a:gd name="connsiteX51" fmla="*/ 117715 w 132894"/>
                <a:gd name="connsiteY51" fmla="*/ 43770 h 180217"/>
                <a:gd name="connsiteX52" fmla="*/ 119000 w 132894"/>
                <a:gd name="connsiteY52" fmla="*/ 32875 h 180217"/>
                <a:gd name="connsiteX53" fmla="*/ 124759 w 132894"/>
                <a:gd name="connsiteY53" fmla="*/ 29668 h 180217"/>
                <a:gd name="connsiteX54" fmla="*/ 128596 w 132894"/>
                <a:gd name="connsiteY54" fmla="*/ 23902 h 180217"/>
                <a:gd name="connsiteX55" fmla="*/ 132442 w 132894"/>
                <a:gd name="connsiteY55" fmla="*/ 20705 h 180217"/>
                <a:gd name="connsiteX56" fmla="*/ 132442 w 132894"/>
                <a:gd name="connsiteY56" fmla="*/ 14948 h 180217"/>
                <a:gd name="connsiteX57" fmla="*/ 131166 w 132894"/>
                <a:gd name="connsiteY57" fmla="*/ 14948 h 180217"/>
                <a:gd name="connsiteX58" fmla="*/ 124750 w 132894"/>
                <a:gd name="connsiteY58" fmla="*/ 16861 h 180217"/>
                <a:gd name="connsiteX59" fmla="*/ 117048 w 132894"/>
                <a:gd name="connsiteY59" fmla="*/ 13664 h 180217"/>
                <a:gd name="connsiteX60" fmla="*/ 113211 w 132894"/>
                <a:gd name="connsiteY60" fmla="*/ 9182 h 180217"/>
                <a:gd name="connsiteX61" fmla="*/ 110003 w 132894"/>
                <a:gd name="connsiteY61" fmla="*/ 11732 h 180217"/>
                <a:gd name="connsiteX62" fmla="*/ 103596 w 132894"/>
                <a:gd name="connsiteY62" fmla="*/ 14948 h 180217"/>
                <a:gd name="connsiteX63" fmla="*/ 100388 w 132894"/>
                <a:gd name="connsiteY63" fmla="*/ 18793 h 180217"/>
                <a:gd name="connsiteX64" fmla="*/ 95247 w 132894"/>
                <a:gd name="connsiteY64" fmla="*/ 25187 h 180217"/>
                <a:gd name="connsiteX65" fmla="*/ 89497 w 132894"/>
                <a:gd name="connsiteY65" fmla="*/ 25187 h 180217"/>
                <a:gd name="connsiteX66" fmla="*/ 85661 w 132894"/>
                <a:gd name="connsiteY66" fmla="*/ 21990 h 180217"/>
                <a:gd name="connsiteX67" fmla="*/ 80539 w 132894"/>
                <a:gd name="connsiteY67" fmla="*/ 21342 h 180217"/>
                <a:gd name="connsiteX68" fmla="*/ 72837 w 132894"/>
                <a:gd name="connsiteY68" fmla="*/ 21990 h 180217"/>
                <a:gd name="connsiteX69" fmla="*/ 68344 w 132894"/>
                <a:gd name="connsiteY69" fmla="*/ 19420 h 180217"/>
                <a:gd name="connsiteX70" fmla="*/ 61937 w 132894"/>
                <a:gd name="connsiteY70" fmla="*/ 13007 h 180217"/>
                <a:gd name="connsiteX71" fmla="*/ 54892 w 132894"/>
                <a:gd name="connsiteY71" fmla="*/ 7888 h 180217"/>
                <a:gd name="connsiteX72" fmla="*/ 49751 w 132894"/>
                <a:gd name="connsiteY72" fmla="*/ 6613 h 180217"/>
                <a:gd name="connsiteX73" fmla="*/ 42069 w 132894"/>
                <a:gd name="connsiteY73" fmla="*/ 6613 h 180217"/>
                <a:gd name="connsiteX74" fmla="*/ 33739 w 132894"/>
                <a:gd name="connsiteY74" fmla="*/ 4682 h 180217"/>
                <a:gd name="connsiteX75" fmla="*/ 31816 w 132894"/>
                <a:gd name="connsiteY75" fmla="*/ 4044 h 180217"/>
                <a:gd name="connsiteX76" fmla="*/ 24552 w 132894"/>
                <a:gd name="connsiteY76" fmla="*/ 1066 h 180217"/>
                <a:gd name="connsiteX77" fmla="*/ 18145 w 132894"/>
                <a:gd name="connsiteY77" fmla="*/ 0 h 180217"/>
                <a:gd name="connsiteX78" fmla="*/ 6407 w 132894"/>
                <a:gd name="connsiteY78" fmla="*/ 2141 h 180217"/>
                <a:gd name="connsiteX79" fmla="*/ 0 w 132894"/>
                <a:gd name="connsiteY79" fmla="*/ 11732 h 18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32894" h="180217">
                  <a:moveTo>
                    <a:pt x="0" y="11732"/>
                  </a:moveTo>
                  <a:lnTo>
                    <a:pt x="2352" y="13017"/>
                  </a:lnTo>
                  <a:cubicBezTo>
                    <a:pt x="3856" y="15025"/>
                    <a:pt x="4931" y="15995"/>
                    <a:pt x="6198" y="18145"/>
                  </a:cubicBezTo>
                  <a:cubicBezTo>
                    <a:pt x="7426" y="20267"/>
                    <a:pt x="7492" y="21809"/>
                    <a:pt x="8758" y="23902"/>
                  </a:cubicBezTo>
                  <a:cubicBezTo>
                    <a:pt x="10681" y="27080"/>
                    <a:pt x="13319" y="27727"/>
                    <a:pt x="15156" y="30953"/>
                  </a:cubicBezTo>
                  <a:cubicBezTo>
                    <a:pt x="16631" y="33493"/>
                    <a:pt x="17127" y="35140"/>
                    <a:pt x="17736" y="37994"/>
                  </a:cubicBezTo>
                  <a:cubicBezTo>
                    <a:pt x="18612" y="42162"/>
                    <a:pt x="17498" y="44636"/>
                    <a:pt x="17736" y="48889"/>
                  </a:cubicBezTo>
                  <a:cubicBezTo>
                    <a:pt x="17888" y="51648"/>
                    <a:pt x="18307" y="53171"/>
                    <a:pt x="18374" y="55940"/>
                  </a:cubicBezTo>
                  <a:cubicBezTo>
                    <a:pt x="18450" y="59698"/>
                    <a:pt x="20249" y="62743"/>
                    <a:pt x="17736" y="65550"/>
                  </a:cubicBezTo>
                  <a:cubicBezTo>
                    <a:pt x="16241" y="67206"/>
                    <a:pt x="14366" y="66739"/>
                    <a:pt x="12624" y="68100"/>
                  </a:cubicBezTo>
                  <a:cubicBezTo>
                    <a:pt x="9758" y="70308"/>
                    <a:pt x="9606" y="72896"/>
                    <a:pt x="7483" y="75798"/>
                  </a:cubicBezTo>
                  <a:cubicBezTo>
                    <a:pt x="5360" y="78643"/>
                    <a:pt x="2809" y="79471"/>
                    <a:pt x="1704" y="82849"/>
                  </a:cubicBezTo>
                  <a:cubicBezTo>
                    <a:pt x="800" y="85694"/>
                    <a:pt x="1704" y="87540"/>
                    <a:pt x="1704" y="90537"/>
                  </a:cubicBezTo>
                  <a:lnTo>
                    <a:pt x="743" y="90442"/>
                  </a:lnTo>
                  <a:cubicBezTo>
                    <a:pt x="1647" y="90851"/>
                    <a:pt x="2533" y="91203"/>
                    <a:pt x="3637" y="91821"/>
                  </a:cubicBezTo>
                  <a:cubicBezTo>
                    <a:pt x="5693" y="92963"/>
                    <a:pt x="8416" y="92697"/>
                    <a:pt x="8768" y="95019"/>
                  </a:cubicBezTo>
                  <a:cubicBezTo>
                    <a:pt x="9082" y="97159"/>
                    <a:pt x="6788" y="97730"/>
                    <a:pt x="5560" y="99500"/>
                  </a:cubicBezTo>
                  <a:cubicBezTo>
                    <a:pt x="4541" y="100985"/>
                    <a:pt x="3503" y="101622"/>
                    <a:pt x="2980" y="103344"/>
                  </a:cubicBezTo>
                  <a:cubicBezTo>
                    <a:pt x="2380" y="105523"/>
                    <a:pt x="4465" y="107008"/>
                    <a:pt x="3627" y="109101"/>
                  </a:cubicBezTo>
                  <a:lnTo>
                    <a:pt x="2980" y="112317"/>
                  </a:lnTo>
                  <a:cubicBezTo>
                    <a:pt x="7997" y="115058"/>
                    <a:pt x="10577" y="117065"/>
                    <a:pt x="15813" y="119358"/>
                  </a:cubicBezTo>
                  <a:cubicBezTo>
                    <a:pt x="21820" y="121994"/>
                    <a:pt x="26389" y="120805"/>
                    <a:pt x="31835" y="124487"/>
                  </a:cubicBezTo>
                  <a:cubicBezTo>
                    <a:pt x="36071" y="127370"/>
                    <a:pt x="36938" y="130719"/>
                    <a:pt x="40812" y="134097"/>
                  </a:cubicBezTo>
                  <a:cubicBezTo>
                    <a:pt x="44715" y="137513"/>
                    <a:pt x="47219" y="139169"/>
                    <a:pt x="51703" y="141776"/>
                  </a:cubicBezTo>
                  <a:cubicBezTo>
                    <a:pt x="55092" y="143746"/>
                    <a:pt x="58310" y="143156"/>
                    <a:pt x="60690" y="146277"/>
                  </a:cubicBezTo>
                  <a:cubicBezTo>
                    <a:pt x="63422" y="149874"/>
                    <a:pt x="60442" y="153546"/>
                    <a:pt x="61956" y="157800"/>
                  </a:cubicBezTo>
                  <a:cubicBezTo>
                    <a:pt x="63812" y="163024"/>
                    <a:pt x="66097" y="165716"/>
                    <a:pt x="70286" y="169322"/>
                  </a:cubicBezTo>
                  <a:cubicBezTo>
                    <a:pt x="73180" y="171825"/>
                    <a:pt x="75255" y="172672"/>
                    <a:pt x="78616" y="174451"/>
                  </a:cubicBezTo>
                  <a:cubicBezTo>
                    <a:pt x="81776" y="176145"/>
                    <a:pt x="83614" y="177020"/>
                    <a:pt x="86946" y="178305"/>
                  </a:cubicBezTo>
                  <a:cubicBezTo>
                    <a:pt x="89164" y="179142"/>
                    <a:pt x="90468" y="179466"/>
                    <a:pt x="92734" y="180217"/>
                  </a:cubicBezTo>
                  <a:lnTo>
                    <a:pt x="93344" y="180217"/>
                  </a:lnTo>
                  <a:cubicBezTo>
                    <a:pt x="92515" y="178619"/>
                    <a:pt x="95057" y="177953"/>
                    <a:pt x="95923" y="176373"/>
                  </a:cubicBezTo>
                  <a:cubicBezTo>
                    <a:pt x="97228" y="174023"/>
                    <a:pt x="97837" y="172586"/>
                    <a:pt x="98484" y="169970"/>
                  </a:cubicBezTo>
                  <a:cubicBezTo>
                    <a:pt x="99274" y="166811"/>
                    <a:pt x="98360" y="164803"/>
                    <a:pt x="99141" y="161653"/>
                  </a:cubicBezTo>
                  <a:cubicBezTo>
                    <a:pt x="99893" y="158485"/>
                    <a:pt x="100255" y="156439"/>
                    <a:pt x="102340" y="153946"/>
                  </a:cubicBezTo>
                  <a:cubicBezTo>
                    <a:pt x="103587" y="152452"/>
                    <a:pt x="104834" y="152157"/>
                    <a:pt x="106186" y="150749"/>
                  </a:cubicBezTo>
                  <a:cubicBezTo>
                    <a:pt x="107642" y="149179"/>
                    <a:pt x="108309" y="148123"/>
                    <a:pt x="109375" y="146267"/>
                  </a:cubicBezTo>
                  <a:cubicBezTo>
                    <a:pt x="110613" y="144126"/>
                    <a:pt x="110318" y="142337"/>
                    <a:pt x="111945" y="140501"/>
                  </a:cubicBezTo>
                  <a:cubicBezTo>
                    <a:pt x="113497" y="138722"/>
                    <a:pt x="115515" y="139074"/>
                    <a:pt x="117067" y="137294"/>
                  </a:cubicBezTo>
                  <a:cubicBezTo>
                    <a:pt x="118029" y="136200"/>
                    <a:pt x="118133" y="135268"/>
                    <a:pt x="119000" y="134097"/>
                  </a:cubicBezTo>
                  <a:cubicBezTo>
                    <a:pt x="120256" y="132394"/>
                    <a:pt x="121808" y="132109"/>
                    <a:pt x="122846" y="130253"/>
                  </a:cubicBezTo>
                  <a:cubicBezTo>
                    <a:pt x="123741" y="128664"/>
                    <a:pt x="123369" y="127427"/>
                    <a:pt x="124122" y="125772"/>
                  </a:cubicBezTo>
                  <a:cubicBezTo>
                    <a:pt x="125302" y="123174"/>
                    <a:pt x="126787" y="122184"/>
                    <a:pt x="128605" y="120015"/>
                  </a:cubicBezTo>
                  <a:lnTo>
                    <a:pt x="126045" y="120643"/>
                  </a:lnTo>
                  <a:cubicBezTo>
                    <a:pt x="124550" y="118645"/>
                    <a:pt x="123683" y="117531"/>
                    <a:pt x="122208" y="115514"/>
                  </a:cubicBezTo>
                  <a:cubicBezTo>
                    <a:pt x="120932" y="113782"/>
                    <a:pt x="120152" y="112840"/>
                    <a:pt x="119000" y="111033"/>
                  </a:cubicBezTo>
                  <a:cubicBezTo>
                    <a:pt x="117305" y="108397"/>
                    <a:pt x="116153" y="106951"/>
                    <a:pt x="115163" y="103991"/>
                  </a:cubicBezTo>
                  <a:cubicBezTo>
                    <a:pt x="113059" y="97826"/>
                    <a:pt x="115163" y="93801"/>
                    <a:pt x="115801" y="87340"/>
                  </a:cubicBezTo>
                  <a:cubicBezTo>
                    <a:pt x="116172" y="83572"/>
                    <a:pt x="116639" y="81478"/>
                    <a:pt x="117067" y="77720"/>
                  </a:cubicBezTo>
                  <a:cubicBezTo>
                    <a:pt x="117677" y="72744"/>
                    <a:pt x="117971" y="69927"/>
                    <a:pt x="118343" y="64903"/>
                  </a:cubicBezTo>
                  <a:cubicBezTo>
                    <a:pt x="118695" y="60412"/>
                    <a:pt x="119199" y="57871"/>
                    <a:pt x="119000" y="53380"/>
                  </a:cubicBezTo>
                  <a:cubicBezTo>
                    <a:pt x="118819" y="49603"/>
                    <a:pt x="117791" y="47547"/>
                    <a:pt x="117715" y="43770"/>
                  </a:cubicBezTo>
                  <a:cubicBezTo>
                    <a:pt x="117657" y="39497"/>
                    <a:pt x="116191" y="36091"/>
                    <a:pt x="119000" y="32875"/>
                  </a:cubicBezTo>
                  <a:cubicBezTo>
                    <a:pt x="120685" y="30934"/>
                    <a:pt x="122855" y="31410"/>
                    <a:pt x="124759" y="29668"/>
                  </a:cubicBezTo>
                  <a:cubicBezTo>
                    <a:pt x="126758" y="27841"/>
                    <a:pt x="126758" y="25872"/>
                    <a:pt x="128596" y="23902"/>
                  </a:cubicBezTo>
                  <a:cubicBezTo>
                    <a:pt x="129948" y="22494"/>
                    <a:pt x="131566" y="22456"/>
                    <a:pt x="132442" y="20705"/>
                  </a:cubicBezTo>
                  <a:cubicBezTo>
                    <a:pt x="133461" y="18697"/>
                    <a:pt x="132442" y="17184"/>
                    <a:pt x="132442" y="14948"/>
                  </a:cubicBezTo>
                  <a:lnTo>
                    <a:pt x="131166" y="14948"/>
                  </a:lnTo>
                  <a:cubicBezTo>
                    <a:pt x="128653" y="15691"/>
                    <a:pt x="127368" y="16899"/>
                    <a:pt x="124750" y="16861"/>
                  </a:cubicBezTo>
                  <a:cubicBezTo>
                    <a:pt x="121484" y="16823"/>
                    <a:pt x="119590" y="15672"/>
                    <a:pt x="117048" y="13664"/>
                  </a:cubicBezTo>
                  <a:cubicBezTo>
                    <a:pt x="115239" y="12237"/>
                    <a:pt x="115496" y="9001"/>
                    <a:pt x="113211" y="9182"/>
                  </a:cubicBezTo>
                  <a:cubicBezTo>
                    <a:pt x="111612" y="9306"/>
                    <a:pt x="111346" y="10838"/>
                    <a:pt x="110003" y="11732"/>
                  </a:cubicBezTo>
                  <a:cubicBezTo>
                    <a:pt x="107690" y="13312"/>
                    <a:pt x="105719" y="13121"/>
                    <a:pt x="103596" y="14948"/>
                  </a:cubicBezTo>
                  <a:cubicBezTo>
                    <a:pt x="102111" y="16214"/>
                    <a:pt x="101626" y="17270"/>
                    <a:pt x="100388" y="18793"/>
                  </a:cubicBezTo>
                  <a:cubicBezTo>
                    <a:pt x="98360" y="21266"/>
                    <a:pt x="98246" y="24054"/>
                    <a:pt x="95247" y="25187"/>
                  </a:cubicBezTo>
                  <a:cubicBezTo>
                    <a:pt x="93153" y="25986"/>
                    <a:pt x="91592" y="26005"/>
                    <a:pt x="89497" y="25187"/>
                  </a:cubicBezTo>
                  <a:cubicBezTo>
                    <a:pt x="87679" y="24483"/>
                    <a:pt x="87432" y="22770"/>
                    <a:pt x="85661" y="21990"/>
                  </a:cubicBezTo>
                  <a:cubicBezTo>
                    <a:pt x="83824" y="21171"/>
                    <a:pt x="82538" y="21428"/>
                    <a:pt x="80539" y="21342"/>
                  </a:cubicBezTo>
                  <a:cubicBezTo>
                    <a:pt x="77521" y="21219"/>
                    <a:pt x="75741" y="22817"/>
                    <a:pt x="72837" y="21990"/>
                  </a:cubicBezTo>
                  <a:cubicBezTo>
                    <a:pt x="70914" y="21428"/>
                    <a:pt x="69981" y="20591"/>
                    <a:pt x="68344" y="19420"/>
                  </a:cubicBezTo>
                  <a:cubicBezTo>
                    <a:pt x="65469" y="17375"/>
                    <a:pt x="64631" y="15300"/>
                    <a:pt x="61937" y="13007"/>
                  </a:cubicBezTo>
                  <a:cubicBezTo>
                    <a:pt x="59357" y="10819"/>
                    <a:pt x="58034" y="9182"/>
                    <a:pt x="54892" y="7888"/>
                  </a:cubicBezTo>
                  <a:cubicBezTo>
                    <a:pt x="52988" y="7108"/>
                    <a:pt x="51808" y="6908"/>
                    <a:pt x="49751" y="6613"/>
                  </a:cubicBezTo>
                  <a:cubicBezTo>
                    <a:pt x="46800" y="6166"/>
                    <a:pt x="45058" y="6927"/>
                    <a:pt x="42069" y="6613"/>
                  </a:cubicBezTo>
                  <a:cubicBezTo>
                    <a:pt x="38756" y="6242"/>
                    <a:pt x="36985" y="5443"/>
                    <a:pt x="33739" y="4682"/>
                  </a:cubicBezTo>
                  <a:lnTo>
                    <a:pt x="31816" y="4044"/>
                  </a:lnTo>
                  <a:lnTo>
                    <a:pt x="24552" y="1066"/>
                  </a:lnTo>
                  <a:lnTo>
                    <a:pt x="18145" y="0"/>
                  </a:lnTo>
                  <a:cubicBezTo>
                    <a:pt x="18145" y="0"/>
                    <a:pt x="7464" y="0"/>
                    <a:pt x="6407" y="2141"/>
                  </a:cubicBezTo>
                  <a:cubicBezTo>
                    <a:pt x="4674" y="5576"/>
                    <a:pt x="0" y="11732"/>
                    <a:pt x="0" y="1173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6" name="任意形状 491"/>
            <p:cNvSpPr/>
            <p:nvPr/>
          </p:nvSpPr>
          <p:spPr>
            <a:xfrm>
              <a:off x="15030846" y="4680386"/>
              <a:ext cx="28094" cy="35908"/>
            </a:xfrm>
            <a:custGeom>
              <a:avLst/>
              <a:gdLst>
                <a:gd name="connsiteX0" fmla="*/ 23611 w 28094"/>
                <a:gd name="connsiteY0" fmla="*/ 0 h 35908"/>
                <a:gd name="connsiteX1" fmla="*/ 19765 w 28094"/>
                <a:gd name="connsiteY1" fmla="*/ 1922 h 35908"/>
                <a:gd name="connsiteX2" fmla="*/ 15281 w 28094"/>
                <a:gd name="connsiteY2" fmla="*/ 7051 h 35908"/>
                <a:gd name="connsiteX3" fmla="*/ 9512 w 28094"/>
                <a:gd name="connsiteY3" fmla="*/ 5766 h 35908"/>
                <a:gd name="connsiteX4" fmla="*/ 5647 w 28094"/>
                <a:gd name="connsiteY4" fmla="*/ 12817 h 35908"/>
                <a:gd name="connsiteX5" fmla="*/ 1191 w 28094"/>
                <a:gd name="connsiteY5" fmla="*/ 21143 h 35908"/>
                <a:gd name="connsiteX6" fmla="*/ 1191 w 28094"/>
                <a:gd name="connsiteY6" fmla="*/ 32028 h 35908"/>
                <a:gd name="connsiteX7" fmla="*/ 4371 w 28094"/>
                <a:gd name="connsiteY7" fmla="*/ 35872 h 35908"/>
                <a:gd name="connsiteX8" fmla="*/ 8864 w 28094"/>
                <a:gd name="connsiteY8" fmla="*/ 32666 h 35908"/>
                <a:gd name="connsiteX9" fmla="*/ 12063 w 28094"/>
                <a:gd name="connsiteY9" fmla="*/ 34588 h 35908"/>
                <a:gd name="connsiteX10" fmla="*/ 15909 w 28094"/>
                <a:gd name="connsiteY10" fmla="*/ 30106 h 35908"/>
                <a:gd name="connsiteX11" fmla="*/ 18480 w 28094"/>
                <a:gd name="connsiteY11" fmla="*/ 35872 h 35908"/>
                <a:gd name="connsiteX12" fmla="*/ 22326 w 28094"/>
                <a:gd name="connsiteY12" fmla="*/ 30106 h 35908"/>
                <a:gd name="connsiteX13" fmla="*/ 24906 w 28094"/>
                <a:gd name="connsiteY13" fmla="*/ 26262 h 35908"/>
                <a:gd name="connsiteX14" fmla="*/ 28095 w 28094"/>
                <a:gd name="connsiteY14" fmla="*/ 25624 h 35908"/>
                <a:gd name="connsiteX15" fmla="*/ 23620 w 28094"/>
                <a:gd name="connsiteY15" fmla="*/ 24340 h 35908"/>
                <a:gd name="connsiteX16" fmla="*/ 18480 w 28094"/>
                <a:gd name="connsiteY16" fmla="*/ 24977 h 35908"/>
                <a:gd name="connsiteX17" fmla="*/ 16576 w 28094"/>
                <a:gd name="connsiteY17" fmla="*/ 19221 h 35908"/>
                <a:gd name="connsiteX18" fmla="*/ 24249 w 28094"/>
                <a:gd name="connsiteY18" fmla="*/ 16661 h 35908"/>
                <a:gd name="connsiteX19" fmla="*/ 26829 w 28094"/>
                <a:gd name="connsiteY19" fmla="*/ 12817 h 35908"/>
                <a:gd name="connsiteX20" fmla="*/ 24249 w 28094"/>
                <a:gd name="connsiteY20" fmla="*/ 7051 h 35908"/>
                <a:gd name="connsiteX21" fmla="*/ 23611 w 28094"/>
                <a:gd name="connsiteY21" fmla="*/ 0 h 3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094" h="35908">
                  <a:moveTo>
                    <a:pt x="23611" y="0"/>
                  </a:moveTo>
                  <a:lnTo>
                    <a:pt x="19765" y="1922"/>
                  </a:lnTo>
                  <a:cubicBezTo>
                    <a:pt x="18004" y="3920"/>
                    <a:pt x="17832" y="6337"/>
                    <a:pt x="15281" y="7051"/>
                  </a:cubicBezTo>
                  <a:cubicBezTo>
                    <a:pt x="13072" y="7669"/>
                    <a:pt x="11682" y="5052"/>
                    <a:pt x="9512" y="5766"/>
                  </a:cubicBezTo>
                  <a:cubicBezTo>
                    <a:pt x="6542" y="6727"/>
                    <a:pt x="7151" y="10057"/>
                    <a:pt x="5647" y="12817"/>
                  </a:cubicBezTo>
                  <a:cubicBezTo>
                    <a:pt x="3904" y="16061"/>
                    <a:pt x="2143" y="17584"/>
                    <a:pt x="1191" y="21143"/>
                  </a:cubicBezTo>
                  <a:cubicBezTo>
                    <a:pt x="49" y="25234"/>
                    <a:pt x="-789" y="28260"/>
                    <a:pt x="1191" y="32028"/>
                  </a:cubicBezTo>
                  <a:cubicBezTo>
                    <a:pt x="2077" y="33760"/>
                    <a:pt x="2458" y="35539"/>
                    <a:pt x="4371" y="35872"/>
                  </a:cubicBezTo>
                  <a:cubicBezTo>
                    <a:pt x="6503" y="36243"/>
                    <a:pt x="6732" y="32485"/>
                    <a:pt x="8864" y="32666"/>
                  </a:cubicBezTo>
                  <a:cubicBezTo>
                    <a:pt x="10311" y="32789"/>
                    <a:pt x="10626" y="34550"/>
                    <a:pt x="12063" y="34588"/>
                  </a:cubicBezTo>
                  <a:cubicBezTo>
                    <a:pt x="14376" y="34654"/>
                    <a:pt x="13624" y="29887"/>
                    <a:pt x="15909" y="30106"/>
                  </a:cubicBezTo>
                  <a:cubicBezTo>
                    <a:pt x="18365" y="30334"/>
                    <a:pt x="16062" y="35463"/>
                    <a:pt x="18480" y="35872"/>
                  </a:cubicBezTo>
                  <a:cubicBezTo>
                    <a:pt x="21136" y="36329"/>
                    <a:pt x="20831" y="32352"/>
                    <a:pt x="22326" y="30106"/>
                  </a:cubicBezTo>
                  <a:cubicBezTo>
                    <a:pt x="23325" y="28612"/>
                    <a:pt x="23887" y="27765"/>
                    <a:pt x="24906" y="26262"/>
                  </a:cubicBezTo>
                  <a:lnTo>
                    <a:pt x="28095" y="25624"/>
                  </a:lnTo>
                  <a:cubicBezTo>
                    <a:pt x="26581" y="24654"/>
                    <a:pt x="25429" y="24502"/>
                    <a:pt x="23620" y="24340"/>
                  </a:cubicBezTo>
                  <a:cubicBezTo>
                    <a:pt x="21602" y="24168"/>
                    <a:pt x="20260" y="25938"/>
                    <a:pt x="18480" y="24977"/>
                  </a:cubicBezTo>
                  <a:cubicBezTo>
                    <a:pt x="16385" y="23854"/>
                    <a:pt x="15814" y="21466"/>
                    <a:pt x="16576" y="19221"/>
                  </a:cubicBezTo>
                  <a:cubicBezTo>
                    <a:pt x="17556" y="16214"/>
                    <a:pt x="21926" y="18802"/>
                    <a:pt x="24249" y="16661"/>
                  </a:cubicBezTo>
                  <a:cubicBezTo>
                    <a:pt x="25572" y="15434"/>
                    <a:pt x="26514" y="14587"/>
                    <a:pt x="26829" y="12817"/>
                  </a:cubicBezTo>
                  <a:cubicBezTo>
                    <a:pt x="27238" y="10391"/>
                    <a:pt x="24906" y="9420"/>
                    <a:pt x="24249" y="7051"/>
                  </a:cubicBezTo>
                  <a:cubicBezTo>
                    <a:pt x="23516" y="4386"/>
                    <a:pt x="25277" y="2188"/>
                    <a:pt x="23611" y="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7" name="任意形状 492"/>
            <p:cNvSpPr/>
            <p:nvPr/>
          </p:nvSpPr>
          <p:spPr>
            <a:xfrm>
              <a:off x="14734777" y="4000947"/>
              <a:ext cx="43112" cy="58564"/>
            </a:xfrm>
            <a:custGeom>
              <a:avLst/>
              <a:gdLst>
                <a:gd name="connsiteX0" fmla="*/ 15898 w 43112"/>
                <a:gd name="connsiteY0" fmla="*/ 2358 h 58564"/>
                <a:gd name="connsiteX1" fmla="*/ 12690 w 43112"/>
                <a:gd name="connsiteY1" fmla="*/ 427 h 58564"/>
                <a:gd name="connsiteX2" fmla="*/ 5636 w 43112"/>
                <a:gd name="connsiteY2" fmla="*/ 1074 h 58564"/>
                <a:gd name="connsiteX3" fmla="*/ 0 w 43112"/>
                <a:gd name="connsiteY3" fmla="*/ 4832 h 58564"/>
                <a:gd name="connsiteX4" fmla="*/ 7568 w 43112"/>
                <a:gd name="connsiteY4" fmla="*/ 11322 h 58564"/>
                <a:gd name="connsiteX5" fmla="*/ 9501 w 43112"/>
                <a:gd name="connsiteY5" fmla="*/ 19010 h 58564"/>
                <a:gd name="connsiteX6" fmla="*/ 15898 w 43112"/>
                <a:gd name="connsiteY6" fmla="*/ 25414 h 58564"/>
                <a:gd name="connsiteX7" fmla="*/ 24228 w 43112"/>
                <a:gd name="connsiteY7" fmla="*/ 33102 h 58564"/>
                <a:gd name="connsiteX8" fmla="*/ 31264 w 43112"/>
                <a:gd name="connsiteY8" fmla="*/ 47194 h 58564"/>
                <a:gd name="connsiteX9" fmla="*/ 29359 w 43112"/>
                <a:gd name="connsiteY9" fmla="*/ 52322 h 58564"/>
                <a:gd name="connsiteX10" fmla="*/ 29997 w 43112"/>
                <a:gd name="connsiteY10" fmla="*/ 58307 h 58564"/>
                <a:gd name="connsiteX11" fmla="*/ 31578 w 43112"/>
                <a:gd name="connsiteY11" fmla="*/ 58564 h 58564"/>
                <a:gd name="connsiteX12" fmla="*/ 38308 w 43112"/>
                <a:gd name="connsiteY12" fmla="*/ 50400 h 58564"/>
                <a:gd name="connsiteX13" fmla="*/ 38965 w 43112"/>
                <a:gd name="connsiteY13" fmla="*/ 44634 h 58564"/>
                <a:gd name="connsiteX14" fmla="*/ 42802 w 43112"/>
                <a:gd name="connsiteY14" fmla="*/ 37583 h 58564"/>
                <a:gd name="connsiteX15" fmla="*/ 42802 w 43112"/>
                <a:gd name="connsiteY15" fmla="*/ 30542 h 58564"/>
                <a:gd name="connsiteX16" fmla="*/ 42173 w 43112"/>
                <a:gd name="connsiteY16" fmla="*/ 22854 h 58564"/>
                <a:gd name="connsiteX17" fmla="*/ 39612 w 43112"/>
                <a:gd name="connsiteY17" fmla="*/ 15166 h 58564"/>
                <a:gd name="connsiteX18" fmla="*/ 35110 w 43112"/>
                <a:gd name="connsiteY18" fmla="*/ 10684 h 58564"/>
                <a:gd name="connsiteX19" fmla="*/ 29969 w 43112"/>
                <a:gd name="connsiteY19" fmla="*/ 9409 h 58564"/>
                <a:gd name="connsiteX20" fmla="*/ 22277 w 43112"/>
                <a:gd name="connsiteY20" fmla="*/ 9409 h 58564"/>
                <a:gd name="connsiteX21" fmla="*/ 19087 w 43112"/>
                <a:gd name="connsiteY21" fmla="*/ 6193 h 58564"/>
                <a:gd name="connsiteX22" fmla="*/ 15898 w 43112"/>
                <a:gd name="connsiteY22" fmla="*/ 2358 h 5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112" h="58564">
                  <a:moveTo>
                    <a:pt x="15898" y="2358"/>
                  </a:moveTo>
                  <a:cubicBezTo>
                    <a:pt x="14765" y="1435"/>
                    <a:pt x="14070" y="902"/>
                    <a:pt x="12690" y="427"/>
                  </a:cubicBezTo>
                  <a:cubicBezTo>
                    <a:pt x="10072" y="-449"/>
                    <a:pt x="8235" y="151"/>
                    <a:pt x="5636" y="1074"/>
                  </a:cubicBezTo>
                  <a:cubicBezTo>
                    <a:pt x="3141" y="1959"/>
                    <a:pt x="2142" y="3367"/>
                    <a:pt x="0" y="4832"/>
                  </a:cubicBezTo>
                  <a:cubicBezTo>
                    <a:pt x="2951" y="7068"/>
                    <a:pt x="5674" y="7906"/>
                    <a:pt x="7568" y="11322"/>
                  </a:cubicBezTo>
                  <a:cubicBezTo>
                    <a:pt x="9063" y="14033"/>
                    <a:pt x="8035" y="16298"/>
                    <a:pt x="9501" y="19010"/>
                  </a:cubicBezTo>
                  <a:cubicBezTo>
                    <a:pt x="11176" y="22121"/>
                    <a:pt x="13337" y="22968"/>
                    <a:pt x="15898" y="25414"/>
                  </a:cubicBezTo>
                  <a:cubicBezTo>
                    <a:pt x="19078" y="28487"/>
                    <a:pt x="21477" y="29657"/>
                    <a:pt x="24228" y="33102"/>
                  </a:cubicBezTo>
                  <a:cubicBezTo>
                    <a:pt x="28055" y="37897"/>
                    <a:pt x="32244" y="41123"/>
                    <a:pt x="31264" y="47194"/>
                  </a:cubicBezTo>
                  <a:cubicBezTo>
                    <a:pt x="30940" y="49306"/>
                    <a:pt x="29607" y="50201"/>
                    <a:pt x="29359" y="52322"/>
                  </a:cubicBezTo>
                  <a:cubicBezTo>
                    <a:pt x="29064" y="54663"/>
                    <a:pt x="29064" y="56423"/>
                    <a:pt x="29997" y="58307"/>
                  </a:cubicBezTo>
                  <a:lnTo>
                    <a:pt x="31578" y="58564"/>
                  </a:lnTo>
                  <a:cubicBezTo>
                    <a:pt x="29845" y="56319"/>
                    <a:pt x="38965" y="53179"/>
                    <a:pt x="38308" y="50400"/>
                  </a:cubicBezTo>
                  <a:cubicBezTo>
                    <a:pt x="37813" y="48193"/>
                    <a:pt x="38346" y="46813"/>
                    <a:pt x="38965" y="44634"/>
                  </a:cubicBezTo>
                  <a:cubicBezTo>
                    <a:pt x="39793" y="41618"/>
                    <a:pt x="42078" y="40628"/>
                    <a:pt x="42802" y="37583"/>
                  </a:cubicBezTo>
                  <a:cubicBezTo>
                    <a:pt x="43440" y="34910"/>
                    <a:pt x="42916" y="33283"/>
                    <a:pt x="42802" y="30542"/>
                  </a:cubicBezTo>
                  <a:cubicBezTo>
                    <a:pt x="42668" y="27535"/>
                    <a:pt x="42745" y="25804"/>
                    <a:pt x="42173" y="22854"/>
                  </a:cubicBezTo>
                  <a:cubicBezTo>
                    <a:pt x="41535" y="19752"/>
                    <a:pt x="41336" y="17801"/>
                    <a:pt x="39612" y="15166"/>
                  </a:cubicBezTo>
                  <a:cubicBezTo>
                    <a:pt x="38223" y="13101"/>
                    <a:pt x="37309" y="11845"/>
                    <a:pt x="35110" y="10684"/>
                  </a:cubicBezTo>
                  <a:cubicBezTo>
                    <a:pt x="33310" y="9714"/>
                    <a:pt x="32015" y="9695"/>
                    <a:pt x="29969" y="9409"/>
                  </a:cubicBezTo>
                  <a:cubicBezTo>
                    <a:pt x="27018" y="8971"/>
                    <a:pt x="24914" y="10836"/>
                    <a:pt x="22277" y="9409"/>
                  </a:cubicBezTo>
                  <a:cubicBezTo>
                    <a:pt x="20744" y="8562"/>
                    <a:pt x="20268" y="7496"/>
                    <a:pt x="19087" y="6193"/>
                  </a:cubicBezTo>
                  <a:cubicBezTo>
                    <a:pt x="17774" y="4766"/>
                    <a:pt x="17421" y="3586"/>
                    <a:pt x="15898" y="23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8" name="任意形状 493"/>
            <p:cNvSpPr/>
            <p:nvPr/>
          </p:nvSpPr>
          <p:spPr>
            <a:xfrm>
              <a:off x="14734063" y="4005228"/>
              <a:ext cx="761" cy="637"/>
            </a:xfrm>
            <a:custGeom>
              <a:avLst/>
              <a:gdLst>
                <a:gd name="connsiteX0" fmla="*/ 619 w 761"/>
                <a:gd name="connsiteY0" fmla="*/ 637 h 637"/>
                <a:gd name="connsiteX1" fmla="*/ 761 w 761"/>
                <a:gd name="connsiteY1" fmla="*/ 552 h 637"/>
                <a:gd name="connsiteX2" fmla="*/ 0 w 761"/>
                <a:gd name="connsiteY2" fmla="*/ 0 h 637"/>
                <a:gd name="connsiteX3" fmla="*/ 619 w 761"/>
                <a:gd name="connsiteY3" fmla="*/ 637 h 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637">
                  <a:moveTo>
                    <a:pt x="619" y="637"/>
                  </a:moveTo>
                  <a:cubicBezTo>
                    <a:pt x="676" y="609"/>
                    <a:pt x="695" y="580"/>
                    <a:pt x="761" y="552"/>
                  </a:cubicBezTo>
                  <a:cubicBezTo>
                    <a:pt x="505" y="362"/>
                    <a:pt x="248" y="219"/>
                    <a:pt x="0" y="0"/>
                  </a:cubicBezTo>
                  <a:lnTo>
                    <a:pt x="619" y="63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09" name="任意形状 494"/>
            <p:cNvSpPr/>
            <p:nvPr/>
          </p:nvSpPr>
          <p:spPr>
            <a:xfrm>
              <a:off x="14606670" y="3787999"/>
              <a:ext cx="8600" cy="7249"/>
            </a:xfrm>
            <a:custGeom>
              <a:avLst/>
              <a:gdLst>
                <a:gd name="connsiteX0" fmla="*/ 445 w 8600"/>
                <a:gd name="connsiteY0" fmla="*/ 5839 h 7249"/>
                <a:gd name="connsiteX1" fmla="*/ 4928 w 8600"/>
                <a:gd name="connsiteY1" fmla="*/ 7124 h 7249"/>
                <a:gd name="connsiteX2" fmla="*/ 8137 w 8600"/>
                <a:gd name="connsiteY2" fmla="*/ 5202 h 7249"/>
                <a:gd name="connsiteX3" fmla="*/ 7499 w 8600"/>
                <a:gd name="connsiteY3" fmla="*/ 720 h 7249"/>
                <a:gd name="connsiteX4" fmla="*/ 445 w 8600"/>
                <a:gd name="connsiteY4" fmla="*/ 5839 h 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0" h="7249">
                  <a:moveTo>
                    <a:pt x="445" y="5839"/>
                  </a:moveTo>
                  <a:cubicBezTo>
                    <a:pt x="1663" y="7190"/>
                    <a:pt x="3148" y="7447"/>
                    <a:pt x="4928" y="7124"/>
                  </a:cubicBezTo>
                  <a:cubicBezTo>
                    <a:pt x="6347" y="6867"/>
                    <a:pt x="7423" y="6477"/>
                    <a:pt x="8137" y="5202"/>
                  </a:cubicBezTo>
                  <a:cubicBezTo>
                    <a:pt x="8984" y="3660"/>
                    <a:pt x="8613" y="2081"/>
                    <a:pt x="7499" y="720"/>
                  </a:cubicBezTo>
                  <a:cubicBezTo>
                    <a:pt x="5319" y="-1906"/>
                    <a:pt x="-1840" y="3308"/>
                    <a:pt x="445" y="583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0" name="任意形状 495"/>
            <p:cNvSpPr/>
            <p:nvPr/>
          </p:nvSpPr>
          <p:spPr>
            <a:xfrm>
              <a:off x="14321182" y="3783102"/>
              <a:ext cx="13005" cy="9886"/>
            </a:xfrm>
            <a:custGeom>
              <a:avLst/>
              <a:gdLst>
                <a:gd name="connsiteX0" fmla="*/ 1380 w 13005"/>
                <a:gd name="connsiteY0" fmla="*/ 8177 h 9886"/>
                <a:gd name="connsiteX1" fmla="*/ 9062 w 13005"/>
                <a:gd name="connsiteY1" fmla="*/ 8815 h 9886"/>
                <a:gd name="connsiteX2" fmla="*/ 12908 w 13005"/>
                <a:gd name="connsiteY2" fmla="*/ 3696 h 9886"/>
                <a:gd name="connsiteX3" fmla="*/ 9062 w 13005"/>
                <a:gd name="connsiteY3" fmla="*/ 489 h 9886"/>
                <a:gd name="connsiteX4" fmla="*/ 3941 w 13005"/>
                <a:gd name="connsiteY4" fmla="*/ 489 h 9886"/>
                <a:gd name="connsiteX5" fmla="*/ 732 w 13005"/>
                <a:gd name="connsiteY5" fmla="*/ 2411 h 9886"/>
                <a:gd name="connsiteX6" fmla="*/ 704 w 13005"/>
                <a:gd name="connsiteY6" fmla="*/ 7197 h 9886"/>
                <a:gd name="connsiteX7" fmla="*/ 1380 w 13005"/>
                <a:gd name="connsiteY7" fmla="*/ 8177 h 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05" h="9886">
                  <a:moveTo>
                    <a:pt x="1380" y="8177"/>
                  </a:moveTo>
                  <a:cubicBezTo>
                    <a:pt x="3274" y="10509"/>
                    <a:pt x="6387" y="10185"/>
                    <a:pt x="9062" y="8815"/>
                  </a:cubicBezTo>
                  <a:cubicBezTo>
                    <a:pt x="11299" y="7673"/>
                    <a:pt x="13499" y="6122"/>
                    <a:pt x="12908" y="3696"/>
                  </a:cubicBezTo>
                  <a:cubicBezTo>
                    <a:pt x="12461" y="1793"/>
                    <a:pt x="10909" y="1155"/>
                    <a:pt x="9062" y="489"/>
                  </a:cubicBezTo>
                  <a:cubicBezTo>
                    <a:pt x="7187" y="-196"/>
                    <a:pt x="5845" y="-129"/>
                    <a:pt x="3941" y="489"/>
                  </a:cubicBezTo>
                  <a:cubicBezTo>
                    <a:pt x="2551" y="936"/>
                    <a:pt x="1551" y="1203"/>
                    <a:pt x="732" y="2411"/>
                  </a:cubicBezTo>
                  <a:cubicBezTo>
                    <a:pt x="-305" y="3943"/>
                    <a:pt x="-172" y="5656"/>
                    <a:pt x="704" y="7197"/>
                  </a:cubicBezTo>
                  <a:cubicBezTo>
                    <a:pt x="904" y="7530"/>
                    <a:pt x="1123" y="7863"/>
                    <a:pt x="1380" y="817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1" name="任意形状 496"/>
            <p:cNvSpPr/>
            <p:nvPr/>
          </p:nvSpPr>
          <p:spPr>
            <a:xfrm>
              <a:off x="14299518" y="3807164"/>
              <a:ext cx="12226" cy="6806"/>
            </a:xfrm>
            <a:custGeom>
              <a:avLst/>
              <a:gdLst>
                <a:gd name="connsiteX0" fmla="*/ 2577 w 12226"/>
                <a:gd name="connsiteY0" fmla="*/ 6533 h 6806"/>
                <a:gd name="connsiteX1" fmla="*/ 7070 w 12226"/>
                <a:gd name="connsiteY1" fmla="*/ 5895 h 6806"/>
                <a:gd name="connsiteX2" fmla="*/ 12201 w 12226"/>
                <a:gd name="connsiteY2" fmla="*/ 2689 h 6806"/>
                <a:gd name="connsiteX3" fmla="*/ 7708 w 12226"/>
                <a:gd name="connsiteY3" fmla="*/ 129 h 6806"/>
                <a:gd name="connsiteX4" fmla="*/ 3224 w 12226"/>
                <a:gd name="connsiteY4" fmla="*/ 767 h 6806"/>
                <a:gd name="connsiteX5" fmla="*/ 16 w 12226"/>
                <a:gd name="connsiteY5" fmla="*/ 3336 h 6806"/>
                <a:gd name="connsiteX6" fmla="*/ 2577 w 12226"/>
                <a:gd name="connsiteY6" fmla="*/ 6533 h 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6" h="6806">
                  <a:moveTo>
                    <a:pt x="2577" y="6533"/>
                  </a:moveTo>
                  <a:cubicBezTo>
                    <a:pt x="4204" y="7227"/>
                    <a:pt x="5385" y="6447"/>
                    <a:pt x="7070" y="5895"/>
                  </a:cubicBezTo>
                  <a:cubicBezTo>
                    <a:pt x="9298" y="5153"/>
                    <a:pt x="12544" y="5020"/>
                    <a:pt x="12201" y="2689"/>
                  </a:cubicBezTo>
                  <a:cubicBezTo>
                    <a:pt x="11887" y="700"/>
                    <a:pt x="9688" y="462"/>
                    <a:pt x="7708" y="129"/>
                  </a:cubicBezTo>
                  <a:cubicBezTo>
                    <a:pt x="5975" y="-166"/>
                    <a:pt x="4842" y="44"/>
                    <a:pt x="3224" y="767"/>
                  </a:cubicBezTo>
                  <a:cubicBezTo>
                    <a:pt x="1758" y="1423"/>
                    <a:pt x="197" y="1737"/>
                    <a:pt x="16" y="3336"/>
                  </a:cubicBezTo>
                  <a:cubicBezTo>
                    <a:pt x="-156" y="4925"/>
                    <a:pt x="1111" y="5905"/>
                    <a:pt x="2577" y="653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2" name="任意形状 497"/>
            <p:cNvSpPr/>
            <p:nvPr/>
          </p:nvSpPr>
          <p:spPr>
            <a:xfrm>
              <a:off x="14246309" y="3819723"/>
              <a:ext cx="124708" cy="155910"/>
            </a:xfrm>
            <a:custGeom>
              <a:avLst/>
              <a:gdLst>
                <a:gd name="connsiteX0" fmla="*/ 5139 w 124708"/>
                <a:gd name="connsiteY0" fmla="*/ 17676 h 155910"/>
                <a:gd name="connsiteX1" fmla="*/ 8138 w 124708"/>
                <a:gd name="connsiteY1" fmla="*/ 17191 h 155910"/>
                <a:gd name="connsiteX2" fmla="*/ 6424 w 124708"/>
                <a:gd name="connsiteY2" fmla="*/ 21520 h 155910"/>
                <a:gd name="connsiteX3" fmla="*/ 7700 w 124708"/>
                <a:gd name="connsiteY3" fmla="*/ 27286 h 155910"/>
                <a:gd name="connsiteX4" fmla="*/ 15401 w 124708"/>
                <a:gd name="connsiteY4" fmla="*/ 27286 h 155910"/>
                <a:gd name="connsiteX5" fmla="*/ 16677 w 124708"/>
                <a:gd name="connsiteY5" fmla="*/ 33053 h 155910"/>
                <a:gd name="connsiteX6" fmla="*/ 21171 w 124708"/>
                <a:gd name="connsiteY6" fmla="*/ 36250 h 155910"/>
                <a:gd name="connsiteX7" fmla="*/ 21171 w 124708"/>
                <a:gd name="connsiteY7" fmla="*/ 42016 h 155910"/>
                <a:gd name="connsiteX8" fmla="*/ 21171 w 124708"/>
                <a:gd name="connsiteY8" fmla="*/ 48420 h 155910"/>
                <a:gd name="connsiteX9" fmla="*/ 26292 w 124708"/>
                <a:gd name="connsiteY9" fmla="*/ 48420 h 155910"/>
                <a:gd name="connsiteX10" fmla="*/ 30776 w 124708"/>
                <a:gd name="connsiteY10" fmla="*/ 49067 h 155910"/>
                <a:gd name="connsiteX11" fmla="*/ 32061 w 124708"/>
                <a:gd name="connsiteY11" fmla="*/ 54186 h 155910"/>
                <a:gd name="connsiteX12" fmla="*/ 33984 w 124708"/>
                <a:gd name="connsiteY12" fmla="*/ 58030 h 155910"/>
                <a:gd name="connsiteX13" fmla="*/ 28215 w 124708"/>
                <a:gd name="connsiteY13" fmla="*/ 63796 h 155910"/>
                <a:gd name="connsiteX14" fmla="*/ 26292 w 124708"/>
                <a:gd name="connsiteY14" fmla="*/ 68925 h 155910"/>
                <a:gd name="connsiteX15" fmla="*/ 34613 w 124708"/>
                <a:gd name="connsiteY15" fmla="*/ 70837 h 155910"/>
                <a:gd name="connsiteX16" fmla="*/ 42324 w 124708"/>
                <a:gd name="connsiteY16" fmla="*/ 68278 h 155910"/>
                <a:gd name="connsiteX17" fmla="*/ 46798 w 124708"/>
                <a:gd name="connsiteY17" fmla="*/ 64434 h 155910"/>
                <a:gd name="connsiteX18" fmla="*/ 48084 w 124708"/>
                <a:gd name="connsiteY18" fmla="*/ 68278 h 155910"/>
                <a:gd name="connsiteX19" fmla="*/ 49997 w 124708"/>
                <a:gd name="connsiteY19" fmla="*/ 77251 h 155910"/>
                <a:gd name="connsiteX20" fmla="*/ 50264 w 124708"/>
                <a:gd name="connsiteY20" fmla="*/ 77565 h 155910"/>
                <a:gd name="connsiteX21" fmla="*/ 55128 w 124708"/>
                <a:gd name="connsiteY21" fmla="*/ 81085 h 155910"/>
                <a:gd name="connsiteX22" fmla="*/ 57051 w 124708"/>
                <a:gd name="connsiteY22" fmla="*/ 88773 h 155910"/>
                <a:gd name="connsiteX23" fmla="*/ 51292 w 124708"/>
                <a:gd name="connsiteY23" fmla="*/ 93265 h 155910"/>
                <a:gd name="connsiteX24" fmla="*/ 41667 w 124708"/>
                <a:gd name="connsiteY24" fmla="*/ 93902 h 155910"/>
                <a:gd name="connsiteX25" fmla="*/ 36555 w 124708"/>
                <a:gd name="connsiteY25" fmla="*/ 91342 h 155910"/>
                <a:gd name="connsiteX26" fmla="*/ 34613 w 124708"/>
                <a:gd name="connsiteY26" fmla="*/ 97109 h 155910"/>
                <a:gd name="connsiteX27" fmla="*/ 34613 w 124708"/>
                <a:gd name="connsiteY27" fmla="*/ 104797 h 155910"/>
                <a:gd name="connsiteX28" fmla="*/ 33984 w 124708"/>
                <a:gd name="connsiteY28" fmla="*/ 112485 h 155910"/>
                <a:gd name="connsiteX29" fmla="*/ 27568 w 124708"/>
                <a:gd name="connsiteY29" fmla="*/ 115682 h 155910"/>
                <a:gd name="connsiteX30" fmla="*/ 24369 w 124708"/>
                <a:gd name="connsiteY30" fmla="*/ 125283 h 155910"/>
                <a:gd name="connsiteX31" fmla="*/ 30776 w 124708"/>
                <a:gd name="connsiteY31" fmla="*/ 125930 h 155910"/>
                <a:gd name="connsiteX32" fmla="*/ 35898 w 124708"/>
                <a:gd name="connsiteY32" fmla="*/ 125930 h 155910"/>
                <a:gd name="connsiteX33" fmla="*/ 41667 w 124708"/>
                <a:gd name="connsiteY33" fmla="*/ 126577 h 155910"/>
                <a:gd name="connsiteX34" fmla="*/ 46161 w 124708"/>
                <a:gd name="connsiteY34" fmla="*/ 127215 h 155910"/>
                <a:gd name="connsiteX35" fmla="*/ 51292 w 124708"/>
                <a:gd name="connsiteY35" fmla="*/ 128490 h 155910"/>
                <a:gd name="connsiteX36" fmla="*/ 50644 w 124708"/>
                <a:gd name="connsiteY36" fmla="*/ 132981 h 155910"/>
                <a:gd name="connsiteX37" fmla="*/ 46798 w 124708"/>
                <a:gd name="connsiteY37" fmla="*/ 133618 h 155910"/>
                <a:gd name="connsiteX38" fmla="*/ 40391 w 124708"/>
                <a:gd name="connsiteY38" fmla="*/ 133618 h 155910"/>
                <a:gd name="connsiteX39" fmla="*/ 35260 w 124708"/>
                <a:gd name="connsiteY39" fmla="*/ 136178 h 155910"/>
                <a:gd name="connsiteX40" fmla="*/ 30776 w 124708"/>
                <a:gd name="connsiteY40" fmla="*/ 140022 h 155910"/>
                <a:gd name="connsiteX41" fmla="*/ 25007 w 124708"/>
                <a:gd name="connsiteY41" fmla="*/ 143219 h 155910"/>
                <a:gd name="connsiteX42" fmla="*/ 20523 w 124708"/>
                <a:gd name="connsiteY42" fmla="*/ 148348 h 155910"/>
                <a:gd name="connsiteX43" fmla="*/ 17324 w 124708"/>
                <a:gd name="connsiteY43" fmla="*/ 154114 h 155910"/>
                <a:gd name="connsiteX44" fmla="*/ 25654 w 124708"/>
                <a:gd name="connsiteY44" fmla="*/ 154752 h 155910"/>
                <a:gd name="connsiteX45" fmla="*/ 33347 w 124708"/>
                <a:gd name="connsiteY45" fmla="*/ 149632 h 155910"/>
                <a:gd name="connsiteX46" fmla="*/ 41667 w 124708"/>
                <a:gd name="connsiteY46" fmla="*/ 151554 h 155910"/>
                <a:gd name="connsiteX47" fmla="*/ 44875 w 124708"/>
                <a:gd name="connsiteY47" fmla="*/ 150907 h 155910"/>
                <a:gd name="connsiteX48" fmla="*/ 49997 w 124708"/>
                <a:gd name="connsiteY48" fmla="*/ 145788 h 155910"/>
                <a:gd name="connsiteX49" fmla="*/ 56414 w 124708"/>
                <a:gd name="connsiteY49" fmla="*/ 141944 h 155910"/>
                <a:gd name="connsiteX50" fmla="*/ 61535 w 124708"/>
                <a:gd name="connsiteY50" fmla="*/ 144504 h 155910"/>
                <a:gd name="connsiteX51" fmla="*/ 67952 w 124708"/>
                <a:gd name="connsiteY51" fmla="*/ 143866 h 155910"/>
                <a:gd name="connsiteX52" fmla="*/ 76910 w 124708"/>
                <a:gd name="connsiteY52" fmla="*/ 138738 h 155910"/>
                <a:gd name="connsiteX53" fmla="*/ 88458 w 124708"/>
                <a:gd name="connsiteY53" fmla="*/ 138738 h 155910"/>
                <a:gd name="connsiteX54" fmla="*/ 99986 w 124708"/>
                <a:gd name="connsiteY54" fmla="*/ 138738 h 155910"/>
                <a:gd name="connsiteX55" fmla="*/ 109611 w 124708"/>
                <a:gd name="connsiteY55" fmla="*/ 136815 h 155910"/>
                <a:gd name="connsiteX56" fmla="*/ 116656 w 124708"/>
                <a:gd name="connsiteY56" fmla="*/ 131059 h 155910"/>
                <a:gd name="connsiteX57" fmla="*/ 119217 w 124708"/>
                <a:gd name="connsiteY57" fmla="*/ 129774 h 155910"/>
                <a:gd name="connsiteX58" fmla="*/ 112810 w 124708"/>
                <a:gd name="connsiteY58" fmla="*/ 129774 h 155910"/>
                <a:gd name="connsiteX59" fmla="*/ 110239 w 124708"/>
                <a:gd name="connsiteY59" fmla="*/ 125930 h 155910"/>
                <a:gd name="connsiteX60" fmla="*/ 114742 w 124708"/>
                <a:gd name="connsiteY60" fmla="*/ 120811 h 155910"/>
                <a:gd name="connsiteX61" fmla="*/ 119864 w 124708"/>
                <a:gd name="connsiteY61" fmla="*/ 118242 h 155910"/>
                <a:gd name="connsiteX62" fmla="*/ 124357 w 124708"/>
                <a:gd name="connsiteY62" fmla="*/ 115045 h 155910"/>
                <a:gd name="connsiteX63" fmla="*/ 123701 w 124708"/>
                <a:gd name="connsiteY63" fmla="*/ 109279 h 155910"/>
                <a:gd name="connsiteX64" fmla="*/ 122425 w 124708"/>
                <a:gd name="connsiteY64" fmla="*/ 103512 h 155910"/>
                <a:gd name="connsiteX65" fmla="*/ 112810 w 124708"/>
                <a:gd name="connsiteY65" fmla="*/ 102228 h 155910"/>
                <a:gd name="connsiteX66" fmla="*/ 109611 w 124708"/>
                <a:gd name="connsiteY66" fmla="*/ 99031 h 155910"/>
                <a:gd name="connsiteX67" fmla="*/ 110239 w 124708"/>
                <a:gd name="connsiteY67" fmla="*/ 93902 h 155910"/>
                <a:gd name="connsiteX68" fmla="*/ 106412 w 124708"/>
                <a:gd name="connsiteY68" fmla="*/ 91342 h 155910"/>
                <a:gd name="connsiteX69" fmla="*/ 103842 w 124708"/>
                <a:gd name="connsiteY69" fmla="*/ 83654 h 155910"/>
                <a:gd name="connsiteX70" fmla="*/ 97435 w 124708"/>
                <a:gd name="connsiteY70" fmla="*/ 81732 h 155910"/>
                <a:gd name="connsiteX71" fmla="*/ 97111 w 124708"/>
                <a:gd name="connsiteY71" fmla="*/ 77565 h 155910"/>
                <a:gd name="connsiteX72" fmla="*/ 96788 w 124708"/>
                <a:gd name="connsiteY72" fmla="*/ 75966 h 155910"/>
                <a:gd name="connsiteX73" fmla="*/ 89095 w 124708"/>
                <a:gd name="connsiteY73" fmla="*/ 70837 h 155910"/>
                <a:gd name="connsiteX74" fmla="*/ 83964 w 124708"/>
                <a:gd name="connsiteY74" fmla="*/ 66993 h 155910"/>
                <a:gd name="connsiteX75" fmla="*/ 80765 w 124708"/>
                <a:gd name="connsiteY75" fmla="*/ 65071 h 155910"/>
                <a:gd name="connsiteX76" fmla="*/ 80765 w 124708"/>
                <a:gd name="connsiteY76" fmla="*/ 58667 h 155910"/>
                <a:gd name="connsiteX77" fmla="*/ 75634 w 124708"/>
                <a:gd name="connsiteY77" fmla="*/ 51626 h 155910"/>
                <a:gd name="connsiteX78" fmla="*/ 69865 w 124708"/>
                <a:gd name="connsiteY78" fmla="*/ 47144 h 155910"/>
                <a:gd name="connsiteX79" fmla="*/ 62183 w 124708"/>
                <a:gd name="connsiteY79" fmla="*/ 47782 h 155910"/>
                <a:gd name="connsiteX80" fmla="*/ 55766 w 124708"/>
                <a:gd name="connsiteY80" fmla="*/ 47144 h 155910"/>
                <a:gd name="connsiteX81" fmla="*/ 52567 w 124708"/>
                <a:gd name="connsiteY81" fmla="*/ 43938 h 155910"/>
                <a:gd name="connsiteX82" fmla="*/ 58974 w 124708"/>
                <a:gd name="connsiteY82" fmla="*/ 40094 h 155910"/>
                <a:gd name="connsiteX83" fmla="*/ 61535 w 124708"/>
                <a:gd name="connsiteY83" fmla="*/ 35612 h 155910"/>
                <a:gd name="connsiteX84" fmla="*/ 68589 w 124708"/>
                <a:gd name="connsiteY84" fmla="*/ 33690 h 155910"/>
                <a:gd name="connsiteX85" fmla="*/ 71788 w 124708"/>
                <a:gd name="connsiteY85" fmla="*/ 23442 h 155910"/>
                <a:gd name="connsiteX86" fmla="*/ 71150 w 124708"/>
                <a:gd name="connsiteY86" fmla="*/ 12547 h 155910"/>
                <a:gd name="connsiteX87" fmla="*/ 59622 w 124708"/>
                <a:gd name="connsiteY87" fmla="*/ 13832 h 155910"/>
                <a:gd name="connsiteX88" fmla="*/ 50644 w 124708"/>
                <a:gd name="connsiteY88" fmla="*/ 15754 h 155910"/>
                <a:gd name="connsiteX89" fmla="*/ 46798 w 124708"/>
                <a:gd name="connsiteY89" fmla="*/ 15116 h 155910"/>
                <a:gd name="connsiteX90" fmla="*/ 48084 w 124708"/>
                <a:gd name="connsiteY90" fmla="*/ 10635 h 155910"/>
                <a:gd name="connsiteX91" fmla="*/ 53205 w 124708"/>
                <a:gd name="connsiteY91" fmla="*/ 7428 h 155910"/>
                <a:gd name="connsiteX92" fmla="*/ 55128 w 124708"/>
                <a:gd name="connsiteY92" fmla="*/ 2947 h 155910"/>
                <a:gd name="connsiteX93" fmla="*/ 52567 w 124708"/>
                <a:gd name="connsiteY93" fmla="*/ 377 h 155910"/>
                <a:gd name="connsiteX94" fmla="*/ 47436 w 124708"/>
                <a:gd name="connsiteY94" fmla="*/ 1662 h 155910"/>
                <a:gd name="connsiteX95" fmla="*/ 41667 w 124708"/>
                <a:gd name="connsiteY95" fmla="*/ 1015 h 155910"/>
                <a:gd name="connsiteX96" fmla="*/ 36555 w 124708"/>
                <a:gd name="connsiteY96" fmla="*/ 1015 h 155910"/>
                <a:gd name="connsiteX97" fmla="*/ 28215 w 124708"/>
                <a:gd name="connsiteY97" fmla="*/ 1015 h 155910"/>
                <a:gd name="connsiteX98" fmla="*/ 26930 w 124708"/>
                <a:gd name="connsiteY98" fmla="*/ 7428 h 155910"/>
                <a:gd name="connsiteX99" fmla="*/ 23731 w 124708"/>
                <a:gd name="connsiteY99" fmla="*/ 10635 h 155910"/>
                <a:gd name="connsiteX100" fmla="*/ 20523 w 124708"/>
                <a:gd name="connsiteY100" fmla="*/ 11910 h 155910"/>
                <a:gd name="connsiteX101" fmla="*/ 16039 w 124708"/>
                <a:gd name="connsiteY101" fmla="*/ 13194 h 155910"/>
                <a:gd name="connsiteX102" fmla="*/ 11089 w 124708"/>
                <a:gd name="connsiteY102" fmla="*/ 14641 h 155910"/>
                <a:gd name="connsiteX103" fmla="*/ 13469 w 124708"/>
                <a:gd name="connsiteY103" fmla="*/ 11910 h 155910"/>
                <a:gd name="connsiteX104" fmla="*/ 17324 w 124708"/>
                <a:gd name="connsiteY104" fmla="*/ 6781 h 155910"/>
                <a:gd name="connsiteX105" fmla="*/ 16677 w 124708"/>
                <a:gd name="connsiteY105" fmla="*/ 2300 h 155910"/>
                <a:gd name="connsiteX106" fmla="*/ 7700 w 124708"/>
                <a:gd name="connsiteY106" fmla="*/ 2300 h 155910"/>
                <a:gd name="connsiteX107" fmla="*/ 3216 w 124708"/>
                <a:gd name="connsiteY107" fmla="*/ 5506 h 155910"/>
                <a:gd name="connsiteX108" fmla="*/ 8 w 124708"/>
                <a:gd name="connsiteY108" fmla="*/ 11263 h 155910"/>
                <a:gd name="connsiteX109" fmla="*/ 1931 w 124708"/>
                <a:gd name="connsiteY109" fmla="*/ 16401 h 155910"/>
                <a:gd name="connsiteX110" fmla="*/ 5139 w 124708"/>
                <a:gd name="connsiteY110" fmla="*/ 17676 h 15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24708" h="155910">
                  <a:moveTo>
                    <a:pt x="5139" y="17676"/>
                  </a:moveTo>
                  <a:cubicBezTo>
                    <a:pt x="6320" y="17847"/>
                    <a:pt x="7271" y="17619"/>
                    <a:pt x="8138" y="17191"/>
                  </a:cubicBezTo>
                  <a:cubicBezTo>
                    <a:pt x="7214" y="18380"/>
                    <a:pt x="6624" y="19722"/>
                    <a:pt x="6424" y="21520"/>
                  </a:cubicBezTo>
                  <a:cubicBezTo>
                    <a:pt x="6157" y="23804"/>
                    <a:pt x="6062" y="25659"/>
                    <a:pt x="7700" y="27286"/>
                  </a:cubicBezTo>
                  <a:cubicBezTo>
                    <a:pt x="9832" y="29389"/>
                    <a:pt x="13259" y="25174"/>
                    <a:pt x="15401" y="27286"/>
                  </a:cubicBezTo>
                  <a:cubicBezTo>
                    <a:pt x="17029" y="28904"/>
                    <a:pt x="15382" y="31140"/>
                    <a:pt x="16677" y="33053"/>
                  </a:cubicBezTo>
                  <a:cubicBezTo>
                    <a:pt x="17877" y="34822"/>
                    <a:pt x="20161" y="34347"/>
                    <a:pt x="21171" y="36250"/>
                  </a:cubicBezTo>
                  <a:cubicBezTo>
                    <a:pt x="22218" y="38238"/>
                    <a:pt x="21171" y="39770"/>
                    <a:pt x="21171" y="42016"/>
                  </a:cubicBezTo>
                  <a:cubicBezTo>
                    <a:pt x="21171" y="44518"/>
                    <a:pt x="19209" y="46859"/>
                    <a:pt x="21171" y="48420"/>
                  </a:cubicBezTo>
                  <a:cubicBezTo>
                    <a:pt x="22732" y="49676"/>
                    <a:pt x="24293" y="48277"/>
                    <a:pt x="26292" y="48420"/>
                  </a:cubicBezTo>
                  <a:cubicBezTo>
                    <a:pt x="28054" y="48553"/>
                    <a:pt x="29405" y="47944"/>
                    <a:pt x="30776" y="49067"/>
                  </a:cubicBezTo>
                  <a:cubicBezTo>
                    <a:pt x="32376" y="50361"/>
                    <a:pt x="31319" y="52264"/>
                    <a:pt x="32061" y="54186"/>
                  </a:cubicBezTo>
                  <a:cubicBezTo>
                    <a:pt x="32652" y="55756"/>
                    <a:pt x="33880" y="56355"/>
                    <a:pt x="33984" y="58030"/>
                  </a:cubicBezTo>
                  <a:cubicBezTo>
                    <a:pt x="34165" y="61208"/>
                    <a:pt x="29824" y="61046"/>
                    <a:pt x="28215" y="63796"/>
                  </a:cubicBezTo>
                  <a:cubicBezTo>
                    <a:pt x="27130" y="65632"/>
                    <a:pt x="25759" y="66850"/>
                    <a:pt x="26292" y="68925"/>
                  </a:cubicBezTo>
                  <a:cubicBezTo>
                    <a:pt x="27111" y="72150"/>
                    <a:pt x="31300" y="71028"/>
                    <a:pt x="34613" y="70837"/>
                  </a:cubicBezTo>
                  <a:cubicBezTo>
                    <a:pt x="37773" y="70675"/>
                    <a:pt x="39611" y="69924"/>
                    <a:pt x="42324" y="68278"/>
                  </a:cubicBezTo>
                  <a:cubicBezTo>
                    <a:pt x="44276" y="67079"/>
                    <a:pt x="44818" y="63254"/>
                    <a:pt x="46798" y="64434"/>
                  </a:cubicBezTo>
                  <a:cubicBezTo>
                    <a:pt x="48150" y="65242"/>
                    <a:pt x="47636" y="66765"/>
                    <a:pt x="48084" y="68278"/>
                  </a:cubicBezTo>
                  <a:cubicBezTo>
                    <a:pt x="49093" y="71713"/>
                    <a:pt x="47884" y="74367"/>
                    <a:pt x="49997" y="77251"/>
                  </a:cubicBezTo>
                  <a:cubicBezTo>
                    <a:pt x="50083" y="77365"/>
                    <a:pt x="50178" y="77469"/>
                    <a:pt x="50264" y="77565"/>
                  </a:cubicBezTo>
                  <a:cubicBezTo>
                    <a:pt x="51730" y="79249"/>
                    <a:pt x="53757" y="79182"/>
                    <a:pt x="55128" y="81085"/>
                  </a:cubicBezTo>
                  <a:cubicBezTo>
                    <a:pt x="56927" y="83597"/>
                    <a:pt x="58137" y="85890"/>
                    <a:pt x="57051" y="88773"/>
                  </a:cubicBezTo>
                  <a:cubicBezTo>
                    <a:pt x="56052" y="91447"/>
                    <a:pt x="53900" y="92142"/>
                    <a:pt x="51292" y="93265"/>
                  </a:cubicBezTo>
                  <a:cubicBezTo>
                    <a:pt x="47826" y="94739"/>
                    <a:pt x="45294" y="94901"/>
                    <a:pt x="41667" y="93902"/>
                  </a:cubicBezTo>
                  <a:cubicBezTo>
                    <a:pt x="39516" y="93312"/>
                    <a:pt x="38640" y="90562"/>
                    <a:pt x="36555" y="91342"/>
                  </a:cubicBezTo>
                  <a:cubicBezTo>
                    <a:pt x="34318" y="92170"/>
                    <a:pt x="35041" y="94768"/>
                    <a:pt x="34613" y="97109"/>
                  </a:cubicBezTo>
                  <a:cubicBezTo>
                    <a:pt x="34080" y="100058"/>
                    <a:pt x="34746" y="101800"/>
                    <a:pt x="34613" y="104797"/>
                  </a:cubicBezTo>
                  <a:cubicBezTo>
                    <a:pt x="34499" y="107804"/>
                    <a:pt x="35717" y="110021"/>
                    <a:pt x="33984" y="112485"/>
                  </a:cubicBezTo>
                  <a:cubicBezTo>
                    <a:pt x="32366" y="114750"/>
                    <a:pt x="29539" y="113703"/>
                    <a:pt x="27568" y="115682"/>
                  </a:cubicBezTo>
                  <a:cubicBezTo>
                    <a:pt x="24779" y="118470"/>
                    <a:pt x="21409" y="122676"/>
                    <a:pt x="24369" y="125283"/>
                  </a:cubicBezTo>
                  <a:cubicBezTo>
                    <a:pt x="26245" y="126948"/>
                    <a:pt x="28263" y="125816"/>
                    <a:pt x="30776" y="125930"/>
                  </a:cubicBezTo>
                  <a:cubicBezTo>
                    <a:pt x="32775" y="126025"/>
                    <a:pt x="33899" y="125825"/>
                    <a:pt x="35898" y="125930"/>
                  </a:cubicBezTo>
                  <a:cubicBezTo>
                    <a:pt x="38154" y="126044"/>
                    <a:pt x="39430" y="126282"/>
                    <a:pt x="41667" y="126577"/>
                  </a:cubicBezTo>
                  <a:cubicBezTo>
                    <a:pt x="43428" y="126796"/>
                    <a:pt x="44409" y="126939"/>
                    <a:pt x="46161" y="127215"/>
                  </a:cubicBezTo>
                  <a:cubicBezTo>
                    <a:pt x="46161" y="127215"/>
                    <a:pt x="50254" y="126710"/>
                    <a:pt x="51292" y="128490"/>
                  </a:cubicBezTo>
                  <a:cubicBezTo>
                    <a:pt x="52167" y="130022"/>
                    <a:pt x="51939" y="131791"/>
                    <a:pt x="50644" y="132981"/>
                  </a:cubicBezTo>
                  <a:cubicBezTo>
                    <a:pt x="49521" y="133999"/>
                    <a:pt x="48312" y="133457"/>
                    <a:pt x="46798" y="133618"/>
                  </a:cubicBezTo>
                  <a:cubicBezTo>
                    <a:pt x="44314" y="133866"/>
                    <a:pt x="42819" y="133009"/>
                    <a:pt x="40391" y="133618"/>
                  </a:cubicBezTo>
                  <a:cubicBezTo>
                    <a:pt x="38221" y="134161"/>
                    <a:pt x="37126" y="134950"/>
                    <a:pt x="35260" y="136178"/>
                  </a:cubicBezTo>
                  <a:cubicBezTo>
                    <a:pt x="33347" y="137453"/>
                    <a:pt x="32661" y="138699"/>
                    <a:pt x="30776" y="140022"/>
                  </a:cubicBezTo>
                  <a:cubicBezTo>
                    <a:pt x="28672" y="141506"/>
                    <a:pt x="27016" y="141611"/>
                    <a:pt x="25007" y="143219"/>
                  </a:cubicBezTo>
                  <a:cubicBezTo>
                    <a:pt x="22941" y="144884"/>
                    <a:pt x="22046" y="146169"/>
                    <a:pt x="20523" y="148348"/>
                  </a:cubicBezTo>
                  <a:cubicBezTo>
                    <a:pt x="19047" y="150451"/>
                    <a:pt x="16525" y="151669"/>
                    <a:pt x="17324" y="154114"/>
                  </a:cubicBezTo>
                  <a:cubicBezTo>
                    <a:pt x="18314" y="157216"/>
                    <a:pt x="22475" y="155522"/>
                    <a:pt x="25654" y="154752"/>
                  </a:cubicBezTo>
                  <a:cubicBezTo>
                    <a:pt x="29148" y="153905"/>
                    <a:pt x="29777" y="150222"/>
                    <a:pt x="33347" y="149632"/>
                  </a:cubicBezTo>
                  <a:cubicBezTo>
                    <a:pt x="36621" y="149090"/>
                    <a:pt x="38345" y="151821"/>
                    <a:pt x="41667" y="151554"/>
                  </a:cubicBezTo>
                  <a:cubicBezTo>
                    <a:pt x="42943" y="151450"/>
                    <a:pt x="43695" y="151383"/>
                    <a:pt x="44875" y="150907"/>
                  </a:cubicBezTo>
                  <a:cubicBezTo>
                    <a:pt x="47503" y="149870"/>
                    <a:pt x="47779" y="147530"/>
                    <a:pt x="49997" y="145788"/>
                  </a:cubicBezTo>
                  <a:cubicBezTo>
                    <a:pt x="52301" y="143990"/>
                    <a:pt x="53500" y="141849"/>
                    <a:pt x="56414" y="141944"/>
                  </a:cubicBezTo>
                  <a:cubicBezTo>
                    <a:pt x="58641" y="142020"/>
                    <a:pt x="59346" y="144057"/>
                    <a:pt x="61535" y="144504"/>
                  </a:cubicBezTo>
                  <a:cubicBezTo>
                    <a:pt x="64001" y="144999"/>
                    <a:pt x="65515" y="144504"/>
                    <a:pt x="67952" y="143866"/>
                  </a:cubicBezTo>
                  <a:cubicBezTo>
                    <a:pt x="71836" y="142829"/>
                    <a:pt x="73035" y="139832"/>
                    <a:pt x="76910" y="138738"/>
                  </a:cubicBezTo>
                  <a:cubicBezTo>
                    <a:pt x="81261" y="137529"/>
                    <a:pt x="83955" y="138738"/>
                    <a:pt x="88458" y="138738"/>
                  </a:cubicBezTo>
                  <a:cubicBezTo>
                    <a:pt x="92961" y="138738"/>
                    <a:pt x="95522" y="139223"/>
                    <a:pt x="99986" y="138738"/>
                  </a:cubicBezTo>
                  <a:cubicBezTo>
                    <a:pt x="103785" y="138328"/>
                    <a:pt x="106155" y="138490"/>
                    <a:pt x="109611" y="136815"/>
                  </a:cubicBezTo>
                  <a:cubicBezTo>
                    <a:pt x="112800" y="135274"/>
                    <a:pt x="113571" y="132810"/>
                    <a:pt x="116656" y="131059"/>
                  </a:cubicBezTo>
                  <a:cubicBezTo>
                    <a:pt x="117617" y="130497"/>
                    <a:pt x="118426" y="130564"/>
                    <a:pt x="119217" y="129774"/>
                  </a:cubicBezTo>
                  <a:cubicBezTo>
                    <a:pt x="120987" y="128014"/>
                    <a:pt x="114904" y="131135"/>
                    <a:pt x="112810" y="129774"/>
                  </a:cubicBezTo>
                  <a:cubicBezTo>
                    <a:pt x="111296" y="128794"/>
                    <a:pt x="110401" y="127728"/>
                    <a:pt x="110239" y="125930"/>
                  </a:cubicBezTo>
                  <a:cubicBezTo>
                    <a:pt x="110030" y="123285"/>
                    <a:pt x="112610" y="122390"/>
                    <a:pt x="114742" y="120811"/>
                  </a:cubicBezTo>
                  <a:cubicBezTo>
                    <a:pt x="116532" y="119469"/>
                    <a:pt x="117951" y="119403"/>
                    <a:pt x="119864" y="118242"/>
                  </a:cubicBezTo>
                  <a:cubicBezTo>
                    <a:pt x="121701" y="117129"/>
                    <a:pt x="123434" y="116995"/>
                    <a:pt x="124357" y="115045"/>
                  </a:cubicBezTo>
                  <a:cubicBezTo>
                    <a:pt x="125300" y="112989"/>
                    <a:pt x="124091" y="111515"/>
                    <a:pt x="123701" y="109279"/>
                  </a:cubicBezTo>
                  <a:cubicBezTo>
                    <a:pt x="123329" y="107004"/>
                    <a:pt x="123834" y="105330"/>
                    <a:pt x="122425" y="103512"/>
                  </a:cubicBezTo>
                  <a:cubicBezTo>
                    <a:pt x="120102" y="100525"/>
                    <a:pt x="115970" y="104302"/>
                    <a:pt x="112810" y="102228"/>
                  </a:cubicBezTo>
                  <a:cubicBezTo>
                    <a:pt x="111325" y="101257"/>
                    <a:pt x="110220" y="100677"/>
                    <a:pt x="109611" y="99031"/>
                  </a:cubicBezTo>
                  <a:cubicBezTo>
                    <a:pt x="108897" y="97137"/>
                    <a:pt x="111134" y="95700"/>
                    <a:pt x="110239" y="93902"/>
                  </a:cubicBezTo>
                  <a:cubicBezTo>
                    <a:pt x="109449" y="92294"/>
                    <a:pt x="107631" y="92665"/>
                    <a:pt x="106412" y="91342"/>
                  </a:cubicBezTo>
                  <a:cubicBezTo>
                    <a:pt x="104251" y="89021"/>
                    <a:pt x="106212" y="85738"/>
                    <a:pt x="103842" y="83654"/>
                  </a:cubicBezTo>
                  <a:cubicBezTo>
                    <a:pt x="101881" y="81932"/>
                    <a:pt x="99006" y="83816"/>
                    <a:pt x="97435" y="81732"/>
                  </a:cubicBezTo>
                  <a:cubicBezTo>
                    <a:pt x="96426" y="80410"/>
                    <a:pt x="97073" y="79030"/>
                    <a:pt x="97111" y="77565"/>
                  </a:cubicBezTo>
                  <a:cubicBezTo>
                    <a:pt x="97121" y="77041"/>
                    <a:pt x="97045" y="76508"/>
                    <a:pt x="96788" y="75966"/>
                  </a:cubicBezTo>
                  <a:cubicBezTo>
                    <a:pt x="95245" y="72712"/>
                    <a:pt x="92037" y="72940"/>
                    <a:pt x="89095" y="70837"/>
                  </a:cubicBezTo>
                  <a:cubicBezTo>
                    <a:pt x="87058" y="69391"/>
                    <a:pt x="86059" y="68363"/>
                    <a:pt x="83964" y="66993"/>
                  </a:cubicBezTo>
                  <a:cubicBezTo>
                    <a:pt x="82746" y="66203"/>
                    <a:pt x="81660" y="66222"/>
                    <a:pt x="80765" y="65071"/>
                  </a:cubicBezTo>
                  <a:cubicBezTo>
                    <a:pt x="79223" y="63111"/>
                    <a:pt x="81422" y="61084"/>
                    <a:pt x="80765" y="58667"/>
                  </a:cubicBezTo>
                  <a:cubicBezTo>
                    <a:pt x="79880" y="55394"/>
                    <a:pt x="78033" y="54043"/>
                    <a:pt x="75634" y="51626"/>
                  </a:cubicBezTo>
                  <a:cubicBezTo>
                    <a:pt x="73635" y="49599"/>
                    <a:pt x="72597" y="47982"/>
                    <a:pt x="69865" y="47144"/>
                  </a:cubicBezTo>
                  <a:cubicBezTo>
                    <a:pt x="67000" y="46250"/>
                    <a:pt x="65191" y="47830"/>
                    <a:pt x="62183" y="47782"/>
                  </a:cubicBezTo>
                  <a:cubicBezTo>
                    <a:pt x="59660" y="47744"/>
                    <a:pt x="57965" y="48353"/>
                    <a:pt x="55766" y="47144"/>
                  </a:cubicBezTo>
                  <a:cubicBezTo>
                    <a:pt x="54224" y="46288"/>
                    <a:pt x="52891" y="45679"/>
                    <a:pt x="52567" y="43938"/>
                  </a:cubicBezTo>
                  <a:cubicBezTo>
                    <a:pt x="52044" y="41074"/>
                    <a:pt x="57042" y="42273"/>
                    <a:pt x="58974" y="40094"/>
                  </a:cubicBezTo>
                  <a:cubicBezTo>
                    <a:pt x="60317" y="38590"/>
                    <a:pt x="60031" y="36954"/>
                    <a:pt x="61535" y="35612"/>
                  </a:cubicBezTo>
                  <a:cubicBezTo>
                    <a:pt x="63668" y="33709"/>
                    <a:pt x="66333" y="35450"/>
                    <a:pt x="68589" y="33690"/>
                  </a:cubicBezTo>
                  <a:cubicBezTo>
                    <a:pt x="71893" y="31111"/>
                    <a:pt x="71284" y="27600"/>
                    <a:pt x="71788" y="23442"/>
                  </a:cubicBezTo>
                  <a:cubicBezTo>
                    <a:pt x="72321" y="19217"/>
                    <a:pt x="74320" y="15392"/>
                    <a:pt x="71150" y="12547"/>
                  </a:cubicBezTo>
                  <a:cubicBezTo>
                    <a:pt x="67790" y="9522"/>
                    <a:pt x="64077" y="13080"/>
                    <a:pt x="59622" y="13832"/>
                  </a:cubicBezTo>
                  <a:cubicBezTo>
                    <a:pt x="56090" y="14431"/>
                    <a:pt x="54214" y="15944"/>
                    <a:pt x="50644" y="15754"/>
                  </a:cubicBezTo>
                  <a:cubicBezTo>
                    <a:pt x="49131" y="15668"/>
                    <a:pt x="47741" y="16315"/>
                    <a:pt x="46798" y="15116"/>
                  </a:cubicBezTo>
                  <a:cubicBezTo>
                    <a:pt x="45675" y="13680"/>
                    <a:pt x="47065" y="12129"/>
                    <a:pt x="48084" y="10635"/>
                  </a:cubicBezTo>
                  <a:cubicBezTo>
                    <a:pt x="49397" y="8684"/>
                    <a:pt x="51730" y="9265"/>
                    <a:pt x="53205" y="7428"/>
                  </a:cubicBezTo>
                  <a:cubicBezTo>
                    <a:pt x="54395" y="5944"/>
                    <a:pt x="55681" y="4764"/>
                    <a:pt x="55128" y="2947"/>
                  </a:cubicBezTo>
                  <a:cubicBezTo>
                    <a:pt x="54728" y="1586"/>
                    <a:pt x="53881" y="901"/>
                    <a:pt x="52567" y="377"/>
                  </a:cubicBezTo>
                  <a:cubicBezTo>
                    <a:pt x="50654" y="-374"/>
                    <a:pt x="49492" y="1500"/>
                    <a:pt x="47436" y="1662"/>
                  </a:cubicBezTo>
                  <a:cubicBezTo>
                    <a:pt x="45180" y="1833"/>
                    <a:pt x="43933" y="1139"/>
                    <a:pt x="41667" y="1015"/>
                  </a:cubicBezTo>
                  <a:cubicBezTo>
                    <a:pt x="39668" y="920"/>
                    <a:pt x="38544" y="1015"/>
                    <a:pt x="36555" y="1015"/>
                  </a:cubicBezTo>
                  <a:cubicBezTo>
                    <a:pt x="33289" y="1015"/>
                    <a:pt x="30510" y="-1269"/>
                    <a:pt x="28215" y="1015"/>
                  </a:cubicBezTo>
                  <a:cubicBezTo>
                    <a:pt x="26407" y="2823"/>
                    <a:pt x="28263" y="5249"/>
                    <a:pt x="26930" y="7428"/>
                  </a:cubicBezTo>
                  <a:cubicBezTo>
                    <a:pt x="26007" y="8932"/>
                    <a:pt x="25226" y="9702"/>
                    <a:pt x="23731" y="10635"/>
                  </a:cubicBezTo>
                  <a:cubicBezTo>
                    <a:pt x="22589" y="11339"/>
                    <a:pt x="21789" y="11463"/>
                    <a:pt x="20523" y="11910"/>
                  </a:cubicBezTo>
                  <a:cubicBezTo>
                    <a:pt x="18810" y="12509"/>
                    <a:pt x="17781" y="12652"/>
                    <a:pt x="16039" y="13194"/>
                  </a:cubicBezTo>
                  <a:cubicBezTo>
                    <a:pt x="14097" y="13784"/>
                    <a:pt x="12641" y="13794"/>
                    <a:pt x="11089" y="14641"/>
                  </a:cubicBezTo>
                  <a:cubicBezTo>
                    <a:pt x="11841" y="13765"/>
                    <a:pt x="12612" y="12814"/>
                    <a:pt x="13469" y="11910"/>
                  </a:cubicBezTo>
                  <a:cubicBezTo>
                    <a:pt x="15211" y="10111"/>
                    <a:pt x="16877" y="9246"/>
                    <a:pt x="17324" y="6781"/>
                  </a:cubicBezTo>
                  <a:cubicBezTo>
                    <a:pt x="17629" y="5049"/>
                    <a:pt x="17639" y="3784"/>
                    <a:pt x="16677" y="2300"/>
                  </a:cubicBezTo>
                  <a:cubicBezTo>
                    <a:pt x="14764" y="-631"/>
                    <a:pt x="10937" y="977"/>
                    <a:pt x="7700" y="2300"/>
                  </a:cubicBezTo>
                  <a:cubicBezTo>
                    <a:pt x="5710" y="3118"/>
                    <a:pt x="4691" y="3936"/>
                    <a:pt x="3216" y="5506"/>
                  </a:cubicBezTo>
                  <a:cubicBezTo>
                    <a:pt x="1464" y="7390"/>
                    <a:pt x="103" y="8694"/>
                    <a:pt x="8" y="11263"/>
                  </a:cubicBezTo>
                  <a:cubicBezTo>
                    <a:pt x="-59" y="13404"/>
                    <a:pt x="293" y="15031"/>
                    <a:pt x="1931" y="16401"/>
                  </a:cubicBezTo>
                  <a:cubicBezTo>
                    <a:pt x="2968" y="17257"/>
                    <a:pt x="3816" y="17476"/>
                    <a:pt x="5139" y="1767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3" name="任意形状 498"/>
            <p:cNvSpPr/>
            <p:nvPr/>
          </p:nvSpPr>
          <p:spPr>
            <a:xfrm>
              <a:off x="14254835" y="3854813"/>
              <a:ext cx="6044" cy="6011"/>
            </a:xfrm>
            <a:custGeom>
              <a:avLst/>
              <a:gdLst>
                <a:gd name="connsiteX0" fmla="*/ 5561 w 6044"/>
                <a:gd name="connsiteY0" fmla="*/ 5004 h 6011"/>
                <a:gd name="connsiteX1" fmla="*/ 5561 w 6044"/>
                <a:gd name="connsiteY1" fmla="*/ 1797 h 6011"/>
                <a:gd name="connsiteX2" fmla="*/ 1078 w 6044"/>
                <a:gd name="connsiteY2" fmla="*/ 522 h 6011"/>
                <a:gd name="connsiteX3" fmla="*/ 430 w 6044"/>
                <a:gd name="connsiteY3" fmla="*/ 4366 h 6011"/>
                <a:gd name="connsiteX4" fmla="*/ 5561 w 6044"/>
                <a:gd name="connsiteY4" fmla="*/ 5004 h 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4" h="6011">
                  <a:moveTo>
                    <a:pt x="5561" y="5004"/>
                  </a:moveTo>
                  <a:cubicBezTo>
                    <a:pt x="6247" y="3967"/>
                    <a:pt x="6161" y="2892"/>
                    <a:pt x="5561" y="1797"/>
                  </a:cubicBezTo>
                  <a:cubicBezTo>
                    <a:pt x="4667" y="208"/>
                    <a:pt x="2506" y="-601"/>
                    <a:pt x="1078" y="522"/>
                  </a:cubicBezTo>
                  <a:cubicBezTo>
                    <a:pt x="-122" y="1455"/>
                    <a:pt x="-293" y="3025"/>
                    <a:pt x="430" y="4366"/>
                  </a:cubicBezTo>
                  <a:cubicBezTo>
                    <a:pt x="1401" y="6127"/>
                    <a:pt x="4438" y="6679"/>
                    <a:pt x="5561" y="500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4" name="任意形状 499"/>
            <p:cNvSpPr/>
            <p:nvPr/>
          </p:nvSpPr>
          <p:spPr>
            <a:xfrm>
              <a:off x="14256313" y="3866020"/>
              <a:ext cx="5347" cy="5862"/>
            </a:xfrm>
            <a:custGeom>
              <a:avLst/>
              <a:gdLst>
                <a:gd name="connsiteX0" fmla="*/ 4083 w 5347"/>
                <a:gd name="connsiteY0" fmla="*/ 4045 h 5862"/>
                <a:gd name="connsiteX1" fmla="*/ 4721 w 5347"/>
                <a:gd name="connsiteY1" fmla="*/ 201 h 5862"/>
                <a:gd name="connsiteX2" fmla="*/ 1503 w 5347"/>
                <a:gd name="connsiteY2" fmla="*/ 2123 h 5862"/>
                <a:gd name="connsiteX3" fmla="*/ 237 w 5347"/>
                <a:gd name="connsiteY3" fmla="*/ 5329 h 5862"/>
                <a:gd name="connsiteX4" fmla="*/ 4083 w 5347"/>
                <a:gd name="connsiteY4" fmla="*/ 4045 h 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7" h="5862">
                  <a:moveTo>
                    <a:pt x="4083" y="4045"/>
                  </a:moveTo>
                  <a:cubicBezTo>
                    <a:pt x="5055" y="2875"/>
                    <a:pt x="6016" y="1000"/>
                    <a:pt x="4721" y="201"/>
                  </a:cubicBezTo>
                  <a:cubicBezTo>
                    <a:pt x="3484" y="-560"/>
                    <a:pt x="2446" y="1010"/>
                    <a:pt x="1503" y="2123"/>
                  </a:cubicBezTo>
                  <a:cubicBezTo>
                    <a:pt x="656" y="3169"/>
                    <a:pt x="-505" y="4207"/>
                    <a:pt x="237" y="5329"/>
                  </a:cubicBezTo>
                  <a:cubicBezTo>
                    <a:pt x="1104" y="6643"/>
                    <a:pt x="3074" y="5263"/>
                    <a:pt x="4083" y="404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5" name="任意形状 500"/>
            <p:cNvSpPr/>
            <p:nvPr/>
          </p:nvSpPr>
          <p:spPr>
            <a:xfrm>
              <a:off x="14262381" y="3873887"/>
              <a:ext cx="4479" cy="3304"/>
            </a:xfrm>
            <a:custGeom>
              <a:avLst/>
              <a:gdLst>
                <a:gd name="connsiteX0" fmla="*/ 1919 w 4479"/>
                <a:gd name="connsiteY0" fmla="*/ 22 h 3304"/>
                <a:gd name="connsiteX1" fmla="*/ 3118 w 4479"/>
                <a:gd name="connsiteY1" fmla="*/ 3305 h 3304"/>
                <a:gd name="connsiteX2" fmla="*/ 4480 w 4479"/>
                <a:gd name="connsiteY2" fmla="*/ 1944 h 3304"/>
                <a:gd name="connsiteX3" fmla="*/ 1919 w 4479"/>
                <a:gd name="connsiteY3" fmla="*/ 22 h 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9" h="3304">
                  <a:moveTo>
                    <a:pt x="1919" y="22"/>
                  </a:moveTo>
                  <a:cubicBezTo>
                    <a:pt x="-3013" y="726"/>
                    <a:pt x="3118" y="3238"/>
                    <a:pt x="3118" y="3305"/>
                  </a:cubicBezTo>
                  <a:lnTo>
                    <a:pt x="4480" y="1944"/>
                  </a:lnTo>
                  <a:cubicBezTo>
                    <a:pt x="4299" y="707"/>
                    <a:pt x="3156" y="-149"/>
                    <a:pt x="1919" y="2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6" name="任意形状 501"/>
            <p:cNvSpPr/>
            <p:nvPr/>
          </p:nvSpPr>
          <p:spPr>
            <a:xfrm>
              <a:off x="14232780" y="3878218"/>
              <a:ext cx="36000" cy="25606"/>
            </a:xfrm>
            <a:custGeom>
              <a:avLst/>
              <a:gdLst>
                <a:gd name="connsiteX0" fmla="*/ 3246 w 36000"/>
                <a:gd name="connsiteY0" fmla="*/ 18756 h 25606"/>
                <a:gd name="connsiteX1" fmla="*/ 7739 w 36000"/>
                <a:gd name="connsiteY1" fmla="*/ 21962 h 25606"/>
                <a:gd name="connsiteX2" fmla="*/ 12223 w 36000"/>
                <a:gd name="connsiteY2" fmla="*/ 16824 h 25606"/>
                <a:gd name="connsiteX3" fmla="*/ 18630 w 36000"/>
                <a:gd name="connsiteY3" fmla="*/ 16824 h 25606"/>
                <a:gd name="connsiteX4" fmla="*/ 19915 w 36000"/>
                <a:gd name="connsiteY4" fmla="*/ 20031 h 25606"/>
                <a:gd name="connsiteX5" fmla="*/ 26684 w 36000"/>
                <a:gd name="connsiteY5" fmla="*/ 25607 h 25606"/>
                <a:gd name="connsiteX6" fmla="*/ 26960 w 36000"/>
                <a:gd name="connsiteY6" fmla="*/ 23875 h 25606"/>
                <a:gd name="connsiteX7" fmla="*/ 30168 w 36000"/>
                <a:gd name="connsiteY7" fmla="*/ 18756 h 25606"/>
                <a:gd name="connsiteX8" fmla="*/ 35937 w 36000"/>
                <a:gd name="connsiteY8" fmla="*/ 14912 h 25606"/>
                <a:gd name="connsiteX9" fmla="*/ 32091 w 36000"/>
                <a:gd name="connsiteY9" fmla="*/ 9145 h 25606"/>
                <a:gd name="connsiteX10" fmla="*/ 28245 w 36000"/>
                <a:gd name="connsiteY10" fmla="*/ 3379 h 25606"/>
                <a:gd name="connsiteX11" fmla="*/ 25027 w 36000"/>
                <a:gd name="connsiteY11" fmla="*/ 173 h 25606"/>
                <a:gd name="connsiteX12" fmla="*/ 18630 w 36000"/>
                <a:gd name="connsiteY12" fmla="*/ 2104 h 25606"/>
                <a:gd name="connsiteX13" fmla="*/ 16888 w 36000"/>
                <a:gd name="connsiteY13" fmla="*/ 1648 h 25606"/>
                <a:gd name="connsiteX14" fmla="*/ 16707 w 36000"/>
                <a:gd name="connsiteY14" fmla="*/ 2732 h 25606"/>
                <a:gd name="connsiteX15" fmla="*/ 12223 w 36000"/>
                <a:gd name="connsiteY15" fmla="*/ 5301 h 25606"/>
                <a:gd name="connsiteX16" fmla="*/ 7739 w 36000"/>
                <a:gd name="connsiteY16" fmla="*/ 8498 h 25606"/>
                <a:gd name="connsiteX17" fmla="*/ 3246 w 36000"/>
                <a:gd name="connsiteY17" fmla="*/ 12343 h 25606"/>
                <a:gd name="connsiteX18" fmla="*/ 47 w 36000"/>
                <a:gd name="connsiteY18" fmla="*/ 16196 h 25606"/>
                <a:gd name="connsiteX19" fmla="*/ 3246 w 36000"/>
                <a:gd name="connsiteY19" fmla="*/ 18756 h 2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00" h="25606">
                  <a:moveTo>
                    <a:pt x="3246" y="18756"/>
                  </a:moveTo>
                  <a:cubicBezTo>
                    <a:pt x="4969" y="20059"/>
                    <a:pt x="5588" y="22000"/>
                    <a:pt x="7739" y="21962"/>
                  </a:cubicBezTo>
                  <a:cubicBezTo>
                    <a:pt x="10395" y="21905"/>
                    <a:pt x="9786" y="17890"/>
                    <a:pt x="12223" y="16824"/>
                  </a:cubicBezTo>
                  <a:cubicBezTo>
                    <a:pt x="14517" y="15825"/>
                    <a:pt x="16878" y="15045"/>
                    <a:pt x="18630" y="16824"/>
                  </a:cubicBezTo>
                  <a:cubicBezTo>
                    <a:pt x="19572" y="17795"/>
                    <a:pt x="19249" y="18860"/>
                    <a:pt x="19915" y="20031"/>
                  </a:cubicBezTo>
                  <a:cubicBezTo>
                    <a:pt x="21610" y="23009"/>
                    <a:pt x="24056" y="23542"/>
                    <a:pt x="26684" y="25607"/>
                  </a:cubicBezTo>
                  <a:cubicBezTo>
                    <a:pt x="26712" y="25064"/>
                    <a:pt x="26779" y="24493"/>
                    <a:pt x="26960" y="23875"/>
                  </a:cubicBezTo>
                  <a:cubicBezTo>
                    <a:pt x="27645" y="21620"/>
                    <a:pt x="28550" y="20469"/>
                    <a:pt x="30168" y="18756"/>
                  </a:cubicBezTo>
                  <a:cubicBezTo>
                    <a:pt x="32025" y="16796"/>
                    <a:pt x="35404" y="17557"/>
                    <a:pt x="35937" y="14912"/>
                  </a:cubicBezTo>
                  <a:cubicBezTo>
                    <a:pt x="36461" y="12257"/>
                    <a:pt x="33586" y="11401"/>
                    <a:pt x="32091" y="9145"/>
                  </a:cubicBezTo>
                  <a:cubicBezTo>
                    <a:pt x="30587" y="6890"/>
                    <a:pt x="30006" y="5435"/>
                    <a:pt x="28245" y="3379"/>
                  </a:cubicBezTo>
                  <a:cubicBezTo>
                    <a:pt x="27093" y="2038"/>
                    <a:pt x="26693" y="801"/>
                    <a:pt x="25027" y="173"/>
                  </a:cubicBezTo>
                  <a:cubicBezTo>
                    <a:pt x="22600" y="-741"/>
                    <a:pt x="21239" y="2276"/>
                    <a:pt x="18630" y="2104"/>
                  </a:cubicBezTo>
                  <a:cubicBezTo>
                    <a:pt x="17954" y="2057"/>
                    <a:pt x="17411" y="1876"/>
                    <a:pt x="16888" y="1648"/>
                  </a:cubicBezTo>
                  <a:lnTo>
                    <a:pt x="16707" y="2732"/>
                  </a:lnTo>
                  <a:cubicBezTo>
                    <a:pt x="14965" y="3731"/>
                    <a:pt x="13918" y="4217"/>
                    <a:pt x="12223" y="5301"/>
                  </a:cubicBezTo>
                  <a:cubicBezTo>
                    <a:pt x="10414" y="6453"/>
                    <a:pt x="9434" y="7185"/>
                    <a:pt x="7739" y="8498"/>
                  </a:cubicBezTo>
                  <a:cubicBezTo>
                    <a:pt x="5911" y="9926"/>
                    <a:pt x="4864" y="10696"/>
                    <a:pt x="3246" y="12343"/>
                  </a:cubicBezTo>
                  <a:cubicBezTo>
                    <a:pt x="1894" y="13751"/>
                    <a:pt x="-353" y="14284"/>
                    <a:pt x="47" y="16196"/>
                  </a:cubicBezTo>
                  <a:cubicBezTo>
                    <a:pt x="361" y="17757"/>
                    <a:pt x="1970" y="17785"/>
                    <a:pt x="3246" y="1875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7" name="任意形状 502"/>
            <p:cNvSpPr/>
            <p:nvPr/>
          </p:nvSpPr>
          <p:spPr>
            <a:xfrm>
              <a:off x="14259445" y="3903824"/>
              <a:ext cx="285" cy="190"/>
            </a:xfrm>
            <a:custGeom>
              <a:avLst/>
              <a:gdLst>
                <a:gd name="connsiteX0" fmla="*/ 286 w 285"/>
                <a:gd name="connsiteY0" fmla="*/ 190 h 190"/>
                <a:gd name="connsiteX1" fmla="*/ 10 w 285"/>
                <a:gd name="connsiteY1" fmla="*/ 0 h 190"/>
                <a:gd name="connsiteX2" fmla="*/ 0 w 285"/>
                <a:gd name="connsiteY2" fmla="*/ 114 h 190"/>
                <a:gd name="connsiteX3" fmla="*/ 286 w 285"/>
                <a:gd name="connsiteY3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" h="190">
                  <a:moveTo>
                    <a:pt x="286" y="190"/>
                  </a:moveTo>
                  <a:cubicBezTo>
                    <a:pt x="191" y="114"/>
                    <a:pt x="105" y="76"/>
                    <a:pt x="10" y="0"/>
                  </a:cubicBezTo>
                  <a:cubicBezTo>
                    <a:pt x="10" y="38"/>
                    <a:pt x="0" y="86"/>
                    <a:pt x="0" y="114"/>
                  </a:cubicBezTo>
                  <a:lnTo>
                    <a:pt x="286" y="19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8" name="任意形状 503"/>
            <p:cNvSpPr/>
            <p:nvPr/>
          </p:nvSpPr>
          <p:spPr>
            <a:xfrm>
              <a:off x="14444588" y="4018035"/>
              <a:ext cx="53948" cy="36319"/>
            </a:xfrm>
            <a:custGeom>
              <a:avLst/>
              <a:gdLst>
                <a:gd name="connsiteX0" fmla="*/ 10682 w 53948"/>
                <a:gd name="connsiteY0" fmla="*/ 28831 h 36319"/>
                <a:gd name="connsiteX1" fmla="*/ 12558 w 53948"/>
                <a:gd name="connsiteY1" fmla="*/ 36319 h 36319"/>
                <a:gd name="connsiteX2" fmla="*/ 19631 w 53948"/>
                <a:gd name="connsiteY2" fmla="*/ 28193 h 36319"/>
                <a:gd name="connsiteX3" fmla="*/ 26676 w 53948"/>
                <a:gd name="connsiteY3" fmla="*/ 26909 h 36319"/>
                <a:gd name="connsiteX4" fmla="*/ 31798 w 53948"/>
                <a:gd name="connsiteY4" fmla="*/ 29468 h 36319"/>
                <a:gd name="connsiteX5" fmla="*/ 40775 w 53948"/>
                <a:gd name="connsiteY5" fmla="*/ 26262 h 36319"/>
                <a:gd name="connsiteX6" fmla="*/ 48467 w 53948"/>
                <a:gd name="connsiteY6" fmla="*/ 25624 h 36319"/>
                <a:gd name="connsiteX7" fmla="*/ 53589 w 53948"/>
                <a:gd name="connsiteY7" fmla="*/ 19858 h 36319"/>
                <a:gd name="connsiteX8" fmla="*/ 53589 w 53948"/>
                <a:gd name="connsiteY8" fmla="*/ 13454 h 36319"/>
                <a:gd name="connsiteX9" fmla="*/ 51685 w 53948"/>
                <a:gd name="connsiteY9" fmla="*/ 12170 h 36319"/>
                <a:gd name="connsiteX10" fmla="*/ 46544 w 53948"/>
                <a:gd name="connsiteY10" fmla="*/ 5766 h 36319"/>
                <a:gd name="connsiteX11" fmla="*/ 41422 w 53948"/>
                <a:gd name="connsiteY11" fmla="*/ 637 h 36319"/>
                <a:gd name="connsiteX12" fmla="*/ 34387 w 53948"/>
                <a:gd name="connsiteY12" fmla="*/ 637 h 36319"/>
                <a:gd name="connsiteX13" fmla="*/ 26038 w 53948"/>
                <a:gd name="connsiteY13" fmla="*/ 2560 h 36319"/>
                <a:gd name="connsiteX14" fmla="*/ 17070 w 53948"/>
                <a:gd name="connsiteY14" fmla="*/ 3207 h 36319"/>
                <a:gd name="connsiteX15" fmla="*/ 11311 w 53948"/>
                <a:gd name="connsiteY15" fmla="*/ 637 h 36319"/>
                <a:gd name="connsiteX16" fmla="*/ 9388 w 53948"/>
                <a:gd name="connsiteY16" fmla="*/ 0 h 36319"/>
                <a:gd name="connsiteX17" fmla="*/ 3638 w 53948"/>
                <a:gd name="connsiteY17" fmla="*/ 4482 h 36319"/>
                <a:gd name="connsiteX18" fmla="*/ 420 w 53948"/>
                <a:gd name="connsiteY18" fmla="*/ 10895 h 36319"/>
                <a:gd name="connsiteX19" fmla="*/ 3638 w 53948"/>
                <a:gd name="connsiteY19" fmla="*/ 23702 h 36319"/>
                <a:gd name="connsiteX20" fmla="*/ 10682 w 53948"/>
                <a:gd name="connsiteY20" fmla="*/ 28831 h 3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948" h="36319">
                  <a:moveTo>
                    <a:pt x="10682" y="28831"/>
                  </a:moveTo>
                  <a:cubicBezTo>
                    <a:pt x="12310" y="31362"/>
                    <a:pt x="11882" y="33427"/>
                    <a:pt x="12558" y="36319"/>
                  </a:cubicBezTo>
                  <a:cubicBezTo>
                    <a:pt x="14976" y="33103"/>
                    <a:pt x="15795" y="29973"/>
                    <a:pt x="19631" y="28193"/>
                  </a:cubicBezTo>
                  <a:cubicBezTo>
                    <a:pt x="22173" y="27004"/>
                    <a:pt x="23924" y="26405"/>
                    <a:pt x="26676" y="26909"/>
                  </a:cubicBezTo>
                  <a:cubicBezTo>
                    <a:pt x="28875" y="27308"/>
                    <a:pt x="29608" y="29097"/>
                    <a:pt x="31798" y="29468"/>
                  </a:cubicBezTo>
                  <a:cubicBezTo>
                    <a:pt x="35463" y="30077"/>
                    <a:pt x="37138" y="26995"/>
                    <a:pt x="40775" y="26262"/>
                  </a:cubicBezTo>
                  <a:cubicBezTo>
                    <a:pt x="43726" y="25672"/>
                    <a:pt x="45763" y="26966"/>
                    <a:pt x="48467" y="25624"/>
                  </a:cubicBezTo>
                  <a:cubicBezTo>
                    <a:pt x="51171" y="24283"/>
                    <a:pt x="52637" y="22703"/>
                    <a:pt x="53589" y="19858"/>
                  </a:cubicBezTo>
                  <a:cubicBezTo>
                    <a:pt x="54398" y="17489"/>
                    <a:pt x="53589" y="15947"/>
                    <a:pt x="53589" y="13454"/>
                  </a:cubicBezTo>
                  <a:lnTo>
                    <a:pt x="51685" y="12170"/>
                  </a:lnTo>
                  <a:cubicBezTo>
                    <a:pt x="49676" y="9667"/>
                    <a:pt x="48705" y="8145"/>
                    <a:pt x="46544" y="5766"/>
                  </a:cubicBezTo>
                  <a:cubicBezTo>
                    <a:pt x="44659" y="3663"/>
                    <a:pt x="44040" y="1703"/>
                    <a:pt x="41422" y="637"/>
                  </a:cubicBezTo>
                  <a:cubicBezTo>
                    <a:pt x="38871" y="-390"/>
                    <a:pt x="37100" y="362"/>
                    <a:pt x="34387" y="637"/>
                  </a:cubicBezTo>
                  <a:cubicBezTo>
                    <a:pt x="31055" y="980"/>
                    <a:pt x="29351" y="2065"/>
                    <a:pt x="26038" y="2560"/>
                  </a:cubicBezTo>
                  <a:cubicBezTo>
                    <a:pt x="22582" y="3083"/>
                    <a:pt x="20517" y="3958"/>
                    <a:pt x="17070" y="3207"/>
                  </a:cubicBezTo>
                  <a:cubicBezTo>
                    <a:pt x="14681" y="2674"/>
                    <a:pt x="13557" y="1646"/>
                    <a:pt x="11311" y="637"/>
                  </a:cubicBezTo>
                  <a:lnTo>
                    <a:pt x="9388" y="0"/>
                  </a:lnTo>
                  <a:cubicBezTo>
                    <a:pt x="7703" y="2293"/>
                    <a:pt x="5427" y="2274"/>
                    <a:pt x="3638" y="4482"/>
                  </a:cubicBezTo>
                  <a:cubicBezTo>
                    <a:pt x="1857" y="6642"/>
                    <a:pt x="1038" y="8164"/>
                    <a:pt x="420" y="10895"/>
                  </a:cubicBezTo>
                  <a:cubicBezTo>
                    <a:pt x="-694" y="15919"/>
                    <a:pt x="420" y="19658"/>
                    <a:pt x="3638" y="23702"/>
                  </a:cubicBezTo>
                  <a:cubicBezTo>
                    <a:pt x="5713" y="26376"/>
                    <a:pt x="8816" y="25976"/>
                    <a:pt x="10682" y="288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19" name="任意形状 504"/>
            <p:cNvSpPr/>
            <p:nvPr/>
          </p:nvSpPr>
          <p:spPr>
            <a:xfrm>
              <a:off x="14456537" y="4054354"/>
              <a:ext cx="637" cy="837"/>
            </a:xfrm>
            <a:custGeom>
              <a:avLst/>
              <a:gdLst>
                <a:gd name="connsiteX0" fmla="*/ 638 w 637"/>
                <a:gd name="connsiteY0" fmla="*/ 200 h 837"/>
                <a:gd name="connsiteX1" fmla="*/ 600 w 637"/>
                <a:gd name="connsiteY1" fmla="*/ 0 h 837"/>
                <a:gd name="connsiteX2" fmla="*/ 0 w 637"/>
                <a:gd name="connsiteY2" fmla="*/ 837 h 837"/>
                <a:gd name="connsiteX3" fmla="*/ 638 w 637"/>
                <a:gd name="connsiteY3" fmla="*/ 200 h 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" h="837">
                  <a:moveTo>
                    <a:pt x="638" y="200"/>
                  </a:moveTo>
                  <a:cubicBezTo>
                    <a:pt x="619" y="124"/>
                    <a:pt x="619" y="57"/>
                    <a:pt x="600" y="0"/>
                  </a:cubicBezTo>
                  <a:cubicBezTo>
                    <a:pt x="371" y="276"/>
                    <a:pt x="238" y="552"/>
                    <a:pt x="0" y="837"/>
                  </a:cubicBezTo>
                  <a:lnTo>
                    <a:pt x="638" y="20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0" name="任意形状 505"/>
            <p:cNvSpPr/>
            <p:nvPr/>
          </p:nvSpPr>
          <p:spPr>
            <a:xfrm>
              <a:off x="14594929" y="3632974"/>
              <a:ext cx="157762" cy="166113"/>
            </a:xfrm>
            <a:custGeom>
              <a:avLst/>
              <a:gdLst>
                <a:gd name="connsiteX0" fmla="*/ 10281 w 157762"/>
                <a:gd name="connsiteY0" fmla="*/ 21866 h 166113"/>
                <a:gd name="connsiteX1" fmla="*/ 17326 w 157762"/>
                <a:gd name="connsiteY1" fmla="*/ 26348 h 166113"/>
                <a:gd name="connsiteX2" fmla="*/ 25018 w 157762"/>
                <a:gd name="connsiteY2" fmla="*/ 27623 h 166113"/>
                <a:gd name="connsiteX3" fmla="*/ 30787 w 157762"/>
                <a:gd name="connsiteY3" fmla="*/ 28270 h 166113"/>
                <a:gd name="connsiteX4" fmla="*/ 37185 w 157762"/>
                <a:gd name="connsiteY4" fmla="*/ 31467 h 166113"/>
                <a:gd name="connsiteX5" fmla="*/ 39746 w 157762"/>
                <a:gd name="connsiteY5" fmla="*/ 39165 h 166113"/>
                <a:gd name="connsiteX6" fmla="*/ 41678 w 157762"/>
                <a:gd name="connsiteY6" fmla="*/ 43637 h 166113"/>
                <a:gd name="connsiteX7" fmla="*/ 44249 w 157762"/>
                <a:gd name="connsiteY7" fmla="*/ 47491 h 166113"/>
                <a:gd name="connsiteX8" fmla="*/ 47457 w 157762"/>
                <a:gd name="connsiteY8" fmla="*/ 49413 h 166113"/>
                <a:gd name="connsiteX9" fmla="*/ 49361 w 157762"/>
                <a:gd name="connsiteY9" fmla="*/ 55817 h 166113"/>
                <a:gd name="connsiteX10" fmla="*/ 47457 w 157762"/>
                <a:gd name="connsiteY10" fmla="*/ 60298 h 166113"/>
                <a:gd name="connsiteX11" fmla="*/ 46819 w 157762"/>
                <a:gd name="connsiteY11" fmla="*/ 66702 h 166113"/>
                <a:gd name="connsiteX12" fmla="*/ 47048 w 157762"/>
                <a:gd name="connsiteY12" fmla="*/ 66673 h 166113"/>
                <a:gd name="connsiteX13" fmla="*/ 52569 w 157762"/>
                <a:gd name="connsiteY13" fmla="*/ 66702 h 166113"/>
                <a:gd name="connsiteX14" fmla="*/ 58329 w 157762"/>
                <a:gd name="connsiteY14" fmla="*/ 67986 h 166113"/>
                <a:gd name="connsiteX15" fmla="*/ 66040 w 157762"/>
                <a:gd name="connsiteY15" fmla="*/ 69262 h 166113"/>
                <a:gd name="connsiteX16" fmla="*/ 69867 w 157762"/>
                <a:gd name="connsiteY16" fmla="*/ 69909 h 166113"/>
                <a:gd name="connsiteX17" fmla="*/ 69867 w 157762"/>
                <a:gd name="connsiteY17" fmla="*/ 75037 h 166113"/>
                <a:gd name="connsiteX18" fmla="*/ 73723 w 157762"/>
                <a:gd name="connsiteY18" fmla="*/ 80156 h 166113"/>
                <a:gd name="connsiteX19" fmla="*/ 64755 w 157762"/>
                <a:gd name="connsiteY19" fmla="*/ 81441 h 166113"/>
                <a:gd name="connsiteX20" fmla="*/ 63250 w 157762"/>
                <a:gd name="connsiteY20" fmla="*/ 83039 h 166113"/>
                <a:gd name="connsiteX21" fmla="*/ 62203 w 157762"/>
                <a:gd name="connsiteY21" fmla="*/ 84638 h 166113"/>
                <a:gd name="connsiteX22" fmla="*/ 58995 w 157762"/>
                <a:gd name="connsiteY22" fmla="*/ 90404 h 166113"/>
                <a:gd name="connsiteX23" fmla="*/ 53217 w 157762"/>
                <a:gd name="connsiteY23" fmla="*/ 92964 h 166113"/>
                <a:gd name="connsiteX24" fmla="*/ 50665 w 157762"/>
                <a:gd name="connsiteY24" fmla="*/ 98092 h 166113"/>
                <a:gd name="connsiteX25" fmla="*/ 42954 w 157762"/>
                <a:gd name="connsiteY25" fmla="*/ 100652 h 166113"/>
                <a:gd name="connsiteX26" fmla="*/ 38460 w 157762"/>
                <a:gd name="connsiteY26" fmla="*/ 105134 h 166113"/>
                <a:gd name="connsiteX27" fmla="*/ 32073 w 157762"/>
                <a:gd name="connsiteY27" fmla="*/ 106418 h 166113"/>
                <a:gd name="connsiteX28" fmla="*/ 29493 w 157762"/>
                <a:gd name="connsiteY28" fmla="*/ 110900 h 166113"/>
                <a:gd name="connsiteX29" fmla="*/ 25009 w 157762"/>
                <a:gd name="connsiteY29" fmla="*/ 115391 h 166113"/>
                <a:gd name="connsiteX30" fmla="*/ 26294 w 157762"/>
                <a:gd name="connsiteY30" fmla="*/ 122432 h 166113"/>
                <a:gd name="connsiteX31" fmla="*/ 29493 w 157762"/>
                <a:gd name="connsiteY31" fmla="*/ 127561 h 166113"/>
                <a:gd name="connsiteX32" fmla="*/ 33986 w 157762"/>
                <a:gd name="connsiteY32" fmla="*/ 132680 h 166113"/>
                <a:gd name="connsiteX33" fmla="*/ 31406 w 157762"/>
                <a:gd name="connsiteY33" fmla="*/ 139731 h 166113"/>
                <a:gd name="connsiteX34" fmla="*/ 33986 w 157762"/>
                <a:gd name="connsiteY34" fmla="*/ 148694 h 166113"/>
                <a:gd name="connsiteX35" fmla="*/ 35909 w 157762"/>
                <a:gd name="connsiteY35" fmla="*/ 152538 h 166113"/>
                <a:gd name="connsiteX36" fmla="*/ 41021 w 157762"/>
                <a:gd name="connsiteY36" fmla="*/ 153823 h 166113"/>
                <a:gd name="connsiteX37" fmla="*/ 43601 w 157762"/>
                <a:gd name="connsiteY37" fmla="*/ 157667 h 166113"/>
                <a:gd name="connsiteX38" fmla="*/ 51922 w 157762"/>
                <a:gd name="connsiteY38" fmla="*/ 157667 h 166113"/>
                <a:gd name="connsiteX39" fmla="*/ 55768 w 157762"/>
                <a:gd name="connsiteY39" fmla="*/ 158942 h 166113"/>
                <a:gd name="connsiteX40" fmla="*/ 60252 w 157762"/>
                <a:gd name="connsiteY40" fmla="*/ 164071 h 166113"/>
                <a:gd name="connsiteX41" fmla="*/ 65383 w 157762"/>
                <a:gd name="connsiteY41" fmla="*/ 165993 h 166113"/>
                <a:gd name="connsiteX42" fmla="*/ 74351 w 157762"/>
                <a:gd name="connsiteY42" fmla="*/ 164071 h 166113"/>
                <a:gd name="connsiteX43" fmla="*/ 83309 w 157762"/>
                <a:gd name="connsiteY43" fmla="*/ 159580 h 166113"/>
                <a:gd name="connsiteX44" fmla="*/ 91639 w 157762"/>
                <a:gd name="connsiteY44" fmla="*/ 159580 h 166113"/>
                <a:gd name="connsiteX45" fmla="*/ 98056 w 157762"/>
                <a:gd name="connsiteY45" fmla="*/ 157667 h 166113"/>
                <a:gd name="connsiteX46" fmla="*/ 104463 w 157762"/>
                <a:gd name="connsiteY46" fmla="*/ 156382 h 166113"/>
                <a:gd name="connsiteX47" fmla="*/ 112793 w 157762"/>
                <a:gd name="connsiteY47" fmla="*/ 155745 h 166113"/>
                <a:gd name="connsiteX48" fmla="*/ 117295 w 157762"/>
                <a:gd name="connsiteY48" fmla="*/ 155745 h 166113"/>
                <a:gd name="connsiteX49" fmla="*/ 121770 w 157762"/>
                <a:gd name="connsiteY49" fmla="*/ 156382 h 166113"/>
                <a:gd name="connsiteX50" fmla="*/ 121132 w 157762"/>
                <a:gd name="connsiteY50" fmla="*/ 155745 h 166113"/>
                <a:gd name="connsiteX51" fmla="*/ 121770 w 157762"/>
                <a:gd name="connsiteY51" fmla="*/ 149332 h 166113"/>
                <a:gd name="connsiteX52" fmla="*/ 125625 w 157762"/>
                <a:gd name="connsiteY52" fmla="*/ 144212 h 166113"/>
                <a:gd name="connsiteX53" fmla="*/ 132042 w 157762"/>
                <a:gd name="connsiteY53" fmla="*/ 143565 h 166113"/>
                <a:gd name="connsiteX54" fmla="*/ 137792 w 157762"/>
                <a:gd name="connsiteY54" fmla="*/ 140368 h 166113"/>
                <a:gd name="connsiteX55" fmla="*/ 142314 w 157762"/>
                <a:gd name="connsiteY55" fmla="*/ 135240 h 166113"/>
                <a:gd name="connsiteX56" fmla="*/ 146132 w 157762"/>
                <a:gd name="connsiteY56" fmla="*/ 130121 h 166113"/>
                <a:gd name="connsiteX57" fmla="*/ 155756 w 157762"/>
                <a:gd name="connsiteY57" fmla="*/ 122432 h 166113"/>
                <a:gd name="connsiteX58" fmla="*/ 156394 w 157762"/>
                <a:gd name="connsiteY58" fmla="*/ 112822 h 166113"/>
                <a:gd name="connsiteX59" fmla="*/ 151253 w 157762"/>
                <a:gd name="connsiteY59" fmla="*/ 110900 h 166113"/>
                <a:gd name="connsiteX60" fmla="*/ 147426 w 157762"/>
                <a:gd name="connsiteY60" fmla="*/ 106418 h 166113"/>
                <a:gd name="connsiteX61" fmla="*/ 139715 w 157762"/>
                <a:gd name="connsiteY61" fmla="*/ 105134 h 166113"/>
                <a:gd name="connsiteX62" fmla="*/ 134603 w 157762"/>
                <a:gd name="connsiteY62" fmla="*/ 101937 h 166113"/>
                <a:gd name="connsiteX63" fmla="*/ 139715 w 157762"/>
                <a:gd name="connsiteY63" fmla="*/ 98730 h 166113"/>
                <a:gd name="connsiteX64" fmla="*/ 138430 w 157762"/>
                <a:gd name="connsiteY64" fmla="*/ 92326 h 166113"/>
                <a:gd name="connsiteX65" fmla="*/ 132042 w 157762"/>
                <a:gd name="connsiteY65" fmla="*/ 92964 h 166113"/>
                <a:gd name="connsiteX66" fmla="*/ 131385 w 157762"/>
                <a:gd name="connsiteY66" fmla="*/ 85923 h 166113"/>
                <a:gd name="connsiteX67" fmla="*/ 124988 w 157762"/>
                <a:gd name="connsiteY67" fmla="*/ 84001 h 166113"/>
                <a:gd name="connsiteX68" fmla="*/ 124169 w 157762"/>
                <a:gd name="connsiteY68" fmla="*/ 83039 h 166113"/>
                <a:gd name="connsiteX69" fmla="*/ 122408 w 157762"/>
                <a:gd name="connsiteY69" fmla="*/ 76312 h 166113"/>
                <a:gd name="connsiteX70" fmla="*/ 116638 w 157762"/>
                <a:gd name="connsiteY70" fmla="*/ 70546 h 166113"/>
                <a:gd name="connsiteX71" fmla="*/ 115363 w 157762"/>
                <a:gd name="connsiteY71" fmla="*/ 60936 h 166113"/>
                <a:gd name="connsiteX72" fmla="*/ 113449 w 157762"/>
                <a:gd name="connsiteY72" fmla="*/ 53257 h 166113"/>
                <a:gd name="connsiteX73" fmla="*/ 112802 w 157762"/>
                <a:gd name="connsiteY73" fmla="*/ 46844 h 166113"/>
                <a:gd name="connsiteX74" fmla="*/ 119856 w 157762"/>
                <a:gd name="connsiteY74" fmla="*/ 39803 h 166113"/>
                <a:gd name="connsiteX75" fmla="*/ 116020 w 157762"/>
                <a:gd name="connsiteY75" fmla="*/ 34036 h 166113"/>
                <a:gd name="connsiteX76" fmla="*/ 109594 w 157762"/>
                <a:gd name="connsiteY76" fmla="*/ 29545 h 166113"/>
                <a:gd name="connsiteX77" fmla="*/ 101283 w 157762"/>
                <a:gd name="connsiteY77" fmla="*/ 29545 h 166113"/>
                <a:gd name="connsiteX78" fmla="*/ 99360 w 157762"/>
                <a:gd name="connsiteY78" fmla="*/ 19944 h 166113"/>
                <a:gd name="connsiteX79" fmla="*/ 101673 w 157762"/>
                <a:gd name="connsiteY79" fmla="*/ 18117 h 166113"/>
                <a:gd name="connsiteX80" fmla="*/ 99979 w 157762"/>
                <a:gd name="connsiteY80" fmla="*/ 18660 h 166113"/>
                <a:gd name="connsiteX81" fmla="*/ 99360 w 157762"/>
                <a:gd name="connsiteY81" fmla="*/ 12256 h 166113"/>
                <a:gd name="connsiteX82" fmla="*/ 101283 w 157762"/>
                <a:gd name="connsiteY82" fmla="*/ 5215 h 166113"/>
                <a:gd name="connsiteX83" fmla="*/ 92934 w 157762"/>
                <a:gd name="connsiteY83" fmla="*/ 4568 h 166113"/>
                <a:gd name="connsiteX84" fmla="*/ 88459 w 157762"/>
                <a:gd name="connsiteY84" fmla="*/ 3293 h 166113"/>
                <a:gd name="connsiteX85" fmla="*/ 83319 w 157762"/>
                <a:gd name="connsiteY85" fmla="*/ 86 h 166113"/>
                <a:gd name="connsiteX86" fmla="*/ 74989 w 157762"/>
                <a:gd name="connsiteY86" fmla="*/ 3293 h 166113"/>
                <a:gd name="connsiteX87" fmla="*/ 69857 w 157762"/>
                <a:gd name="connsiteY87" fmla="*/ 3293 h 166113"/>
                <a:gd name="connsiteX88" fmla="*/ 62813 w 157762"/>
                <a:gd name="connsiteY88" fmla="*/ 5215 h 166113"/>
                <a:gd name="connsiteX89" fmla="*/ 63450 w 157762"/>
                <a:gd name="connsiteY89" fmla="*/ 15453 h 166113"/>
                <a:gd name="connsiteX90" fmla="*/ 58976 w 157762"/>
                <a:gd name="connsiteY90" fmla="*/ 18660 h 166113"/>
                <a:gd name="connsiteX91" fmla="*/ 54473 w 157762"/>
                <a:gd name="connsiteY91" fmla="*/ 23141 h 166113"/>
                <a:gd name="connsiteX92" fmla="*/ 47438 w 157762"/>
                <a:gd name="connsiteY92" fmla="*/ 21866 h 166113"/>
                <a:gd name="connsiteX93" fmla="*/ 41669 w 157762"/>
                <a:gd name="connsiteY93" fmla="*/ 18660 h 166113"/>
                <a:gd name="connsiteX94" fmla="*/ 34614 w 157762"/>
                <a:gd name="connsiteY94" fmla="*/ 19944 h 166113"/>
                <a:gd name="connsiteX95" fmla="*/ 26941 w 157762"/>
                <a:gd name="connsiteY95" fmla="*/ 19297 h 166113"/>
                <a:gd name="connsiteX96" fmla="*/ 21791 w 157762"/>
                <a:gd name="connsiteY96" fmla="*/ 18022 h 166113"/>
                <a:gd name="connsiteX97" fmla="*/ 14118 w 157762"/>
                <a:gd name="connsiteY97" fmla="*/ 12256 h 166113"/>
                <a:gd name="connsiteX98" fmla="*/ 8349 w 157762"/>
                <a:gd name="connsiteY98" fmla="*/ 12256 h 166113"/>
                <a:gd name="connsiteX99" fmla="*/ 1285 w 157762"/>
                <a:gd name="connsiteY99" fmla="*/ 12256 h 166113"/>
                <a:gd name="connsiteX100" fmla="*/ 0 w 157762"/>
                <a:gd name="connsiteY100" fmla="*/ 13531 h 166113"/>
                <a:gd name="connsiteX101" fmla="*/ 5131 w 157762"/>
                <a:gd name="connsiteY101" fmla="*/ 17375 h 166113"/>
                <a:gd name="connsiteX102" fmla="*/ 10281 w 157762"/>
                <a:gd name="connsiteY102" fmla="*/ 21866 h 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7762" h="166113">
                  <a:moveTo>
                    <a:pt x="10281" y="21866"/>
                  </a:moveTo>
                  <a:cubicBezTo>
                    <a:pt x="12880" y="23836"/>
                    <a:pt x="14270" y="25206"/>
                    <a:pt x="17326" y="26348"/>
                  </a:cubicBezTo>
                  <a:cubicBezTo>
                    <a:pt x="20173" y="27414"/>
                    <a:pt x="22001" y="27223"/>
                    <a:pt x="25018" y="27623"/>
                  </a:cubicBezTo>
                  <a:cubicBezTo>
                    <a:pt x="27265" y="27937"/>
                    <a:pt x="28608" y="27671"/>
                    <a:pt x="30787" y="28270"/>
                  </a:cubicBezTo>
                  <a:cubicBezTo>
                    <a:pt x="33463" y="29012"/>
                    <a:pt x="35300" y="29402"/>
                    <a:pt x="37185" y="31467"/>
                  </a:cubicBezTo>
                  <a:cubicBezTo>
                    <a:pt x="39318" y="33808"/>
                    <a:pt x="38603" y="36215"/>
                    <a:pt x="39746" y="39165"/>
                  </a:cubicBezTo>
                  <a:cubicBezTo>
                    <a:pt x="40441" y="40935"/>
                    <a:pt x="40764" y="41972"/>
                    <a:pt x="41678" y="43637"/>
                  </a:cubicBezTo>
                  <a:cubicBezTo>
                    <a:pt x="42545" y="45226"/>
                    <a:pt x="42906" y="46273"/>
                    <a:pt x="44249" y="47491"/>
                  </a:cubicBezTo>
                  <a:cubicBezTo>
                    <a:pt x="45324" y="48471"/>
                    <a:pt x="46429" y="48357"/>
                    <a:pt x="47457" y="49413"/>
                  </a:cubicBezTo>
                  <a:cubicBezTo>
                    <a:pt x="49266" y="51278"/>
                    <a:pt x="49656" y="53219"/>
                    <a:pt x="49361" y="55817"/>
                  </a:cubicBezTo>
                  <a:cubicBezTo>
                    <a:pt x="49161" y="57710"/>
                    <a:pt x="47962" y="58462"/>
                    <a:pt x="47457" y="60298"/>
                  </a:cubicBezTo>
                  <a:cubicBezTo>
                    <a:pt x="46781" y="62715"/>
                    <a:pt x="47067" y="64209"/>
                    <a:pt x="46819" y="66702"/>
                  </a:cubicBezTo>
                  <a:lnTo>
                    <a:pt x="47048" y="66673"/>
                  </a:lnTo>
                  <a:cubicBezTo>
                    <a:pt x="48932" y="66597"/>
                    <a:pt x="50389" y="66445"/>
                    <a:pt x="52569" y="66702"/>
                  </a:cubicBezTo>
                  <a:cubicBezTo>
                    <a:pt x="54854" y="66978"/>
                    <a:pt x="56072" y="67539"/>
                    <a:pt x="58329" y="67986"/>
                  </a:cubicBezTo>
                  <a:cubicBezTo>
                    <a:pt x="61318" y="68576"/>
                    <a:pt x="63032" y="68767"/>
                    <a:pt x="66040" y="69262"/>
                  </a:cubicBezTo>
                  <a:cubicBezTo>
                    <a:pt x="67525" y="69518"/>
                    <a:pt x="68763" y="68871"/>
                    <a:pt x="69867" y="69909"/>
                  </a:cubicBezTo>
                  <a:cubicBezTo>
                    <a:pt x="71343" y="71269"/>
                    <a:pt x="69315" y="73115"/>
                    <a:pt x="69867" y="75037"/>
                  </a:cubicBezTo>
                  <a:cubicBezTo>
                    <a:pt x="70581" y="77426"/>
                    <a:pt x="74008" y="77673"/>
                    <a:pt x="73723" y="80156"/>
                  </a:cubicBezTo>
                  <a:cubicBezTo>
                    <a:pt x="73332" y="83667"/>
                    <a:pt x="67525" y="79252"/>
                    <a:pt x="64755" y="81441"/>
                  </a:cubicBezTo>
                  <a:cubicBezTo>
                    <a:pt x="64079" y="81974"/>
                    <a:pt x="63641" y="82478"/>
                    <a:pt x="63250" y="83039"/>
                  </a:cubicBezTo>
                  <a:cubicBezTo>
                    <a:pt x="62927" y="83515"/>
                    <a:pt x="62632" y="84039"/>
                    <a:pt x="62203" y="84638"/>
                  </a:cubicBezTo>
                  <a:cubicBezTo>
                    <a:pt x="60709" y="86750"/>
                    <a:pt x="60899" y="88682"/>
                    <a:pt x="58995" y="90404"/>
                  </a:cubicBezTo>
                  <a:cubicBezTo>
                    <a:pt x="57158" y="92050"/>
                    <a:pt x="54978" y="91232"/>
                    <a:pt x="53217" y="92964"/>
                  </a:cubicBezTo>
                  <a:cubicBezTo>
                    <a:pt x="51636" y="94543"/>
                    <a:pt x="52246" y="96513"/>
                    <a:pt x="50665" y="98092"/>
                  </a:cubicBezTo>
                  <a:cubicBezTo>
                    <a:pt x="48419" y="100329"/>
                    <a:pt x="45610" y="98911"/>
                    <a:pt x="42954" y="100652"/>
                  </a:cubicBezTo>
                  <a:cubicBezTo>
                    <a:pt x="40898" y="102022"/>
                    <a:pt x="40660" y="103963"/>
                    <a:pt x="38460" y="105134"/>
                  </a:cubicBezTo>
                  <a:cubicBezTo>
                    <a:pt x="36223" y="106352"/>
                    <a:pt x="34062" y="104820"/>
                    <a:pt x="32073" y="106418"/>
                  </a:cubicBezTo>
                  <a:cubicBezTo>
                    <a:pt x="30511" y="107674"/>
                    <a:pt x="30683" y="109282"/>
                    <a:pt x="29493" y="110900"/>
                  </a:cubicBezTo>
                  <a:cubicBezTo>
                    <a:pt x="28017" y="112889"/>
                    <a:pt x="25809" y="113050"/>
                    <a:pt x="25009" y="115391"/>
                  </a:cubicBezTo>
                  <a:cubicBezTo>
                    <a:pt x="24095" y="118027"/>
                    <a:pt x="25247" y="119844"/>
                    <a:pt x="26294" y="122432"/>
                  </a:cubicBezTo>
                  <a:cubicBezTo>
                    <a:pt x="27179" y="124611"/>
                    <a:pt x="28093" y="125658"/>
                    <a:pt x="29493" y="127561"/>
                  </a:cubicBezTo>
                  <a:cubicBezTo>
                    <a:pt x="31054" y="129692"/>
                    <a:pt x="33415" y="130082"/>
                    <a:pt x="33986" y="132680"/>
                  </a:cubicBezTo>
                  <a:cubicBezTo>
                    <a:pt x="34605" y="135535"/>
                    <a:pt x="31625" y="136810"/>
                    <a:pt x="31406" y="139731"/>
                  </a:cubicBezTo>
                  <a:cubicBezTo>
                    <a:pt x="31168" y="143356"/>
                    <a:pt x="32539" y="145354"/>
                    <a:pt x="33986" y="148694"/>
                  </a:cubicBezTo>
                  <a:cubicBezTo>
                    <a:pt x="34643" y="150236"/>
                    <a:pt x="34643" y="151435"/>
                    <a:pt x="35909" y="152538"/>
                  </a:cubicBezTo>
                  <a:cubicBezTo>
                    <a:pt x="37451" y="153899"/>
                    <a:pt x="39374" y="152595"/>
                    <a:pt x="41021" y="153823"/>
                  </a:cubicBezTo>
                  <a:cubicBezTo>
                    <a:pt x="42469" y="154898"/>
                    <a:pt x="42154" y="156582"/>
                    <a:pt x="43601" y="157667"/>
                  </a:cubicBezTo>
                  <a:cubicBezTo>
                    <a:pt x="46191" y="159608"/>
                    <a:pt x="48752" y="156963"/>
                    <a:pt x="51922" y="157667"/>
                  </a:cubicBezTo>
                  <a:cubicBezTo>
                    <a:pt x="53464" y="158000"/>
                    <a:pt x="54407" y="158162"/>
                    <a:pt x="55768" y="158942"/>
                  </a:cubicBezTo>
                  <a:cubicBezTo>
                    <a:pt x="58062" y="160265"/>
                    <a:pt x="58015" y="162624"/>
                    <a:pt x="60252" y="164071"/>
                  </a:cubicBezTo>
                  <a:cubicBezTo>
                    <a:pt x="62032" y="165232"/>
                    <a:pt x="63279" y="165679"/>
                    <a:pt x="65383" y="165993"/>
                  </a:cubicBezTo>
                  <a:cubicBezTo>
                    <a:pt x="68915" y="166516"/>
                    <a:pt x="70971" y="165232"/>
                    <a:pt x="74351" y="164071"/>
                  </a:cubicBezTo>
                  <a:cubicBezTo>
                    <a:pt x="78054" y="162796"/>
                    <a:pt x="79501" y="160398"/>
                    <a:pt x="83309" y="159580"/>
                  </a:cubicBezTo>
                  <a:cubicBezTo>
                    <a:pt x="86489" y="158913"/>
                    <a:pt x="88440" y="160112"/>
                    <a:pt x="91639" y="159580"/>
                  </a:cubicBezTo>
                  <a:cubicBezTo>
                    <a:pt x="94228" y="159170"/>
                    <a:pt x="95523" y="158295"/>
                    <a:pt x="98056" y="157667"/>
                  </a:cubicBezTo>
                  <a:cubicBezTo>
                    <a:pt x="100540" y="157048"/>
                    <a:pt x="101930" y="156754"/>
                    <a:pt x="104463" y="156382"/>
                  </a:cubicBezTo>
                  <a:cubicBezTo>
                    <a:pt x="107699" y="155916"/>
                    <a:pt x="109537" y="155831"/>
                    <a:pt x="112793" y="155745"/>
                  </a:cubicBezTo>
                  <a:cubicBezTo>
                    <a:pt x="114563" y="155697"/>
                    <a:pt x="115544" y="155621"/>
                    <a:pt x="117295" y="155745"/>
                  </a:cubicBezTo>
                  <a:cubicBezTo>
                    <a:pt x="119038" y="155869"/>
                    <a:pt x="120009" y="156373"/>
                    <a:pt x="121770" y="156382"/>
                  </a:cubicBezTo>
                  <a:lnTo>
                    <a:pt x="121132" y="155745"/>
                  </a:lnTo>
                  <a:cubicBezTo>
                    <a:pt x="121380" y="153242"/>
                    <a:pt x="120875" y="151672"/>
                    <a:pt x="121770" y="149332"/>
                  </a:cubicBezTo>
                  <a:cubicBezTo>
                    <a:pt x="122684" y="147010"/>
                    <a:pt x="123455" y="145440"/>
                    <a:pt x="125625" y="144212"/>
                  </a:cubicBezTo>
                  <a:cubicBezTo>
                    <a:pt x="127796" y="142976"/>
                    <a:pt x="129643" y="144308"/>
                    <a:pt x="132042" y="143565"/>
                  </a:cubicBezTo>
                  <a:cubicBezTo>
                    <a:pt x="134488" y="142804"/>
                    <a:pt x="135793" y="141976"/>
                    <a:pt x="137792" y="140368"/>
                  </a:cubicBezTo>
                  <a:cubicBezTo>
                    <a:pt x="139886" y="138703"/>
                    <a:pt x="140629" y="137305"/>
                    <a:pt x="142314" y="135240"/>
                  </a:cubicBezTo>
                  <a:cubicBezTo>
                    <a:pt x="143875" y="133299"/>
                    <a:pt x="144465" y="131986"/>
                    <a:pt x="146132" y="130121"/>
                  </a:cubicBezTo>
                  <a:cubicBezTo>
                    <a:pt x="149340" y="126543"/>
                    <a:pt x="153766" y="126800"/>
                    <a:pt x="155756" y="122432"/>
                  </a:cubicBezTo>
                  <a:cubicBezTo>
                    <a:pt x="157317" y="119016"/>
                    <a:pt x="159031" y="115505"/>
                    <a:pt x="156394" y="112822"/>
                  </a:cubicBezTo>
                  <a:cubicBezTo>
                    <a:pt x="154899" y="111300"/>
                    <a:pt x="153033" y="112108"/>
                    <a:pt x="151253" y="110900"/>
                  </a:cubicBezTo>
                  <a:cubicBezTo>
                    <a:pt x="149368" y="109606"/>
                    <a:pt x="149368" y="107646"/>
                    <a:pt x="147426" y="106418"/>
                  </a:cubicBezTo>
                  <a:cubicBezTo>
                    <a:pt x="144846" y="104791"/>
                    <a:pt x="142542" y="106285"/>
                    <a:pt x="139715" y="105134"/>
                  </a:cubicBezTo>
                  <a:cubicBezTo>
                    <a:pt x="137544" y="104249"/>
                    <a:pt x="134603" y="104287"/>
                    <a:pt x="134603" y="101937"/>
                  </a:cubicBezTo>
                  <a:cubicBezTo>
                    <a:pt x="134603" y="99577"/>
                    <a:pt x="138753" y="100871"/>
                    <a:pt x="139715" y="98730"/>
                  </a:cubicBezTo>
                  <a:cubicBezTo>
                    <a:pt x="140791" y="96418"/>
                    <a:pt x="140496" y="93830"/>
                    <a:pt x="138430" y="92326"/>
                  </a:cubicBezTo>
                  <a:cubicBezTo>
                    <a:pt x="136421" y="90842"/>
                    <a:pt x="134051" y="94477"/>
                    <a:pt x="132042" y="92964"/>
                  </a:cubicBezTo>
                  <a:cubicBezTo>
                    <a:pt x="129824" y="91318"/>
                    <a:pt x="133175" y="88025"/>
                    <a:pt x="131385" y="85923"/>
                  </a:cubicBezTo>
                  <a:cubicBezTo>
                    <a:pt x="129690" y="83934"/>
                    <a:pt x="126939" y="85723"/>
                    <a:pt x="124988" y="84001"/>
                  </a:cubicBezTo>
                  <a:cubicBezTo>
                    <a:pt x="124635" y="83696"/>
                    <a:pt x="124388" y="83382"/>
                    <a:pt x="124169" y="83039"/>
                  </a:cubicBezTo>
                  <a:cubicBezTo>
                    <a:pt x="122960" y="81070"/>
                    <a:pt x="123836" y="78615"/>
                    <a:pt x="122408" y="76312"/>
                  </a:cubicBezTo>
                  <a:cubicBezTo>
                    <a:pt x="120742" y="73610"/>
                    <a:pt x="118152" y="73353"/>
                    <a:pt x="116638" y="70546"/>
                  </a:cubicBezTo>
                  <a:cubicBezTo>
                    <a:pt x="114877" y="67206"/>
                    <a:pt x="116105" y="64647"/>
                    <a:pt x="115363" y="60936"/>
                  </a:cubicBezTo>
                  <a:cubicBezTo>
                    <a:pt x="114763" y="57900"/>
                    <a:pt x="114192" y="56254"/>
                    <a:pt x="113449" y="53257"/>
                  </a:cubicBezTo>
                  <a:lnTo>
                    <a:pt x="112802" y="46844"/>
                  </a:lnTo>
                  <a:cubicBezTo>
                    <a:pt x="115553" y="44094"/>
                    <a:pt x="120056" y="43675"/>
                    <a:pt x="119856" y="39803"/>
                  </a:cubicBezTo>
                  <a:cubicBezTo>
                    <a:pt x="119733" y="37100"/>
                    <a:pt x="117876" y="35987"/>
                    <a:pt x="116020" y="34036"/>
                  </a:cubicBezTo>
                  <a:cubicBezTo>
                    <a:pt x="113887" y="31829"/>
                    <a:pt x="112517" y="30497"/>
                    <a:pt x="109594" y="29545"/>
                  </a:cubicBezTo>
                  <a:cubicBezTo>
                    <a:pt x="106519" y="28546"/>
                    <a:pt x="103910" y="31439"/>
                    <a:pt x="101283" y="29545"/>
                  </a:cubicBezTo>
                  <a:cubicBezTo>
                    <a:pt x="98160" y="27328"/>
                    <a:pt x="97285" y="23160"/>
                    <a:pt x="99360" y="19944"/>
                  </a:cubicBezTo>
                  <a:cubicBezTo>
                    <a:pt x="99979" y="18955"/>
                    <a:pt x="100788" y="18498"/>
                    <a:pt x="101673" y="18117"/>
                  </a:cubicBezTo>
                  <a:lnTo>
                    <a:pt x="99979" y="18660"/>
                  </a:lnTo>
                  <a:cubicBezTo>
                    <a:pt x="99741" y="16167"/>
                    <a:pt x="99160" y="14768"/>
                    <a:pt x="99360" y="12256"/>
                  </a:cubicBezTo>
                  <a:cubicBezTo>
                    <a:pt x="99560" y="9421"/>
                    <a:pt x="102720" y="7660"/>
                    <a:pt x="101283" y="5215"/>
                  </a:cubicBezTo>
                  <a:cubicBezTo>
                    <a:pt x="99626" y="2398"/>
                    <a:pt x="96133" y="5234"/>
                    <a:pt x="92934" y="4568"/>
                  </a:cubicBezTo>
                  <a:cubicBezTo>
                    <a:pt x="91173" y="4197"/>
                    <a:pt x="90125" y="3997"/>
                    <a:pt x="88459" y="3293"/>
                  </a:cubicBezTo>
                  <a:cubicBezTo>
                    <a:pt x="86279" y="2370"/>
                    <a:pt x="85642" y="533"/>
                    <a:pt x="83319" y="86"/>
                  </a:cubicBezTo>
                  <a:cubicBezTo>
                    <a:pt x="79901" y="-580"/>
                    <a:pt x="78454" y="2817"/>
                    <a:pt x="74989" y="3293"/>
                  </a:cubicBezTo>
                  <a:cubicBezTo>
                    <a:pt x="73018" y="3559"/>
                    <a:pt x="71847" y="3074"/>
                    <a:pt x="69857" y="3293"/>
                  </a:cubicBezTo>
                  <a:cubicBezTo>
                    <a:pt x="67030" y="3597"/>
                    <a:pt x="64774" y="3141"/>
                    <a:pt x="62813" y="5215"/>
                  </a:cubicBezTo>
                  <a:cubicBezTo>
                    <a:pt x="60061" y="8117"/>
                    <a:pt x="65764" y="12170"/>
                    <a:pt x="63450" y="15453"/>
                  </a:cubicBezTo>
                  <a:cubicBezTo>
                    <a:pt x="62232" y="17223"/>
                    <a:pt x="60623" y="17280"/>
                    <a:pt x="58976" y="18660"/>
                  </a:cubicBezTo>
                  <a:cubicBezTo>
                    <a:pt x="57082" y="20249"/>
                    <a:pt x="56815" y="22333"/>
                    <a:pt x="54473" y="23141"/>
                  </a:cubicBezTo>
                  <a:cubicBezTo>
                    <a:pt x="51846" y="24064"/>
                    <a:pt x="50046" y="22827"/>
                    <a:pt x="47438" y="21866"/>
                  </a:cubicBezTo>
                  <a:cubicBezTo>
                    <a:pt x="45020" y="20982"/>
                    <a:pt x="44192" y="19117"/>
                    <a:pt x="41669" y="18660"/>
                  </a:cubicBezTo>
                  <a:cubicBezTo>
                    <a:pt x="38917" y="18165"/>
                    <a:pt x="37413" y="19802"/>
                    <a:pt x="34614" y="19944"/>
                  </a:cubicBezTo>
                  <a:cubicBezTo>
                    <a:pt x="31625" y="20106"/>
                    <a:pt x="29893" y="19840"/>
                    <a:pt x="26941" y="19297"/>
                  </a:cubicBezTo>
                  <a:cubicBezTo>
                    <a:pt x="24904" y="18936"/>
                    <a:pt x="23714" y="18803"/>
                    <a:pt x="21791" y="18022"/>
                  </a:cubicBezTo>
                  <a:cubicBezTo>
                    <a:pt x="18316" y="16614"/>
                    <a:pt x="17764" y="13141"/>
                    <a:pt x="14118" y="12256"/>
                  </a:cubicBezTo>
                  <a:cubicBezTo>
                    <a:pt x="11919" y="11723"/>
                    <a:pt x="10596" y="12256"/>
                    <a:pt x="8349" y="12256"/>
                  </a:cubicBezTo>
                  <a:lnTo>
                    <a:pt x="1285" y="12256"/>
                  </a:lnTo>
                  <a:lnTo>
                    <a:pt x="0" y="13531"/>
                  </a:lnTo>
                  <a:cubicBezTo>
                    <a:pt x="2009" y="15035"/>
                    <a:pt x="3199" y="15815"/>
                    <a:pt x="5131" y="17375"/>
                  </a:cubicBezTo>
                  <a:cubicBezTo>
                    <a:pt x="7226" y="19050"/>
                    <a:pt x="8159" y="20258"/>
                    <a:pt x="10281" y="218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1" name="任意形状 506"/>
            <p:cNvSpPr/>
            <p:nvPr/>
          </p:nvSpPr>
          <p:spPr>
            <a:xfrm>
              <a:off x="14636597" y="3863589"/>
              <a:ext cx="59623" cy="43631"/>
            </a:xfrm>
            <a:custGeom>
              <a:avLst/>
              <a:gdLst>
                <a:gd name="connsiteX0" fmla="*/ 59624 w 59623"/>
                <a:gd name="connsiteY0" fmla="*/ 15448 h 43631"/>
                <a:gd name="connsiteX1" fmla="*/ 48723 w 59623"/>
                <a:gd name="connsiteY1" fmla="*/ 12241 h 43631"/>
                <a:gd name="connsiteX2" fmla="*/ 39736 w 59623"/>
                <a:gd name="connsiteY2" fmla="*/ 4553 h 43631"/>
                <a:gd name="connsiteX3" fmla="*/ 30131 w 59623"/>
                <a:gd name="connsiteY3" fmla="*/ 71 h 43631"/>
                <a:gd name="connsiteX4" fmla="*/ 23086 w 59623"/>
                <a:gd name="connsiteY4" fmla="*/ 709 h 43631"/>
                <a:gd name="connsiteX5" fmla="*/ 18593 w 59623"/>
                <a:gd name="connsiteY5" fmla="*/ 709 h 43631"/>
                <a:gd name="connsiteX6" fmla="*/ 10891 w 59623"/>
                <a:gd name="connsiteY6" fmla="*/ 71 h 43631"/>
                <a:gd name="connsiteX7" fmla="*/ 647 w 59623"/>
                <a:gd name="connsiteY7" fmla="*/ 1356 h 43631"/>
                <a:gd name="connsiteX8" fmla="*/ 647 w 59623"/>
                <a:gd name="connsiteY8" fmla="*/ 1451 h 43631"/>
                <a:gd name="connsiteX9" fmla="*/ 1276 w 59623"/>
                <a:gd name="connsiteY9" fmla="*/ 6475 h 43631"/>
                <a:gd name="connsiteX10" fmla="*/ 0 w 59623"/>
                <a:gd name="connsiteY10" fmla="*/ 14801 h 43631"/>
                <a:gd name="connsiteX11" fmla="*/ 76 w 59623"/>
                <a:gd name="connsiteY11" fmla="*/ 16647 h 43631"/>
                <a:gd name="connsiteX12" fmla="*/ 7054 w 59623"/>
                <a:gd name="connsiteY12" fmla="*/ 18008 h 43631"/>
                <a:gd name="connsiteX13" fmla="*/ 14747 w 59623"/>
                <a:gd name="connsiteY13" fmla="*/ 19930 h 43631"/>
                <a:gd name="connsiteX14" fmla="*/ 16650 w 59623"/>
                <a:gd name="connsiteY14" fmla="*/ 27618 h 43631"/>
                <a:gd name="connsiteX15" fmla="*/ 14099 w 59623"/>
                <a:gd name="connsiteY15" fmla="*/ 33384 h 43631"/>
                <a:gd name="connsiteX16" fmla="*/ 19231 w 59623"/>
                <a:gd name="connsiteY16" fmla="*/ 40425 h 43631"/>
                <a:gd name="connsiteX17" fmla="*/ 19231 w 59623"/>
                <a:gd name="connsiteY17" fmla="*/ 41063 h 43631"/>
                <a:gd name="connsiteX18" fmla="*/ 26266 w 59623"/>
                <a:gd name="connsiteY18" fmla="*/ 37866 h 43631"/>
                <a:gd name="connsiteX19" fmla="*/ 35234 w 59623"/>
                <a:gd name="connsiteY19" fmla="*/ 39150 h 43631"/>
                <a:gd name="connsiteX20" fmla="*/ 39717 w 59623"/>
                <a:gd name="connsiteY20" fmla="*/ 42994 h 43631"/>
                <a:gd name="connsiteX21" fmla="*/ 39089 w 59623"/>
                <a:gd name="connsiteY21" fmla="*/ 43632 h 43631"/>
                <a:gd name="connsiteX22" fmla="*/ 42926 w 59623"/>
                <a:gd name="connsiteY22" fmla="*/ 41063 h 43631"/>
                <a:gd name="connsiteX23" fmla="*/ 48704 w 59623"/>
                <a:gd name="connsiteY23" fmla="*/ 34659 h 43631"/>
                <a:gd name="connsiteX24" fmla="*/ 53188 w 59623"/>
                <a:gd name="connsiteY24" fmla="*/ 29540 h 43631"/>
                <a:gd name="connsiteX25" fmla="*/ 58300 w 59623"/>
                <a:gd name="connsiteY25" fmla="*/ 23774 h 43631"/>
                <a:gd name="connsiteX26" fmla="*/ 58300 w 59623"/>
                <a:gd name="connsiteY26" fmla="*/ 16732 h 43631"/>
                <a:gd name="connsiteX27" fmla="*/ 59624 w 59623"/>
                <a:gd name="connsiteY27" fmla="*/ 15448 h 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623" h="43631">
                  <a:moveTo>
                    <a:pt x="59624" y="15448"/>
                  </a:moveTo>
                  <a:cubicBezTo>
                    <a:pt x="55378" y="14192"/>
                    <a:pt x="52627" y="14335"/>
                    <a:pt x="48723" y="12241"/>
                  </a:cubicBezTo>
                  <a:cubicBezTo>
                    <a:pt x="44658" y="10062"/>
                    <a:pt x="43630" y="7027"/>
                    <a:pt x="39736" y="4553"/>
                  </a:cubicBezTo>
                  <a:cubicBezTo>
                    <a:pt x="36252" y="2336"/>
                    <a:pt x="34243" y="566"/>
                    <a:pt x="30131" y="71"/>
                  </a:cubicBezTo>
                  <a:cubicBezTo>
                    <a:pt x="27379" y="-252"/>
                    <a:pt x="25828" y="623"/>
                    <a:pt x="23086" y="709"/>
                  </a:cubicBezTo>
                  <a:cubicBezTo>
                    <a:pt x="21344" y="776"/>
                    <a:pt x="20335" y="766"/>
                    <a:pt x="18593" y="709"/>
                  </a:cubicBezTo>
                  <a:cubicBezTo>
                    <a:pt x="15575" y="623"/>
                    <a:pt x="13918" y="52"/>
                    <a:pt x="10891" y="71"/>
                  </a:cubicBezTo>
                  <a:cubicBezTo>
                    <a:pt x="6874" y="100"/>
                    <a:pt x="4655" y="861"/>
                    <a:pt x="647" y="1356"/>
                  </a:cubicBezTo>
                  <a:lnTo>
                    <a:pt x="647" y="1451"/>
                  </a:lnTo>
                  <a:cubicBezTo>
                    <a:pt x="1085" y="3069"/>
                    <a:pt x="1238" y="4467"/>
                    <a:pt x="1276" y="6475"/>
                  </a:cubicBezTo>
                  <a:cubicBezTo>
                    <a:pt x="1390" y="9767"/>
                    <a:pt x="1580" y="11927"/>
                    <a:pt x="0" y="14801"/>
                  </a:cubicBezTo>
                  <a:lnTo>
                    <a:pt x="76" y="16647"/>
                  </a:lnTo>
                  <a:cubicBezTo>
                    <a:pt x="3589" y="17646"/>
                    <a:pt x="3532" y="17075"/>
                    <a:pt x="7054" y="18008"/>
                  </a:cubicBezTo>
                  <a:cubicBezTo>
                    <a:pt x="10034" y="18797"/>
                    <a:pt x="12547" y="17741"/>
                    <a:pt x="14747" y="19930"/>
                  </a:cubicBezTo>
                  <a:cubicBezTo>
                    <a:pt x="16927" y="22109"/>
                    <a:pt x="17050" y="24554"/>
                    <a:pt x="16650" y="27618"/>
                  </a:cubicBezTo>
                  <a:cubicBezTo>
                    <a:pt x="16355" y="30054"/>
                    <a:pt x="14070" y="30920"/>
                    <a:pt x="14099" y="33384"/>
                  </a:cubicBezTo>
                  <a:cubicBezTo>
                    <a:pt x="14147" y="36781"/>
                    <a:pt x="17222" y="37675"/>
                    <a:pt x="19231" y="40425"/>
                  </a:cubicBezTo>
                  <a:lnTo>
                    <a:pt x="19231" y="41063"/>
                  </a:lnTo>
                  <a:cubicBezTo>
                    <a:pt x="22163" y="40321"/>
                    <a:pt x="23296" y="38360"/>
                    <a:pt x="26266" y="37866"/>
                  </a:cubicBezTo>
                  <a:cubicBezTo>
                    <a:pt x="29740" y="37285"/>
                    <a:pt x="32120" y="37495"/>
                    <a:pt x="35234" y="39150"/>
                  </a:cubicBezTo>
                  <a:cubicBezTo>
                    <a:pt x="37271" y="40216"/>
                    <a:pt x="37985" y="41491"/>
                    <a:pt x="39717" y="42994"/>
                  </a:cubicBezTo>
                  <a:lnTo>
                    <a:pt x="39089" y="43632"/>
                  </a:lnTo>
                  <a:cubicBezTo>
                    <a:pt x="40574" y="42633"/>
                    <a:pt x="41536" y="42195"/>
                    <a:pt x="42926" y="41063"/>
                  </a:cubicBezTo>
                  <a:cubicBezTo>
                    <a:pt x="45553" y="38969"/>
                    <a:pt x="46467" y="37181"/>
                    <a:pt x="48704" y="34659"/>
                  </a:cubicBezTo>
                  <a:cubicBezTo>
                    <a:pt x="50456" y="32680"/>
                    <a:pt x="51437" y="31529"/>
                    <a:pt x="53188" y="29540"/>
                  </a:cubicBezTo>
                  <a:cubicBezTo>
                    <a:pt x="55178" y="27275"/>
                    <a:pt x="57310" y="26609"/>
                    <a:pt x="58300" y="23774"/>
                  </a:cubicBezTo>
                  <a:cubicBezTo>
                    <a:pt x="59233" y="21186"/>
                    <a:pt x="56882" y="19064"/>
                    <a:pt x="58300" y="16732"/>
                  </a:cubicBezTo>
                  <a:lnTo>
                    <a:pt x="59624" y="15448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2" name="任意形状 507"/>
            <p:cNvSpPr/>
            <p:nvPr/>
          </p:nvSpPr>
          <p:spPr>
            <a:xfrm>
              <a:off x="14958287" y="4212772"/>
              <a:ext cx="160858" cy="154479"/>
            </a:xfrm>
            <a:custGeom>
              <a:avLst/>
              <a:gdLst>
                <a:gd name="connsiteX0" fmla="*/ 88459 w 160858"/>
                <a:gd name="connsiteY0" fmla="*/ 16652 h 154479"/>
                <a:gd name="connsiteX1" fmla="*/ 87184 w 160858"/>
                <a:gd name="connsiteY1" fmla="*/ 11523 h 154479"/>
                <a:gd name="connsiteX2" fmla="*/ 82062 w 160858"/>
                <a:gd name="connsiteY2" fmla="*/ 7041 h 154479"/>
                <a:gd name="connsiteX3" fmla="*/ 82062 w 160858"/>
                <a:gd name="connsiteY3" fmla="*/ 3197 h 154479"/>
                <a:gd name="connsiteX4" fmla="*/ 76293 w 160858"/>
                <a:gd name="connsiteY4" fmla="*/ 4472 h 154479"/>
                <a:gd name="connsiteX5" fmla="*/ 72466 w 160858"/>
                <a:gd name="connsiteY5" fmla="*/ 0 h 154479"/>
                <a:gd name="connsiteX6" fmla="*/ 68601 w 160858"/>
                <a:gd name="connsiteY6" fmla="*/ 4472 h 154479"/>
                <a:gd name="connsiteX7" fmla="*/ 63479 w 160858"/>
                <a:gd name="connsiteY7" fmla="*/ 3835 h 154479"/>
                <a:gd name="connsiteX8" fmla="*/ 58367 w 160858"/>
                <a:gd name="connsiteY8" fmla="*/ 638 h 154479"/>
                <a:gd name="connsiteX9" fmla="*/ 50675 w 160858"/>
                <a:gd name="connsiteY9" fmla="*/ 1275 h 154479"/>
                <a:gd name="connsiteX10" fmla="*/ 48742 w 160858"/>
                <a:gd name="connsiteY10" fmla="*/ 3197 h 154479"/>
                <a:gd name="connsiteX11" fmla="*/ 45543 w 160858"/>
                <a:gd name="connsiteY11" fmla="*/ 8963 h 154479"/>
                <a:gd name="connsiteX12" fmla="*/ 37204 w 160858"/>
                <a:gd name="connsiteY12" fmla="*/ 13445 h 154479"/>
                <a:gd name="connsiteX13" fmla="*/ 29521 w 160858"/>
                <a:gd name="connsiteY13" fmla="*/ 19211 h 154479"/>
                <a:gd name="connsiteX14" fmla="*/ 30140 w 160858"/>
                <a:gd name="connsiteY14" fmla="*/ 30097 h 154479"/>
                <a:gd name="connsiteX15" fmla="*/ 32073 w 160858"/>
                <a:gd name="connsiteY15" fmla="*/ 36500 h 154479"/>
                <a:gd name="connsiteX16" fmla="*/ 32073 w 160858"/>
                <a:gd name="connsiteY16" fmla="*/ 51239 h 154479"/>
                <a:gd name="connsiteX17" fmla="*/ 27589 w 160858"/>
                <a:gd name="connsiteY17" fmla="*/ 60203 h 154479"/>
                <a:gd name="connsiteX18" fmla="*/ 17964 w 160858"/>
                <a:gd name="connsiteY18" fmla="*/ 61487 h 154479"/>
                <a:gd name="connsiteX19" fmla="*/ 12833 w 160858"/>
                <a:gd name="connsiteY19" fmla="*/ 67891 h 154479"/>
                <a:gd name="connsiteX20" fmla="*/ 7711 w 160858"/>
                <a:gd name="connsiteY20" fmla="*/ 67891 h 154479"/>
                <a:gd name="connsiteX21" fmla="*/ 1285 w 160858"/>
                <a:gd name="connsiteY21" fmla="*/ 72382 h 154479"/>
                <a:gd name="connsiteX22" fmla="*/ 0 w 160858"/>
                <a:gd name="connsiteY22" fmla="*/ 74941 h 154479"/>
                <a:gd name="connsiteX23" fmla="*/ 1933 w 160858"/>
                <a:gd name="connsiteY23" fmla="*/ 80070 h 154479"/>
                <a:gd name="connsiteX24" fmla="*/ 4503 w 160858"/>
                <a:gd name="connsiteY24" fmla="*/ 87749 h 154479"/>
                <a:gd name="connsiteX25" fmla="*/ 5788 w 160858"/>
                <a:gd name="connsiteY25" fmla="*/ 96084 h 154479"/>
                <a:gd name="connsiteX26" fmla="*/ 10272 w 160858"/>
                <a:gd name="connsiteY26" fmla="*/ 96722 h 154479"/>
                <a:gd name="connsiteX27" fmla="*/ 15394 w 160858"/>
                <a:gd name="connsiteY27" fmla="*/ 101841 h 154479"/>
                <a:gd name="connsiteX28" fmla="*/ 24371 w 160858"/>
                <a:gd name="connsiteY28" fmla="*/ 106332 h 154479"/>
                <a:gd name="connsiteX29" fmla="*/ 37194 w 160858"/>
                <a:gd name="connsiteY29" fmla="*/ 113373 h 154479"/>
                <a:gd name="connsiteX30" fmla="*/ 48733 w 160858"/>
                <a:gd name="connsiteY30" fmla="*/ 117855 h 154479"/>
                <a:gd name="connsiteX31" fmla="*/ 62813 w 160858"/>
                <a:gd name="connsiteY31" fmla="*/ 121709 h 154479"/>
                <a:gd name="connsiteX32" fmla="*/ 73075 w 160858"/>
                <a:gd name="connsiteY32" fmla="*/ 126828 h 154479"/>
                <a:gd name="connsiteX33" fmla="*/ 80120 w 160858"/>
                <a:gd name="connsiteY33" fmla="*/ 134516 h 154479"/>
                <a:gd name="connsiteX34" fmla="*/ 78844 w 160858"/>
                <a:gd name="connsiteY34" fmla="*/ 142842 h 154479"/>
                <a:gd name="connsiteX35" fmla="*/ 87822 w 160858"/>
                <a:gd name="connsiteY35" fmla="*/ 149245 h 154479"/>
                <a:gd name="connsiteX36" fmla="*/ 112183 w 160858"/>
                <a:gd name="connsiteY36" fmla="*/ 153090 h 154479"/>
                <a:gd name="connsiteX37" fmla="*/ 119228 w 160858"/>
                <a:gd name="connsiteY37" fmla="*/ 154374 h 154479"/>
                <a:gd name="connsiteX38" fmla="*/ 126263 w 160858"/>
                <a:gd name="connsiteY38" fmla="*/ 154374 h 154479"/>
                <a:gd name="connsiteX39" fmla="*/ 129481 w 160858"/>
                <a:gd name="connsiteY39" fmla="*/ 154374 h 154479"/>
                <a:gd name="connsiteX40" fmla="*/ 130100 w 160858"/>
                <a:gd name="connsiteY40" fmla="*/ 153737 h 154479"/>
                <a:gd name="connsiteX41" fmla="*/ 130100 w 160858"/>
                <a:gd name="connsiteY41" fmla="*/ 149245 h 154479"/>
                <a:gd name="connsiteX42" fmla="*/ 133946 w 160858"/>
                <a:gd name="connsiteY42" fmla="*/ 146039 h 154479"/>
                <a:gd name="connsiteX43" fmla="*/ 139077 w 160858"/>
                <a:gd name="connsiteY43" fmla="*/ 143479 h 154479"/>
                <a:gd name="connsiteX44" fmla="*/ 137802 w 160858"/>
                <a:gd name="connsiteY44" fmla="*/ 139635 h 154479"/>
                <a:gd name="connsiteX45" fmla="*/ 142914 w 160858"/>
                <a:gd name="connsiteY45" fmla="*/ 138360 h 154479"/>
                <a:gd name="connsiteX46" fmla="*/ 147407 w 160858"/>
                <a:gd name="connsiteY46" fmla="*/ 139635 h 154479"/>
                <a:gd name="connsiteX47" fmla="*/ 153814 w 160858"/>
                <a:gd name="connsiteY47" fmla="*/ 144764 h 154479"/>
                <a:gd name="connsiteX48" fmla="*/ 155185 w 160858"/>
                <a:gd name="connsiteY48" fmla="*/ 145925 h 154479"/>
                <a:gd name="connsiteX49" fmla="*/ 157022 w 160858"/>
                <a:gd name="connsiteY49" fmla="*/ 144764 h 154479"/>
                <a:gd name="connsiteX50" fmla="*/ 160859 w 160858"/>
                <a:gd name="connsiteY50" fmla="*/ 142195 h 154479"/>
                <a:gd name="connsiteX51" fmla="*/ 159574 w 160858"/>
                <a:gd name="connsiteY51" fmla="*/ 141557 h 154479"/>
                <a:gd name="connsiteX52" fmla="*/ 157670 w 160858"/>
                <a:gd name="connsiteY52" fmla="*/ 136438 h 154479"/>
                <a:gd name="connsiteX53" fmla="*/ 152538 w 160858"/>
                <a:gd name="connsiteY53" fmla="*/ 132594 h 154479"/>
                <a:gd name="connsiteX54" fmla="*/ 149958 w 160858"/>
                <a:gd name="connsiteY54" fmla="*/ 128750 h 154479"/>
                <a:gd name="connsiteX55" fmla="*/ 148673 w 160858"/>
                <a:gd name="connsiteY55" fmla="*/ 122346 h 154479"/>
                <a:gd name="connsiteX56" fmla="*/ 145475 w 160858"/>
                <a:gd name="connsiteY56" fmla="*/ 119777 h 154479"/>
                <a:gd name="connsiteX57" fmla="*/ 144199 w 160858"/>
                <a:gd name="connsiteY57" fmla="*/ 113373 h 154479"/>
                <a:gd name="connsiteX58" fmla="*/ 143561 w 160858"/>
                <a:gd name="connsiteY58" fmla="*/ 105685 h 154479"/>
                <a:gd name="connsiteX59" fmla="*/ 136507 w 160858"/>
                <a:gd name="connsiteY59" fmla="*/ 96084 h 154479"/>
                <a:gd name="connsiteX60" fmla="*/ 133936 w 160858"/>
                <a:gd name="connsiteY60" fmla="*/ 91593 h 154479"/>
                <a:gd name="connsiteX61" fmla="*/ 128824 w 160858"/>
                <a:gd name="connsiteY61" fmla="*/ 91593 h 154479"/>
                <a:gd name="connsiteX62" fmla="*/ 123674 w 160858"/>
                <a:gd name="connsiteY62" fmla="*/ 88396 h 154479"/>
                <a:gd name="connsiteX63" fmla="*/ 119209 w 160858"/>
                <a:gd name="connsiteY63" fmla="*/ 85827 h 154479"/>
                <a:gd name="connsiteX64" fmla="*/ 114706 w 160858"/>
                <a:gd name="connsiteY64" fmla="*/ 81983 h 154479"/>
                <a:gd name="connsiteX65" fmla="*/ 114068 w 160858"/>
                <a:gd name="connsiteY65" fmla="*/ 76217 h 154479"/>
                <a:gd name="connsiteX66" fmla="*/ 109565 w 160858"/>
                <a:gd name="connsiteY66" fmla="*/ 71097 h 154479"/>
                <a:gd name="connsiteX67" fmla="*/ 103815 w 160858"/>
                <a:gd name="connsiteY67" fmla="*/ 66616 h 154479"/>
                <a:gd name="connsiteX68" fmla="*/ 102530 w 160858"/>
                <a:gd name="connsiteY68" fmla="*/ 59565 h 154479"/>
                <a:gd name="connsiteX69" fmla="*/ 103815 w 160858"/>
                <a:gd name="connsiteY69" fmla="*/ 51239 h 154479"/>
                <a:gd name="connsiteX70" fmla="*/ 107014 w 160858"/>
                <a:gd name="connsiteY70" fmla="*/ 44826 h 154479"/>
                <a:gd name="connsiteX71" fmla="*/ 107661 w 160858"/>
                <a:gd name="connsiteY71" fmla="*/ 37138 h 154479"/>
                <a:gd name="connsiteX72" fmla="*/ 107014 w 160858"/>
                <a:gd name="connsiteY72" fmla="*/ 27537 h 154479"/>
                <a:gd name="connsiteX73" fmla="*/ 100607 w 160858"/>
                <a:gd name="connsiteY73" fmla="*/ 26262 h 154479"/>
                <a:gd name="connsiteX74" fmla="*/ 94847 w 160858"/>
                <a:gd name="connsiteY74" fmla="*/ 23693 h 154479"/>
                <a:gd name="connsiteX75" fmla="*/ 93562 w 160858"/>
                <a:gd name="connsiteY75" fmla="*/ 17289 h 154479"/>
                <a:gd name="connsiteX76" fmla="*/ 88459 w 160858"/>
                <a:gd name="connsiteY76" fmla="*/ 16652 h 15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60858" h="154479">
                  <a:moveTo>
                    <a:pt x="88459" y="16652"/>
                  </a:moveTo>
                  <a:cubicBezTo>
                    <a:pt x="86908" y="15291"/>
                    <a:pt x="88193" y="13321"/>
                    <a:pt x="87184" y="11523"/>
                  </a:cubicBezTo>
                  <a:cubicBezTo>
                    <a:pt x="85898" y="9201"/>
                    <a:pt x="84052" y="8792"/>
                    <a:pt x="82062" y="7041"/>
                  </a:cubicBezTo>
                  <a:lnTo>
                    <a:pt x="82062" y="3197"/>
                  </a:lnTo>
                  <a:cubicBezTo>
                    <a:pt x="79796" y="3692"/>
                    <a:pt x="78483" y="5205"/>
                    <a:pt x="76293" y="4472"/>
                  </a:cubicBezTo>
                  <a:cubicBezTo>
                    <a:pt x="74103" y="3749"/>
                    <a:pt x="74770" y="0"/>
                    <a:pt x="72466" y="0"/>
                  </a:cubicBezTo>
                  <a:cubicBezTo>
                    <a:pt x="70162" y="0"/>
                    <a:pt x="70791" y="3730"/>
                    <a:pt x="68601" y="4472"/>
                  </a:cubicBezTo>
                  <a:cubicBezTo>
                    <a:pt x="66706" y="5138"/>
                    <a:pt x="65402" y="4472"/>
                    <a:pt x="63479" y="3835"/>
                  </a:cubicBezTo>
                  <a:cubicBezTo>
                    <a:pt x="61261" y="3092"/>
                    <a:pt x="60623" y="1275"/>
                    <a:pt x="58367" y="638"/>
                  </a:cubicBezTo>
                  <a:cubicBezTo>
                    <a:pt x="55454" y="-190"/>
                    <a:pt x="53664" y="1028"/>
                    <a:pt x="50675" y="1275"/>
                  </a:cubicBezTo>
                  <a:lnTo>
                    <a:pt x="48742" y="3197"/>
                  </a:lnTo>
                  <a:cubicBezTo>
                    <a:pt x="47495" y="5443"/>
                    <a:pt x="47267" y="7070"/>
                    <a:pt x="45543" y="8963"/>
                  </a:cubicBezTo>
                  <a:cubicBezTo>
                    <a:pt x="43049" y="11685"/>
                    <a:pt x="40317" y="11456"/>
                    <a:pt x="37204" y="13445"/>
                  </a:cubicBezTo>
                  <a:cubicBezTo>
                    <a:pt x="34043" y="15462"/>
                    <a:pt x="31206" y="15871"/>
                    <a:pt x="29521" y="19211"/>
                  </a:cubicBezTo>
                  <a:cubicBezTo>
                    <a:pt x="27598" y="23008"/>
                    <a:pt x="29302" y="25938"/>
                    <a:pt x="30140" y="30097"/>
                  </a:cubicBezTo>
                  <a:cubicBezTo>
                    <a:pt x="30664" y="32656"/>
                    <a:pt x="31549" y="33950"/>
                    <a:pt x="32073" y="36500"/>
                  </a:cubicBezTo>
                  <a:cubicBezTo>
                    <a:pt x="33206" y="42143"/>
                    <a:pt x="33634" y="45720"/>
                    <a:pt x="32073" y="51239"/>
                  </a:cubicBezTo>
                  <a:cubicBezTo>
                    <a:pt x="30988" y="54998"/>
                    <a:pt x="30787" y="57966"/>
                    <a:pt x="27589" y="60203"/>
                  </a:cubicBezTo>
                  <a:cubicBezTo>
                    <a:pt x="24485" y="62372"/>
                    <a:pt x="21191" y="59517"/>
                    <a:pt x="17964" y="61487"/>
                  </a:cubicBezTo>
                  <a:cubicBezTo>
                    <a:pt x="15241" y="63152"/>
                    <a:pt x="15860" y="66835"/>
                    <a:pt x="12833" y="67891"/>
                  </a:cubicBezTo>
                  <a:cubicBezTo>
                    <a:pt x="10957" y="68557"/>
                    <a:pt x="9653" y="67415"/>
                    <a:pt x="7711" y="67891"/>
                  </a:cubicBezTo>
                  <a:cubicBezTo>
                    <a:pt x="4731" y="68614"/>
                    <a:pt x="3798" y="70631"/>
                    <a:pt x="1285" y="72382"/>
                  </a:cubicBezTo>
                  <a:lnTo>
                    <a:pt x="0" y="74941"/>
                  </a:lnTo>
                  <a:cubicBezTo>
                    <a:pt x="761" y="76940"/>
                    <a:pt x="1228" y="78053"/>
                    <a:pt x="1933" y="80070"/>
                  </a:cubicBezTo>
                  <a:cubicBezTo>
                    <a:pt x="3018" y="83039"/>
                    <a:pt x="3760" y="84676"/>
                    <a:pt x="4503" y="87749"/>
                  </a:cubicBezTo>
                  <a:cubicBezTo>
                    <a:pt x="5264" y="90946"/>
                    <a:pt x="3008" y="94324"/>
                    <a:pt x="5788" y="96084"/>
                  </a:cubicBezTo>
                  <a:cubicBezTo>
                    <a:pt x="7273" y="97017"/>
                    <a:pt x="8654" y="96046"/>
                    <a:pt x="10272" y="96722"/>
                  </a:cubicBezTo>
                  <a:cubicBezTo>
                    <a:pt x="12899" y="97787"/>
                    <a:pt x="13156" y="100128"/>
                    <a:pt x="15394" y="101841"/>
                  </a:cubicBezTo>
                  <a:cubicBezTo>
                    <a:pt x="18516" y="104210"/>
                    <a:pt x="20896" y="104524"/>
                    <a:pt x="24371" y="106332"/>
                  </a:cubicBezTo>
                  <a:cubicBezTo>
                    <a:pt x="29417" y="108958"/>
                    <a:pt x="32025" y="110994"/>
                    <a:pt x="37194" y="113373"/>
                  </a:cubicBezTo>
                  <a:cubicBezTo>
                    <a:pt x="41593" y="115390"/>
                    <a:pt x="44144" y="116332"/>
                    <a:pt x="48733" y="117855"/>
                  </a:cubicBezTo>
                  <a:cubicBezTo>
                    <a:pt x="54140" y="119663"/>
                    <a:pt x="57529" y="119596"/>
                    <a:pt x="62813" y="121709"/>
                  </a:cubicBezTo>
                  <a:cubicBezTo>
                    <a:pt x="66982" y="123345"/>
                    <a:pt x="69534" y="124106"/>
                    <a:pt x="73075" y="126828"/>
                  </a:cubicBezTo>
                  <a:cubicBezTo>
                    <a:pt x="76293" y="129302"/>
                    <a:pt x="79149" y="130567"/>
                    <a:pt x="80120" y="134516"/>
                  </a:cubicBezTo>
                  <a:cubicBezTo>
                    <a:pt x="80910" y="137704"/>
                    <a:pt x="77816" y="139721"/>
                    <a:pt x="78844" y="142842"/>
                  </a:cubicBezTo>
                  <a:cubicBezTo>
                    <a:pt x="80177" y="146924"/>
                    <a:pt x="83995" y="147266"/>
                    <a:pt x="87822" y="149245"/>
                  </a:cubicBezTo>
                  <a:cubicBezTo>
                    <a:pt x="96352" y="153670"/>
                    <a:pt x="102701" y="151415"/>
                    <a:pt x="112183" y="153090"/>
                  </a:cubicBezTo>
                  <a:cubicBezTo>
                    <a:pt x="114935" y="153575"/>
                    <a:pt x="116429" y="154127"/>
                    <a:pt x="119228" y="154374"/>
                  </a:cubicBezTo>
                  <a:cubicBezTo>
                    <a:pt x="121960" y="154612"/>
                    <a:pt x="123522" y="154374"/>
                    <a:pt x="126263" y="154374"/>
                  </a:cubicBezTo>
                  <a:lnTo>
                    <a:pt x="129481" y="154374"/>
                  </a:lnTo>
                  <a:lnTo>
                    <a:pt x="130100" y="153737"/>
                  </a:lnTo>
                  <a:cubicBezTo>
                    <a:pt x="129034" y="152347"/>
                    <a:pt x="129405" y="150854"/>
                    <a:pt x="130100" y="149245"/>
                  </a:cubicBezTo>
                  <a:cubicBezTo>
                    <a:pt x="130890" y="147466"/>
                    <a:pt x="132328" y="147124"/>
                    <a:pt x="133946" y="146039"/>
                  </a:cubicBezTo>
                  <a:cubicBezTo>
                    <a:pt x="135802" y="144802"/>
                    <a:pt x="138535" y="145649"/>
                    <a:pt x="139077" y="143479"/>
                  </a:cubicBezTo>
                  <a:cubicBezTo>
                    <a:pt x="139467" y="141947"/>
                    <a:pt x="137249" y="141120"/>
                    <a:pt x="137802" y="139635"/>
                  </a:cubicBezTo>
                  <a:cubicBezTo>
                    <a:pt x="138515" y="137713"/>
                    <a:pt x="140848" y="138294"/>
                    <a:pt x="142914" y="138360"/>
                  </a:cubicBezTo>
                  <a:cubicBezTo>
                    <a:pt x="144723" y="138417"/>
                    <a:pt x="145751" y="138893"/>
                    <a:pt x="147407" y="139635"/>
                  </a:cubicBezTo>
                  <a:cubicBezTo>
                    <a:pt x="150330" y="140948"/>
                    <a:pt x="151310" y="142766"/>
                    <a:pt x="153814" y="144764"/>
                  </a:cubicBezTo>
                  <a:lnTo>
                    <a:pt x="155185" y="145925"/>
                  </a:lnTo>
                  <a:lnTo>
                    <a:pt x="157022" y="144764"/>
                  </a:lnTo>
                  <a:cubicBezTo>
                    <a:pt x="158526" y="143765"/>
                    <a:pt x="159278" y="143061"/>
                    <a:pt x="160859" y="142195"/>
                  </a:cubicBezTo>
                  <a:lnTo>
                    <a:pt x="159574" y="141557"/>
                  </a:lnTo>
                  <a:cubicBezTo>
                    <a:pt x="158841" y="139569"/>
                    <a:pt x="158898" y="138170"/>
                    <a:pt x="157670" y="136438"/>
                  </a:cubicBezTo>
                  <a:cubicBezTo>
                    <a:pt x="156223" y="134402"/>
                    <a:pt x="154214" y="134449"/>
                    <a:pt x="152538" y="132594"/>
                  </a:cubicBezTo>
                  <a:cubicBezTo>
                    <a:pt x="151329" y="131252"/>
                    <a:pt x="150711" y="130386"/>
                    <a:pt x="149958" y="128750"/>
                  </a:cubicBezTo>
                  <a:cubicBezTo>
                    <a:pt x="148930" y="126428"/>
                    <a:pt x="150187" y="124401"/>
                    <a:pt x="148673" y="122346"/>
                  </a:cubicBezTo>
                  <a:cubicBezTo>
                    <a:pt x="147731" y="121042"/>
                    <a:pt x="146417" y="121071"/>
                    <a:pt x="145475" y="119777"/>
                  </a:cubicBezTo>
                  <a:cubicBezTo>
                    <a:pt x="143970" y="117722"/>
                    <a:pt x="144570" y="115895"/>
                    <a:pt x="144199" y="113373"/>
                  </a:cubicBezTo>
                  <a:cubicBezTo>
                    <a:pt x="143770" y="110395"/>
                    <a:pt x="144418" y="108559"/>
                    <a:pt x="143561" y="105685"/>
                  </a:cubicBezTo>
                  <a:cubicBezTo>
                    <a:pt x="142190" y="101241"/>
                    <a:pt x="138953" y="100033"/>
                    <a:pt x="136507" y="96084"/>
                  </a:cubicBezTo>
                  <a:cubicBezTo>
                    <a:pt x="135469" y="94371"/>
                    <a:pt x="134945" y="93344"/>
                    <a:pt x="133936" y="91593"/>
                  </a:cubicBezTo>
                  <a:lnTo>
                    <a:pt x="128824" y="91593"/>
                  </a:lnTo>
                  <a:cubicBezTo>
                    <a:pt x="126815" y="90347"/>
                    <a:pt x="125673" y="89642"/>
                    <a:pt x="123674" y="88396"/>
                  </a:cubicBezTo>
                  <a:lnTo>
                    <a:pt x="119209" y="85827"/>
                  </a:lnTo>
                  <a:cubicBezTo>
                    <a:pt x="117438" y="84333"/>
                    <a:pt x="115782" y="84028"/>
                    <a:pt x="114706" y="81983"/>
                  </a:cubicBezTo>
                  <a:cubicBezTo>
                    <a:pt x="113659" y="79985"/>
                    <a:pt x="114925" y="78310"/>
                    <a:pt x="114068" y="76217"/>
                  </a:cubicBezTo>
                  <a:cubicBezTo>
                    <a:pt x="113069" y="73762"/>
                    <a:pt x="111517" y="72924"/>
                    <a:pt x="109565" y="71097"/>
                  </a:cubicBezTo>
                  <a:cubicBezTo>
                    <a:pt x="107519" y="69137"/>
                    <a:pt x="105281" y="69052"/>
                    <a:pt x="103815" y="66616"/>
                  </a:cubicBezTo>
                  <a:cubicBezTo>
                    <a:pt x="102387" y="64218"/>
                    <a:pt x="102606" y="62362"/>
                    <a:pt x="102530" y="59565"/>
                  </a:cubicBezTo>
                  <a:cubicBezTo>
                    <a:pt x="102444" y="56282"/>
                    <a:pt x="102777" y="54360"/>
                    <a:pt x="103815" y="51239"/>
                  </a:cubicBezTo>
                  <a:cubicBezTo>
                    <a:pt x="104710" y="48594"/>
                    <a:pt x="106243" y="47519"/>
                    <a:pt x="107014" y="44826"/>
                  </a:cubicBezTo>
                  <a:cubicBezTo>
                    <a:pt x="107852" y="41943"/>
                    <a:pt x="107623" y="40154"/>
                    <a:pt x="107661" y="37138"/>
                  </a:cubicBezTo>
                  <a:cubicBezTo>
                    <a:pt x="107737" y="33389"/>
                    <a:pt x="109860" y="29973"/>
                    <a:pt x="107014" y="27537"/>
                  </a:cubicBezTo>
                  <a:cubicBezTo>
                    <a:pt x="105091" y="25891"/>
                    <a:pt x="103035" y="27033"/>
                    <a:pt x="100607" y="26262"/>
                  </a:cubicBezTo>
                  <a:cubicBezTo>
                    <a:pt x="98284" y="25510"/>
                    <a:pt x="96390" y="25605"/>
                    <a:pt x="94847" y="23693"/>
                  </a:cubicBezTo>
                  <a:cubicBezTo>
                    <a:pt x="93229" y="21714"/>
                    <a:pt x="95571" y="18869"/>
                    <a:pt x="93562" y="17289"/>
                  </a:cubicBezTo>
                  <a:cubicBezTo>
                    <a:pt x="91991" y="16052"/>
                    <a:pt x="89983" y="17974"/>
                    <a:pt x="88459" y="1665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3" name="任意形状 508"/>
            <p:cNvSpPr/>
            <p:nvPr/>
          </p:nvSpPr>
          <p:spPr>
            <a:xfrm>
              <a:off x="15140327" y="4114967"/>
              <a:ext cx="240969" cy="140086"/>
            </a:xfrm>
            <a:custGeom>
              <a:avLst/>
              <a:gdLst>
                <a:gd name="connsiteX0" fmla="*/ 5141 w 240969"/>
                <a:gd name="connsiteY0" fmla="*/ 17735 h 140086"/>
                <a:gd name="connsiteX1" fmla="*/ 10910 w 240969"/>
                <a:gd name="connsiteY1" fmla="*/ 25423 h 140086"/>
                <a:gd name="connsiteX2" fmla="*/ 12186 w 240969"/>
                <a:gd name="connsiteY2" fmla="*/ 19648 h 140086"/>
                <a:gd name="connsiteX3" fmla="*/ 10910 w 240969"/>
                <a:gd name="connsiteY3" fmla="*/ 10047 h 140086"/>
                <a:gd name="connsiteX4" fmla="*/ 14118 w 240969"/>
                <a:gd name="connsiteY4" fmla="*/ 8125 h 140086"/>
                <a:gd name="connsiteX5" fmla="*/ 19868 w 240969"/>
                <a:gd name="connsiteY5" fmla="*/ 7478 h 140086"/>
                <a:gd name="connsiteX6" fmla="*/ 26922 w 240969"/>
                <a:gd name="connsiteY6" fmla="*/ 15813 h 140086"/>
                <a:gd name="connsiteX7" fmla="*/ 32054 w 240969"/>
                <a:gd name="connsiteY7" fmla="*/ 20932 h 140086"/>
                <a:gd name="connsiteX8" fmla="*/ 42297 w 240969"/>
                <a:gd name="connsiteY8" fmla="*/ 27983 h 140086"/>
                <a:gd name="connsiteX9" fmla="*/ 39736 w 240969"/>
                <a:gd name="connsiteY9" fmla="*/ 33102 h 140086"/>
                <a:gd name="connsiteX10" fmla="*/ 32044 w 240969"/>
                <a:gd name="connsiteY10" fmla="*/ 35024 h 140086"/>
                <a:gd name="connsiteX11" fmla="*/ 26266 w 240969"/>
                <a:gd name="connsiteY11" fmla="*/ 31817 h 140086"/>
                <a:gd name="connsiteX12" fmla="*/ 19211 w 240969"/>
                <a:gd name="connsiteY12" fmla="*/ 30542 h 140086"/>
                <a:gd name="connsiteX13" fmla="*/ 14728 w 240969"/>
                <a:gd name="connsiteY13" fmla="*/ 30542 h 140086"/>
                <a:gd name="connsiteX14" fmla="*/ 12167 w 240969"/>
                <a:gd name="connsiteY14" fmla="*/ 38868 h 140086"/>
                <a:gd name="connsiteX15" fmla="*/ 12804 w 240969"/>
                <a:gd name="connsiteY15" fmla="*/ 42712 h 140086"/>
                <a:gd name="connsiteX16" fmla="*/ 19202 w 240969"/>
                <a:gd name="connsiteY16" fmla="*/ 45909 h 140086"/>
                <a:gd name="connsiteX17" fmla="*/ 24343 w 240969"/>
                <a:gd name="connsiteY17" fmla="*/ 48479 h 140086"/>
                <a:gd name="connsiteX18" fmla="*/ 23067 w 240969"/>
                <a:gd name="connsiteY18" fmla="*/ 55520 h 140086"/>
                <a:gd name="connsiteX19" fmla="*/ 21791 w 240969"/>
                <a:gd name="connsiteY19" fmla="*/ 61933 h 140086"/>
                <a:gd name="connsiteX20" fmla="*/ 26256 w 240969"/>
                <a:gd name="connsiteY20" fmla="*/ 67690 h 140086"/>
                <a:gd name="connsiteX21" fmla="*/ 31835 w 240969"/>
                <a:gd name="connsiteY21" fmla="*/ 70259 h 140086"/>
                <a:gd name="connsiteX22" fmla="*/ 32673 w 240969"/>
                <a:gd name="connsiteY22" fmla="*/ 70887 h 140086"/>
                <a:gd name="connsiteX23" fmla="*/ 36509 w 240969"/>
                <a:gd name="connsiteY23" fmla="*/ 77300 h 140086"/>
                <a:gd name="connsiteX24" fmla="*/ 40365 w 240969"/>
                <a:gd name="connsiteY24" fmla="*/ 90117 h 140086"/>
                <a:gd name="connsiteX25" fmla="*/ 42869 w 240969"/>
                <a:gd name="connsiteY25" fmla="*/ 100022 h 140086"/>
                <a:gd name="connsiteX26" fmla="*/ 44220 w 240969"/>
                <a:gd name="connsiteY26" fmla="*/ 100365 h 140086"/>
                <a:gd name="connsiteX27" fmla="*/ 49333 w 240969"/>
                <a:gd name="connsiteY27" fmla="*/ 98443 h 140086"/>
                <a:gd name="connsiteX28" fmla="*/ 57044 w 240969"/>
                <a:gd name="connsiteY28" fmla="*/ 93314 h 140086"/>
                <a:gd name="connsiteX29" fmla="*/ 62794 w 240969"/>
                <a:gd name="connsiteY29" fmla="*/ 86910 h 140086"/>
                <a:gd name="connsiteX30" fmla="*/ 67925 w 240969"/>
                <a:gd name="connsiteY30" fmla="*/ 83066 h 140086"/>
                <a:gd name="connsiteX31" fmla="*/ 72428 w 240969"/>
                <a:gd name="connsiteY31" fmla="*/ 86263 h 140086"/>
                <a:gd name="connsiteX32" fmla="*/ 77550 w 240969"/>
                <a:gd name="connsiteY32" fmla="*/ 84988 h 140086"/>
                <a:gd name="connsiteX33" fmla="*/ 80111 w 240969"/>
                <a:gd name="connsiteY33" fmla="*/ 81782 h 140086"/>
                <a:gd name="connsiteX34" fmla="*/ 89726 w 240969"/>
                <a:gd name="connsiteY34" fmla="*/ 82429 h 140086"/>
                <a:gd name="connsiteX35" fmla="*/ 96771 w 240969"/>
                <a:gd name="connsiteY35" fmla="*/ 86263 h 140086"/>
                <a:gd name="connsiteX36" fmla="*/ 103834 w 240969"/>
                <a:gd name="connsiteY36" fmla="*/ 89479 h 140086"/>
                <a:gd name="connsiteX37" fmla="*/ 108975 w 240969"/>
                <a:gd name="connsiteY37" fmla="*/ 91401 h 140086"/>
                <a:gd name="connsiteX38" fmla="*/ 119209 w 240969"/>
                <a:gd name="connsiteY38" fmla="*/ 91401 h 140086"/>
                <a:gd name="connsiteX39" fmla="*/ 125626 w 240969"/>
                <a:gd name="connsiteY39" fmla="*/ 93952 h 140086"/>
                <a:gd name="connsiteX40" fmla="*/ 130747 w 240969"/>
                <a:gd name="connsiteY40" fmla="*/ 98443 h 140086"/>
                <a:gd name="connsiteX41" fmla="*/ 135231 w 240969"/>
                <a:gd name="connsiteY41" fmla="*/ 103562 h 140086"/>
                <a:gd name="connsiteX42" fmla="*/ 142914 w 240969"/>
                <a:gd name="connsiteY42" fmla="*/ 104846 h 140086"/>
                <a:gd name="connsiteX43" fmla="*/ 148055 w 240969"/>
                <a:gd name="connsiteY43" fmla="*/ 110613 h 140086"/>
                <a:gd name="connsiteX44" fmla="*/ 153824 w 240969"/>
                <a:gd name="connsiteY44" fmla="*/ 111250 h 140086"/>
                <a:gd name="connsiteX45" fmla="*/ 158936 w 240969"/>
                <a:gd name="connsiteY45" fmla="*/ 113819 h 140086"/>
                <a:gd name="connsiteX46" fmla="*/ 164077 w 240969"/>
                <a:gd name="connsiteY46" fmla="*/ 120860 h 140086"/>
                <a:gd name="connsiteX47" fmla="*/ 166628 w 240969"/>
                <a:gd name="connsiteY47" fmla="*/ 127264 h 140086"/>
                <a:gd name="connsiteX48" fmla="*/ 169208 w 240969"/>
                <a:gd name="connsiteY48" fmla="*/ 134305 h 140086"/>
                <a:gd name="connsiteX49" fmla="*/ 169208 w 240969"/>
                <a:gd name="connsiteY49" fmla="*/ 135590 h 140086"/>
                <a:gd name="connsiteX50" fmla="*/ 174339 w 240969"/>
                <a:gd name="connsiteY50" fmla="*/ 136237 h 140086"/>
                <a:gd name="connsiteX51" fmla="*/ 180746 w 240969"/>
                <a:gd name="connsiteY51" fmla="*/ 136237 h 140086"/>
                <a:gd name="connsiteX52" fmla="*/ 186506 w 240969"/>
                <a:gd name="connsiteY52" fmla="*/ 140081 h 140086"/>
                <a:gd name="connsiteX53" fmla="*/ 190999 w 240969"/>
                <a:gd name="connsiteY53" fmla="*/ 137512 h 140086"/>
                <a:gd name="connsiteX54" fmla="*/ 196111 w 240969"/>
                <a:gd name="connsiteY54" fmla="*/ 136237 h 140086"/>
                <a:gd name="connsiteX55" fmla="*/ 196759 w 240969"/>
                <a:gd name="connsiteY55" fmla="*/ 127902 h 140086"/>
                <a:gd name="connsiteX56" fmla="*/ 203166 w 240969"/>
                <a:gd name="connsiteY56" fmla="*/ 126627 h 140086"/>
                <a:gd name="connsiteX57" fmla="*/ 206364 w 240969"/>
                <a:gd name="connsiteY57" fmla="*/ 123420 h 140086"/>
                <a:gd name="connsiteX58" fmla="*/ 210211 w 240969"/>
                <a:gd name="connsiteY58" fmla="*/ 123420 h 140086"/>
                <a:gd name="connsiteX59" fmla="*/ 214047 w 240969"/>
                <a:gd name="connsiteY59" fmla="*/ 119576 h 140086"/>
                <a:gd name="connsiteX60" fmla="*/ 217265 w 240969"/>
                <a:gd name="connsiteY60" fmla="*/ 109328 h 140086"/>
                <a:gd name="connsiteX61" fmla="*/ 219188 w 240969"/>
                <a:gd name="connsiteY61" fmla="*/ 103562 h 140086"/>
                <a:gd name="connsiteX62" fmla="*/ 227518 w 240969"/>
                <a:gd name="connsiteY62" fmla="*/ 101640 h 140086"/>
                <a:gd name="connsiteX63" fmla="*/ 231345 w 240969"/>
                <a:gd name="connsiteY63" fmla="*/ 98443 h 140086"/>
                <a:gd name="connsiteX64" fmla="*/ 235201 w 240969"/>
                <a:gd name="connsiteY64" fmla="*/ 100365 h 140086"/>
                <a:gd name="connsiteX65" fmla="*/ 239675 w 240969"/>
                <a:gd name="connsiteY65" fmla="*/ 99080 h 140086"/>
                <a:gd name="connsiteX66" fmla="*/ 240970 w 240969"/>
                <a:gd name="connsiteY66" fmla="*/ 99718 h 140086"/>
                <a:gd name="connsiteX67" fmla="*/ 240341 w 240969"/>
                <a:gd name="connsiteY67" fmla="*/ 91401 h 140086"/>
                <a:gd name="connsiteX68" fmla="*/ 239056 w 240969"/>
                <a:gd name="connsiteY68" fmla="*/ 86263 h 140086"/>
                <a:gd name="connsiteX69" fmla="*/ 233287 w 240969"/>
                <a:gd name="connsiteY69" fmla="*/ 84988 h 140086"/>
                <a:gd name="connsiteX70" fmla="*/ 224319 w 240969"/>
                <a:gd name="connsiteY70" fmla="*/ 83713 h 140086"/>
                <a:gd name="connsiteX71" fmla="*/ 215989 w 240969"/>
                <a:gd name="connsiteY71" fmla="*/ 84341 h 140086"/>
                <a:gd name="connsiteX72" fmla="*/ 208297 w 240969"/>
                <a:gd name="connsiteY72" fmla="*/ 82429 h 140086"/>
                <a:gd name="connsiteX73" fmla="*/ 199329 w 240969"/>
                <a:gd name="connsiteY73" fmla="*/ 77938 h 140086"/>
                <a:gd name="connsiteX74" fmla="*/ 192903 w 240969"/>
                <a:gd name="connsiteY74" fmla="*/ 74103 h 140086"/>
                <a:gd name="connsiteX75" fmla="*/ 189885 w 240969"/>
                <a:gd name="connsiteY75" fmla="*/ 70259 h 140086"/>
                <a:gd name="connsiteX76" fmla="*/ 186515 w 240969"/>
                <a:gd name="connsiteY76" fmla="*/ 64493 h 140086"/>
                <a:gd name="connsiteX77" fmla="*/ 181384 w 240969"/>
                <a:gd name="connsiteY77" fmla="*/ 58726 h 140086"/>
                <a:gd name="connsiteX78" fmla="*/ 171141 w 240969"/>
                <a:gd name="connsiteY78" fmla="*/ 48479 h 140086"/>
                <a:gd name="connsiteX79" fmla="*/ 160231 w 240969"/>
                <a:gd name="connsiteY79" fmla="*/ 38221 h 140086"/>
                <a:gd name="connsiteX80" fmla="*/ 148702 w 240969"/>
                <a:gd name="connsiteY80" fmla="*/ 29895 h 140086"/>
                <a:gd name="connsiteX81" fmla="*/ 138440 w 240969"/>
                <a:gd name="connsiteY81" fmla="*/ 31817 h 140086"/>
                <a:gd name="connsiteX82" fmla="*/ 134593 w 240969"/>
                <a:gd name="connsiteY82" fmla="*/ 21579 h 140086"/>
                <a:gd name="connsiteX83" fmla="*/ 130100 w 240969"/>
                <a:gd name="connsiteY83" fmla="*/ 15813 h 140086"/>
                <a:gd name="connsiteX84" fmla="*/ 123055 w 240969"/>
                <a:gd name="connsiteY84" fmla="*/ 10684 h 140086"/>
                <a:gd name="connsiteX85" fmla="*/ 116039 w 240969"/>
                <a:gd name="connsiteY85" fmla="*/ 2358 h 140086"/>
                <a:gd name="connsiteX86" fmla="*/ 103206 w 240969"/>
                <a:gd name="connsiteY86" fmla="*/ 436 h 140086"/>
                <a:gd name="connsiteX87" fmla="*/ 91020 w 240969"/>
                <a:gd name="connsiteY87" fmla="*/ 6840 h 140086"/>
                <a:gd name="connsiteX88" fmla="*/ 78207 w 240969"/>
                <a:gd name="connsiteY88" fmla="*/ 17735 h 140086"/>
                <a:gd name="connsiteX89" fmla="*/ 72447 w 240969"/>
                <a:gd name="connsiteY89" fmla="*/ 22854 h 140086"/>
                <a:gd name="connsiteX90" fmla="*/ 66012 w 240969"/>
                <a:gd name="connsiteY90" fmla="*/ 17088 h 140086"/>
                <a:gd name="connsiteX91" fmla="*/ 59614 w 240969"/>
                <a:gd name="connsiteY91" fmla="*/ 17735 h 140086"/>
                <a:gd name="connsiteX92" fmla="*/ 52579 w 240969"/>
                <a:gd name="connsiteY92" fmla="*/ 16450 h 140086"/>
                <a:gd name="connsiteX93" fmla="*/ 46810 w 240969"/>
                <a:gd name="connsiteY93" fmla="*/ 11969 h 140086"/>
                <a:gd name="connsiteX94" fmla="*/ 35272 w 240969"/>
                <a:gd name="connsiteY94" fmla="*/ 10047 h 140086"/>
                <a:gd name="connsiteX95" fmla="*/ 32073 w 240969"/>
                <a:gd name="connsiteY95" fmla="*/ 5556 h 140086"/>
                <a:gd name="connsiteX96" fmla="*/ 25666 w 240969"/>
                <a:gd name="connsiteY96" fmla="*/ 6203 h 140086"/>
                <a:gd name="connsiteX97" fmla="*/ 21163 w 240969"/>
                <a:gd name="connsiteY97" fmla="*/ 3643 h 140086"/>
                <a:gd name="connsiteX98" fmla="*/ 13480 w 240969"/>
                <a:gd name="connsiteY98" fmla="*/ 2996 h 140086"/>
                <a:gd name="connsiteX99" fmla="*/ 1933 w 240969"/>
                <a:gd name="connsiteY99" fmla="*/ 3643 h 140086"/>
                <a:gd name="connsiteX100" fmla="*/ 0 w 240969"/>
                <a:gd name="connsiteY100" fmla="*/ 2996 h 140086"/>
                <a:gd name="connsiteX101" fmla="*/ 1933 w 240969"/>
                <a:gd name="connsiteY101" fmla="*/ 10684 h 140086"/>
                <a:gd name="connsiteX102" fmla="*/ 5141 w 240969"/>
                <a:gd name="connsiteY102" fmla="*/ 17735 h 14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40969" h="140086">
                  <a:moveTo>
                    <a:pt x="5141" y="17735"/>
                  </a:moveTo>
                  <a:cubicBezTo>
                    <a:pt x="7016" y="20970"/>
                    <a:pt x="8016" y="27802"/>
                    <a:pt x="10910" y="25423"/>
                  </a:cubicBezTo>
                  <a:cubicBezTo>
                    <a:pt x="12681" y="23948"/>
                    <a:pt x="11986" y="21941"/>
                    <a:pt x="12186" y="19648"/>
                  </a:cubicBezTo>
                  <a:cubicBezTo>
                    <a:pt x="12500" y="15889"/>
                    <a:pt x="8378" y="12854"/>
                    <a:pt x="10910" y="10047"/>
                  </a:cubicBezTo>
                  <a:cubicBezTo>
                    <a:pt x="11891" y="8962"/>
                    <a:pt x="12747" y="8648"/>
                    <a:pt x="14118" y="8125"/>
                  </a:cubicBezTo>
                  <a:cubicBezTo>
                    <a:pt x="16222" y="7297"/>
                    <a:pt x="17669" y="6992"/>
                    <a:pt x="19868" y="7478"/>
                  </a:cubicBezTo>
                  <a:cubicBezTo>
                    <a:pt x="24038" y="8401"/>
                    <a:pt x="24029" y="12701"/>
                    <a:pt x="26922" y="15813"/>
                  </a:cubicBezTo>
                  <a:cubicBezTo>
                    <a:pt x="28855" y="17868"/>
                    <a:pt x="29921" y="19077"/>
                    <a:pt x="32054" y="20932"/>
                  </a:cubicBezTo>
                  <a:cubicBezTo>
                    <a:pt x="35691" y="24120"/>
                    <a:pt x="42583" y="23140"/>
                    <a:pt x="42297" y="27983"/>
                  </a:cubicBezTo>
                  <a:cubicBezTo>
                    <a:pt x="42164" y="30209"/>
                    <a:pt x="41355" y="31580"/>
                    <a:pt x="39736" y="33102"/>
                  </a:cubicBezTo>
                  <a:cubicBezTo>
                    <a:pt x="37480" y="35214"/>
                    <a:pt x="35100" y="35538"/>
                    <a:pt x="32044" y="35024"/>
                  </a:cubicBezTo>
                  <a:cubicBezTo>
                    <a:pt x="29502" y="34596"/>
                    <a:pt x="28674" y="32702"/>
                    <a:pt x="26266" y="31817"/>
                  </a:cubicBezTo>
                  <a:cubicBezTo>
                    <a:pt x="23648" y="30866"/>
                    <a:pt x="22010" y="30742"/>
                    <a:pt x="19211" y="30542"/>
                  </a:cubicBezTo>
                  <a:cubicBezTo>
                    <a:pt x="17479" y="30419"/>
                    <a:pt x="16346" y="29848"/>
                    <a:pt x="14728" y="30542"/>
                  </a:cubicBezTo>
                  <a:cubicBezTo>
                    <a:pt x="11614" y="31875"/>
                    <a:pt x="12100" y="35471"/>
                    <a:pt x="12167" y="38868"/>
                  </a:cubicBezTo>
                  <a:cubicBezTo>
                    <a:pt x="12205" y="40391"/>
                    <a:pt x="12109" y="41371"/>
                    <a:pt x="12804" y="42712"/>
                  </a:cubicBezTo>
                  <a:cubicBezTo>
                    <a:pt x="14118" y="45177"/>
                    <a:pt x="16708" y="44672"/>
                    <a:pt x="19202" y="45909"/>
                  </a:cubicBezTo>
                  <a:cubicBezTo>
                    <a:pt x="21220" y="46909"/>
                    <a:pt x="23191" y="46566"/>
                    <a:pt x="24343" y="48479"/>
                  </a:cubicBezTo>
                  <a:cubicBezTo>
                    <a:pt x="25799" y="50857"/>
                    <a:pt x="23572" y="52779"/>
                    <a:pt x="23067" y="55520"/>
                  </a:cubicBezTo>
                  <a:cubicBezTo>
                    <a:pt x="22572" y="58022"/>
                    <a:pt x="21258" y="59440"/>
                    <a:pt x="21791" y="61933"/>
                  </a:cubicBezTo>
                  <a:cubicBezTo>
                    <a:pt x="22353" y="64711"/>
                    <a:pt x="24057" y="65891"/>
                    <a:pt x="26256" y="67690"/>
                  </a:cubicBezTo>
                  <a:cubicBezTo>
                    <a:pt x="28132" y="69231"/>
                    <a:pt x="30026" y="69088"/>
                    <a:pt x="31835" y="70259"/>
                  </a:cubicBezTo>
                  <a:cubicBezTo>
                    <a:pt x="32121" y="70440"/>
                    <a:pt x="32397" y="70649"/>
                    <a:pt x="32673" y="70887"/>
                  </a:cubicBezTo>
                  <a:cubicBezTo>
                    <a:pt x="34834" y="72866"/>
                    <a:pt x="35243" y="74683"/>
                    <a:pt x="36509" y="77300"/>
                  </a:cubicBezTo>
                  <a:cubicBezTo>
                    <a:pt x="38794" y="82000"/>
                    <a:pt x="39042" y="85064"/>
                    <a:pt x="40365" y="90117"/>
                  </a:cubicBezTo>
                  <a:cubicBezTo>
                    <a:pt x="41355" y="94028"/>
                    <a:pt x="42573" y="96397"/>
                    <a:pt x="42869" y="100022"/>
                  </a:cubicBezTo>
                  <a:lnTo>
                    <a:pt x="44220" y="100365"/>
                  </a:lnTo>
                  <a:cubicBezTo>
                    <a:pt x="46210" y="99613"/>
                    <a:pt x="47419" y="99356"/>
                    <a:pt x="49333" y="98443"/>
                  </a:cubicBezTo>
                  <a:cubicBezTo>
                    <a:pt x="52598" y="96892"/>
                    <a:pt x="54312" y="95683"/>
                    <a:pt x="57044" y="93314"/>
                  </a:cubicBezTo>
                  <a:cubicBezTo>
                    <a:pt x="59567" y="91106"/>
                    <a:pt x="60280" y="89146"/>
                    <a:pt x="62794" y="86910"/>
                  </a:cubicBezTo>
                  <a:cubicBezTo>
                    <a:pt x="64669" y="85255"/>
                    <a:pt x="65440" y="82962"/>
                    <a:pt x="67925" y="83066"/>
                  </a:cubicBezTo>
                  <a:cubicBezTo>
                    <a:pt x="70096" y="83152"/>
                    <a:pt x="70295" y="85892"/>
                    <a:pt x="72428" y="86263"/>
                  </a:cubicBezTo>
                  <a:cubicBezTo>
                    <a:pt x="74446" y="86634"/>
                    <a:pt x="75846" y="86178"/>
                    <a:pt x="77550" y="84988"/>
                  </a:cubicBezTo>
                  <a:cubicBezTo>
                    <a:pt x="78864" y="84075"/>
                    <a:pt x="78816" y="82714"/>
                    <a:pt x="80111" y="81782"/>
                  </a:cubicBezTo>
                  <a:cubicBezTo>
                    <a:pt x="83176" y="79593"/>
                    <a:pt x="86137" y="81315"/>
                    <a:pt x="89726" y="82429"/>
                  </a:cubicBezTo>
                  <a:cubicBezTo>
                    <a:pt x="92725" y="83352"/>
                    <a:pt x="93972" y="84874"/>
                    <a:pt x="96771" y="86263"/>
                  </a:cubicBezTo>
                  <a:cubicBezTo>
                    <a:pt x="99493" y="87614"/>
                    <a:pt x="101035" y="88328"/>
                    <a:pt x="103834" y="89479"/>
                  </a:cubicBezTo>
                  <a:cubicBezTo>
                    <a:pt x="105815" y="90279"/>
                    <a:pt x="106967" y="90650"/>
                    <a:pt x="108975" y="91401"/>
                  </a:cubicBezTo>
                  <a:lnTo>
                    <a:pt x="119209" y="91401"/>
                  </a:lnTo>
                  <a:cubicBezTo>
                    <a:pt x="121713" y="92391"/>
                    <a:pt x="123331" y="92543"/>
                    <a:pt x="125626" y="93952"/>
                  </a:cubicBezTo>
                  <a:cubicBezTo>
                    <a:pt x="127872" y="95350"/>
                    <a:pt x="128872" y="96559"/>
                    <a:pt x="130747" y="98443"/>
                  </a:cubicBezTo>
                  <a:cubicBezTo>
                    <a:pt x="132613" y="100327"/>
                    <a:pt x="132927" y="102220"/>
                    <a:pt x="135231" y="103562"/>
                  </a:cubicBezTo>
                  <a:cubicBezTo>
                    <a:pt x="137859" y="105103"/>
                    <a:pt x="140267" y="103372"/>
                    <a:pt x="142914" y="104846"/>
                  </a:cubicBezTo>
                  <a:cubicBezTo>
                    <a:pt x="145560" y="106302"/>
                    <a:pt x="145303" y="109376"/>
                    <a:pt x="148055" y="110613"/>
                  </a:cubicBezTo>
                  <a:cubicBezTo>
                    <a:pt x="150101" y="111536"/>
                    <a:pt x="151653" y="110613"/>
                    <a:pt x="153824" y="111250"/>
                  </a:cubicBezTo>
                  <a:cubicBezTo>
                    <a:pt x="155966" y="111888"/>
                    <a:pt x="157165" y="112459"/>
                    <a:pt x="158936" y="113819"/>
                  </a:cubicBezTo>
                  <a:cubicBezTo>
                    <a:pt x="161649" y="115884"/>
                    <a:pt x="162468" y="117863"/>
                    <a:pt x="164077" y="120860"/>
                  </a:cubicBezTo>
                  <a:cubicBezTo>
                    <a:pt x="165343" y="123230"/>
                    <a:pt x="165676" y="124762"/>
                    <a:pt x="166628" y="127264"/>
                  </a:cubicBezTo>
                  <a:cubicBezTo>
                    <a:pt x="167685" y="129995"/>
                    <a:pt x="168199" y="131565"/>
                    <a:pt x="169208" y="134305"/>
                  </a:cubicBezTo>
                  <a:lnTo>
                    <a:pt x="169208" y="135590"/>
                  </a:lnTo>
                  <a:cubicBezTo>
                    <a:pt x="171217" y="135837"/>
                    <a:pt x="172311" y="136094"/>
                    <a:pt x="174339" y="136237"/>
                  </a:cubicBezTo>
                  <a:cubicBezTo>
                    <a:pt x="176834" y="136408"/>
                    <a:pt x="178338" y="135533"/>
                    <a:pt x="180746" y="136237"/>
                  </a:cubicBezTo>
                  <a:cubicBezTo>
                    <a:pt x="183326" y="136989"/>
                    <a:pt x="183802" y="140233"/>
                    <a:pt x="186506" y="140081"/>
                  </a:cubicBezTo>
                  <a:cubicBezTo>
                    <a:pt x="188514" y="139967"/>
                    <a:pt x="189114" y="138264"/>
                    <a:pt x="190999" y="137512"/>
                  </a:cubicBezTo>
                  <a:cubicBezTo>
                    <a:pt x="192903" y="136741"/>
                    <a:pt x="194560" y="137569"/>
                    <a:pt x="196111" y="136237"/>
                  </a:cubicBezTo>
                  <a:cubicBezTo>
                    <a:pt x="198606" y="134115"/>
                    <a:pt x="194369" y="130138"/>
                    <a:pt x="196759" y="127902"/>
                  </a:cubicBezTo>
                  <a:cubicBezTo>
                    <a:pt x="198615" y="126160"/>
                    <a:pt x="200976" y="127949"/>
                    <a:pt x="203166" y="126627"/>
                  </a:cubicBezTo>
                  <a:cubicBezTo>
                    <a:pt x="204670" y="125704"/>
                    <a:pt x="204708" y="124039"/>
                    <a:pt x="206364" y="123420"/>
                  </a:cubicBezTo>
                  <a:cubicBezTo>
                    <a:pt x="207783" y="122897"/>
                    <a:pt x="208782" y="123896"/>
                    <a:pt x="210211" y="123420"/>
                  </a:cubicBezTo>
                  <a:cubicBezTo>
                    <a:pt x="212229" y="122754"/>
                    <a:pt x="212819" y="121298"/>
                    <a:pt x="214047" y="119576"/>
                  </a:cubicBezTo>
                  <a:cubicBezTo>
                    <a:pt x="216522" y="116179"/>
                    <a:pt x="215951" y="113305"/>
                    <a:pt x="217265" y="109328"/>
                  </a:cubicBezTo>
                  <a:cubicBezTo>
                    <a:pt x="218008" y="107073"/>
                    <a:pt x="217598" y="105313"/>
                    <a:pt x="219188" y="103562"/>
                  </a:cubicBezTo>
                  <a:cubicBezTo>
                    <a:pt x="221416" y="101107"/>
                    <a:pt x="224633" y="103305"/>
                    <a:pt x="227518" y="101640"/>
                  </a:cubicBezTo>
                  <a:cubicBezTo>
                    <a:pt x="229213" y="100669"/>
                    <a:pt x="229403" y="98566"/>
                    <a:pt x="231345" y="98443"/>
                  </a:cubicBezTo>
                  <a:cubicBezTo>
                    <a:pt x="233020" y="98328"/>
                    <a:pt x="233525" y="100184"/>
                    <a:pt x="235201" y="100365"/>
                  </a:cubicBezTo>
                  <a:cubicBezTo>
                    <a:pt x="237000" y="100565"/>
                    <a:pt x="237942" y="99585"/>
                    <a:pt x="239675" y="99080"/>
                  </a:cubicBezTo>
                  <a:lnTo>
                    <a:pt x="240970" y="99718"/>
                  </a:lnTo>
                  <a:cubicBezTo>
                    <a:pt x="240732" y="96473"/>
                    <a:pt x="240903" y="94599"/>
                    <a:pt x="240341" y="91401"/>
                  </a:cubicBezTo>
                  <a:cubicBezTo>
                    <a:pt x="239970" y="89365"/>
                    <a:pt x="240484" y="87757"/>
                    <a:pt x="239056" y="86263"/>
                  </a:cubicBezTo>
                  <a:cubicBezTo>
                    <a:pt x="237457" y="84608"/>
                    <a:pt x="235543" y="85426"/>
                    <a:pt x="233287" y="84988"/>
                  </a:cubicBezTo>
                  <a:cubicBezTo>
                    <a:pt x="229812" y="84332"/>
                    <a:pt x="227842" y="83808"/>
                    <a:pt x="224319" y="83713"/>
                  </a:cubicBezTo>
                  <a:cubicBezTo>
                    <a:pt x="221054" y="83618"/>
                    <a:pt x="219226" y="84636"/>
                    <a:pt x="215989" y="84341"/>
                  </a:cubicBezTo>
                  <a:cubicBezTo>
                    <a:pt x="212924" y="84084"/>
                    <a:pt x="211201" y="83456"/>
                    <a:pt x="208297" y="82429"/>
                  </a:cubicBezTo>
                  <a:cubicBezTo>
                    <a:pt x="204603" y="81116"/>
                    <a:pt x="202737" y="79841"/>
                    <a:pt x="199329" y="77938"/>
                  </a:cubicBezTo>
                  <a:cubicBezTo>
                    <a:pt x="196768" y="76520"/>
                    <a:pt x="195131" y="76015"/>
                    <a:pt x="192903" y="74103"/>
                  </a:cubicBezTo>
                  <a:cubicBezTo>
                    <a:pt x="191494" y="72856"/>
                    <a:pt x="190628" y="71581"/>
                    <a:pt x="189885" y="70259"/>
                  </a:cubicBezTo>
                  <a:cubicBezTo>
                    <a:pt x="188876" y="68441"/>
                    <a:pt x="188115" y="66529"/>
                    <a:pt x="186515" y="64493"/>
                  </a:cubicBezTo>
                  <a:cubicBezTo>
                    <a:pt x="184630" y="62142"/>
                    <a:pt x="183431" y="60934"/>
                    <a:pt x="181384" y="58726"/>
                  </a:cubicBezTo>
                  <a:cubicBezTo>
                    <a:pt x="177548" y="54578"/>
                    <a:pt x="175206" y="52418"/>
                    <a:pt x="171141" y="48479"/>
                  </a:cubicBezTo>
                  <a:cubicBezTo>
                    <a:pt x="166961" y="44416"/>
                    <a:pt x="164734" y="41932"/>
                    <a:pt x="160231" y="38221"/>
                  </a:cubicBezTo>
                  <a:cubicBezTo>
                    <a:pt x="155947" y="34701"/>
                    <a:pt x="154195" y="30752"/>
                    <a:pt x="148702" y="29895"/>
                  </a:cubicBezTo>
                  <a:cubicBezTo>
                    <a:pt x="144685" y="29277"/>
                    <a:pt x="142019" y="33749"/>
                    <a:pt x="138440" y="31817"/>
                  </a:cubicBezTo>
                  <a:cubicBezTo>
                    <a:pt x="134679" y="29810"/>
                    <a:pt x="136802" y="25233"/>
                    <a:pt x="134593" y="21579"/>
                  </a:cubicBezTo>
                  <a:cubicBezTo>
                    <a:pt x="133137" y="19124"/>
                    <a:pt x="132147" y="17811"/>
                    <a:pt x="130100" y="15813"/>
                  </a:cubicBezTo>
                  <a:cubicBezTo>
                    <a:pt x="127710" y="13415"/>
                    <a:pt x="125588" y="12958"/>
                    <a:pt x="123055" y="10684"/>
                  </a:cubicBezTo>
                  <a:cubicBezTo>
                    <a:pt x="119914" y="7830"/>
                    <a:pt x="119666" y="4547"/>
                    <a:pt x="116039" y="2358"/>
                  </a:cubicBezTo>
                  <a:cubicBezTo>
                    <a:pt x="111689" y="-249"/>
                    <a:pt x="108195" y="-363"/>
                    <a:pt x="103206" y="436"/>
                  </a:cubicBezTo>
                  <a:cubicBezTo>
                    <a:pt x="97904" y="1283"/>
                    <a:pt x="95495" y="3881"/>
                    <a:pt x="91020" y="6840"/>
                  </a:cubicBezTo>
                  <a:cubicBezTo>
                    <a:pt x="85547" y="10446"/>
                    <a:pt x="83147" y="13406"/>
                    <a:pt x="78207" y="17735"/>
                  </a:cubicBezTo>
                  <a:cubicBezTo>
                    <a:pt x="75922" y="19714"/>
                    <a:pt x="75436" y="22711"/>
                    <a:pt x="72447" y="22854"/>
                  </a:cubicBezTo>
                  <a:cubicBezTo>
                    <a:pt x="69077" y="23006"/>
                    <a:pt x="69286" y="17935"/>
                    <a:pt x="66012" y="17088"/>
                  </a:cubicBezTo>
                  <a:cubicBezTo>
                    <a:pt x="63584" y="16460"/>
                    <a:pt x="62137" y="17811"/>
                    <a:pt x="59614" y="17735"/>
                  </a:cubicBezTo>
                  <a:cubicBezTo>
                    <a:pt x="56825" y="17640"/>
                    <a:pt x="55121" y="17583"/>
                    <a:pt x="52579" y="16450"/>
                  </a:cubicBezTo>
                  <a:cubicBezTo>
                    <a:pt x="49980" y="15290"/>
                    <a:pt x="49333" y="13253"/>
                    <a:pt x="46810" y="11969"/>
                  </a:cubicBezTo>
                  <a:cubicBezTo>
                    <a:pt x="42745" y="9895"/>
                    <a:pt x="38746" y="12996"/>
                    <a:pt x="35272" y="10047"/>
                  </a:cubicBezTo>
                  <a:cubicBezTo>
                    <a:pt x="33634" y="8648"/>
                    <a:pt x="33996" y="6536"/>
                    <a:pt x="32073" y="5556"/>
                  </a:cubicBezTo>
                  <a:cubicBezTo>
                    <a:pt x="29817" y="4423"/>
                    <a:pt x="28094" y="6812"/>
                    <a:pt x="25666" y="6203"/>
                  </a:cubicBezTo>
                  <a:cubicBezTo>
                    <a:pt x="23705" y="5717"/>
                    <a:pt x="23067" y="4319"/>
                    <a:pt x="21163" y="3643"/>
                  </a:cubicBezTo>
                  <a:cubicBezTo>
                    <a:pt x="18336" y="2625"/>
                    <a:pt x="16498" y="3072"/>
                    <a:pt x="13480" y="2996"/>
                  </a:cubicBezTo>
                  <a:cubicBezTo>
                    <a:pt x="8968" y="2872"/>
                    <a:pt x="6436" y="3386"/>
                    <a:pt x="1933" y="3643"/>
                  </a:cubicBezTo>
                  <a:lnTo>
                    <a:pt x="0" y="2996"/>
                  </a:lnTo>
                  <a:cubicBezTo>
                    <a:pt x="352" y="6069"/>
                    <a:pt x="914" y="7773"/>
                    <a:pt x="1933" y="10684"/>
                  </a:cubicBezTo>
                  <a:cubicBezTo>
                    <a:pt x="2923" y="13539"/>
                    <a:pt x="3637" y="15118"/>
                    <a:pt x="5141" y="1773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4" name="任意形状 509"/>
            <p:cNvSpPr/>
            <p:nvPr/>
          </p:nvSpPr>
          <p:spPr>
            <a:xfrm>
              <a:off x="14625773" y="4050701"/>
              <a:ext cx="66" cy="647"/>
            </a:xfrm>
            <a:custGeom>
              <a:avLst/>
              <a:gdLst>
                <a:gd name="connsiteX0" fmla="*/ 0 w 66"/>
                <a:gd name="connsiteY0" fmla="*/ 647 h 647"/>
                <a:gd name="connsiteX1" fmla="*/ 67 w 66"/>
                <a:gd name="connsiteY1" fmla="*/ 599 h 647"/>
                <a:gd name="connsiteX2" fmla="*/ 0 w 66"/>
                <a:gd name="connsiteY2" fmla="*/ 0 h 647"/>
                <a:gd name="connsiteX3" fmla="*/ 0 w 66"/>
                <a:gd name="connsiteY3" fmla="*/ 647 h 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647">
                  <a:moveTo>
                    <a:pt x="0" y="647"/>
                  </a:moveTo>
                  <a:cubicBezTo>
                    <a:pt x="38" y="628"/>
                    <a:pt x="38" y="618"/>
                    <a:pt x="67" y="599"/>
                  </a:cubicBezTo>
                  <a:cubicBezTo>
                    <a:pt x="38" y="390"/>
                    <a:pt x="38" y="228"/>
                    <a:pt x="0" y="0"/>
                  </a:cubicBezTo>
                  <a:lnTo>
                    <a:pt x="0" y="64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5" name="任意形状 510"/>
            <p:cNvSpPr/>
            <p:nvPr/>
          </p:nvSpPr>
          <p:spPr>
            <a:xfrm>
              <a:off x="14625764" y="4047963"/>
              <a:ext cx="60553" cy="78794"/>
            </a:xfrm>
            <a:custGeom>
              <a:avLst/>
              <a:gdLst>
                <a:gd name="connsiteX0" fmla="*/ 60176 w 60553"/>
                <a:gd name="connsiteY0" fmla="*/ 57830 h 78794"/>
                <a:gd name="connsiteX1" fmla="*/ 60176 w 60553"/>
                <a:gd name="connsiteY1" fmla="*/ 53986 h 78794"/>
                <a:gd name="connsiteX2" fmla="*/ 55663 w 60553"/>
                <a:gd name="connsiteY2" fmla="*/ 46298 h 78794"/>
                <a:gd name="connsiteX3" fmla="*/ 55045 w 60553"/>
                <a:gd name="connsiteY3" fmla="*/ 38609 h 78794"/>
                <a:gd name="connsiteX4" fmla="*/ 57615 w 60553"/>
                <a:gd name="connsiteY4" fmla="*/ 35403 h 78794"/>
                <a:gd name="connsiteX5" fmla="*/ 58253 w 60553"/>
                <a:gd name="connsiteY5" fmla="*/ 34128 h 78794"/>
                <a:gd name="connsiteX6" fmla="*/ 56968 w 60553"/>
                <a:gd name="connsiteY6" fmla="*/ 25802 h 78794"/>
                <a:gd name="connsiteX7" fmla="*/ 50542 w 60553"/>
                <a:gd name="connsiteY7" fmla="*/ 27724 h 78794"/>
                <a:gd name="connsiteX8" fmla="*/ 47352 w 60553"/>
                <a:gd name="connsiteY8" fmla="*/ 25802 h 78794"/>
                <a:gd name="connsiteX9" fmla="*/ 40288 w 60553"/>
                <a:gd name="connsiteY9" fmla="*/ 24527 h 78794"/>
                <a:gd name="connsiteX10" fmla="*/ 40288 w 60553"/>
                <a:gd name="connsiteY10" fmla="*/ 19398 h 78794"/>
                <a:gd name="connsiteX11" fmla="*/ 37090 w 60553"/>
                <a:gd name="connsiteY11" fmla="*/ 14270 h 78794"/>
                <a:gd name="connsiteX12" fmla="*/ 31340 w 60553"/>
                <a:gd name="connsiteY12" fmla="*/ 7866 h 78794"/>
                <a:gd name="connsiteX13" fmla="*/ 28132 w 60553"/>
                <a:gd name="connsiteY13" fmla="*/ 5306 h 78794"/>
                <a:gd name="connsiteX14" fmla="*/ 27294 w 60553"/>
                <a:gd name="connsiteY14" fmla="*/ 4412 h 78794"/>
                <a:gd name="connsiteX15" fmla="*/ 25561 w 60553"/>
                <a:gd name="connsiteY15" fmla="*/ 4669 h 78794"/>
                <a:gd name="connsiteX16" fmla="*/ 18497 w 60553"/>
                <a:gd name="connsiteY16" fmla="*/ 4022 h 78794"/>
                <a:gd name="connsiteX17" fmla="*/ 11462 w 60553"/>
                <a:gd name="connsiteY17" fmla="*/ 178 h 78794"/>
                <a:gd name="connsiteX18" fmla="*/ 5055 w 60553"/>
                <a:gd name="connsiteY18" fmla="*/ 815 h 78794"/>
                <a:gd name="connsiteX19" fmla="*/ 0 w 60553"/>
                <a:gd name="connsiteY19" fmla="*/ 3337 h 78794"/>
                <a:gd name="connsiteX20" fmla="*/ 1837 w 60553"/>
                <a:gd name="connsiteY20" fmla="*/ 14270 h 78794"/>
                <a:gd name="connsiteX21" fmla="*/ 6969 w 60553"/>
                <a:gd name="connsiteY21" fmla="*/ 21311 h 78794"/>
                <a:gd name="connsiteX22" fmla="*/ 12747 w 60553"/>
                <a:gd name="connsiteY22" fmla="*/ 27077 h 78794"/>
                <a:gd name="connsiteX23" fmla="*/ 8254 w 60553"/>
                <a:gd name="connsiteY23" fmla="*/ 34765 h 78794"/>
                <a:gd name="connsiteX24" fmla="*/ 12747 w 60553"/>
                <a:gd name="connsiteY24" fmla="*/ 38609 h 78794"/>
                <a:gd name="connsiteX25" fmla="*/ 12091 w 60553"/>
                <a:gd name="connsiteY25" fmla="*/ 48220 h 78794"/>
                <a:gd name="connsiteX26" fmla="*/ 12005 w 60553"/>
                <a:gd name="connsiteY26" fmla="*/ 48543 h 78794"/>
                <a:gd name="connsiteX27" fmla="*/ 14014 w 60553"/>
                <a:gd name="connsiteY27" fmla="*/ 50541 h 78794"/>
                <a:gd name="connsiteX28" fmla="*/ 16422 w 60553"/>
                <a:gd name="connsiteY28" fmla="*/ 56555 h 78794"/>
                <a:gd name="connsiteX29" fmla="*/ 17212 w 60553"/>
                <a:gd name="connsiteY29" fmla="*/ 62150 h 78794"/>
                <a:gd name="connsiteX30" fmla="*/ 16822 w 60553"/>
                <a:gd name="connsiteY30" fmla="*/ 66965 h 78794"/>
                <a:gd name="connsiteX31" fmla="*/ 16450 w 60553"/>
                <a:gd name="connsiteY31" fmla="*/ 67136 h 78794"/>
                <a:gd name="connsiteX32" fmla="*/ 20421 w 60553"/>
                <a:gd name="connsiteY32" fmla="*/ 68078 h 78794"/>
                <a:gd name="connsiteX33" fmla="*/ 24276 w 60553"/>
                <a:gd name="connsiteY33" fmla="*/ 71922 h 78794"/>
                <a:gd name="connsiteX34" fmla="*/ 28122 w 60553"/>
                <a:gd name="connsiteY34" fmla="*/ 75766 h 78794"/>
                <a:gd name="connsiteX35" fmla="*/ 30673 w 60553"/>
                <a:gd name="connsiteY35" fmla="*/ 78335 h 78794"/>
                <a:gd name="connsiteX36" fmla="*/ 38385 w 60553"/>
                <a:gd name="connsiteY36" fmla="*/ 77051 h 78794"/>
                <a:gd name="connsiteX37" fmla="*/ 47352 w 60553"/>
                <a:gd name="connsiteY37" fmla="*/ 76413 h 78794"/>
                <a:gd name="connsiteX38" fmla="*/ 50542 w 60553"/>
                <a:gd name="connsiteY38" fmla="*/ 75129 h 78794"/>
                <a:gd name="connsiteX39" fmla="*/ 56320 w 60553"/>
                <a:gd name="connsiteY39" fmla="*/ 70000 h 78794"/>
                <a:gd name="connsiteX40" fmla="*/ 57605 w 60553"/>
                <a:gd name="connsiteY40" fmla="*/ 69362 h 78794"/>
                <a:gd name="connsiteX41" fmla="*/ 56968 w 60553"/>
                <a:gd name="connsiteY41" fmla="*/ 59752 h 78794"/>
                <a:gd name="connsiteX42" fmla="*/ 60176 w 60553"/>
                <a:gd name="connsiteY42" fmla="*/ 57830 h 7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553" h="78794">
                  <a:moveTo>
                    <a:pt x="60176" y="57830"/>
                  </a:moveTo>
                  <a:cubicBezTo>
                    <a:pt x="60909" y="56526"/>
                    <a:pt x="60385" y="55470"/>
                    <a:pt x="60176" y="53986"/>
                  </a:cubicBezTo>
                  <a:cubicBezTo>
                    <a:pt x="59614" y="50560"/>
                    <a:pt x="56672" y="49628"/>
                    <a:pt x="55663" y="46298"/>
                  </a:cubicBezTo>
                  <a:cubicBezTo>
                    <a:pt x="54807" y="43415"/>
                    <a:pt x="53826" y="41359"/>
                    <a:pt x="55045" y="38609"/>
                  </a:cubicBezTo>
                  <a:cubicBezTo>
                    <a:pt x="55682" y="37154"/>
                    <a:pt x="56606" y="36659"/>
                    <a:pt x="57615" y="35403"/>
                  </a:cubicBezTo>
                  <a:lnTo>
                    <a:pt x="58253" y="34128"/>
                  </a:lnTo>
                  <a:cubicBezTo>
                    <a:pt x="56692" y="31235"/>
                    <a:pt x="59957" y="27182"/>
                    <a:pt x="56968" y="25802"/>
                  </a:cubicBezTo>
                  <a:cubicBezTo>
                    <a:pt x="54568" y="24708"/>
                    <a:pt x="53084" y="28362"/>
                    <a:pt x="50542" y="27724"/>
                  </a:cubicBezTo>
                  <a:cubicBezTo>
                    <a:pt x="49152" y="27372"/>
                    <a:pt x="48685" y="26392"/>
                    <a:pt x="47352" y="25802"/>
                  </a:cubicBezTo>
                  <a:cubicBezTo>
                    <a:pt x="44792" y="24670"/>
                    <a:pt x="41774" y="26887"/>
                    <a:pt x="40288" y="24527"/>
                  </a:cubicBezTo>
                  <a:cubicBezTo>
                    <a:pt x="39241" y="22824"/>
                    <a:pt x="40803" y="21320"/>
                    <a:pt x="40288" y="19398"/>
                  </a:cubicBezTo>
                  <a:cubicBezTo>
                    <a:pt x="39708" y="17115"/>
                    <a:pt x="38480" y="16173"/>
                    <a:pt x="37090" y="14270"/>
                  </a:cubicBezTo>
                  <a:cubicBezTo>
                    <a:pt x="35100" y="11558"/>
                    <a:pt x="33834" y="10102"/>
                    <a:pt x="31340" y="7866"/>
                  </a:cubicBezTo>
                  <a:cubicBezTo>
                    <a:pt x="30140" y="6810"/>
                    <a:pt x="29379" y="6305"/>
                    <a:pt x="28132" y="5306"/>
                  </a:cubicBezTo>
                  <a:lnTo>
                    <a:pt x="27294" y="4412"/>
                  </a:lnTo>
                  <a:cubicBezTo>
                    <a:pt x="26713" y="4498"/>
                    <a:pt x="26151" y="4583"/>
                    <a:pt x="25561" y="4669"/>
                  </a:cubicBezTo>
                  <a:cubicBezTo>
                    <a:pt x="22810" y="5040"/>
                    <a:pt x="21163" y="4792"/>
                    <a:pt x="18497" y="4022"/>
                  </a:cubicBezTo>
                  <a:cubicBezTo>
                    <a:pt x="15499" y="3146"/>
                    <a:pt x="14537" y="691"/>
                    <a:pt x="11462" y="178"/>
                  </a:cubicBezTo>
                  <a:cubicBezTo>
                    <a:pt x="8977" y="-232"/>
                    <a:pt x="7464" y="102"/>
                    <a:pt x="5055" y="815"/>
                  </a:cubicBezTo>
                  <a:cubicBezTo>
                    <a:pt x="2923" y="1462"/>
                    <a:pt x="1942" y="2357"/>
                    <a:pt x="0" y="3337"/>
                  </a:cubicBezTo>
                  <a:cubicBezTo>
                    <a:pt x="581" y="7476"/>
                    <a:pt x="29" y="10340"/>
                    <a:pt x="1837" y="14270"/>
                  </a:cubicBezTo>
                  <a:cubicBezTo>
                    <a:pt x="3256" y="17353"/>
                    <a:pt x="4751" y="18742"/>
                    <a:pt x="6969" y="21311"/>
                  </a:cubicBezTo>
                  <a:cubicBezTo>
                    <a:pt x="9054" y="23728"/>
                    <a:pt x="12224" y="23947"/>
                    <a:pt x="12747" y="27077"/>
                  </a:cubicBezTo>
                  <a:cubicBezTo>
                    <a:pt x="13309" y="30503"/>
                    <a:pt x="7121" y="31492"/>
                    <a:pt x="8254" y="34765"/>
                  </a:cubicBezTo>
                  <a:cubicBezTo>
                    <a:pt x="9016" y="36944"/>
                    <a:pt x="11576" y="36611"/>
                    <a:pt x="12747" y="38609"/>
                  </a:cubicBezTo>
                  <a:cubicBezTo>
                    <a:pt x="14594" y="41873"/>
                    <a:pt x="14413" y="45270"/>
                    <a:pt x="12091" y="48220"/>
                  </a:cubicBezTo>
                  <a:lnTo>
                    <a:pt x="12005" y="48543"/>
                  </a:lnTo>
                  <a:cubicBezTo>
                    <a:pt x="12005" y="48543"/>
                    <a:pt x="12005" y="47744"/>
                    <a:pt x="14014" y="50541"/>
                  </a:cubicBezTo>
                  <a:cubicBezTo>
                    <a:pt x="16022" y="53348"/>
                    <a:pt x="16822" y="54947"/>
                    <a:pt x="16422" y="56555"/>
                  </a:cubicBezTo>
                  <a:cubicBezTo>
                    <a:pt x="16022" y="58144"/>
                    <a:pt x="17212" y="60561"/>
                    <a:pt x="17212" y="62150"/>
                  </a:cubicBezTo>
                  <a:cubicBezTo>
                    <a:pt x="17212" y="63748"/>
                    <a:pt x="16822" y="66965"/>
                    <a:pt x="16822" y="66965"/>
                  </a:cubicBezTo>
                  <a:lnTo>
                    <a:pt x="16450" y="67136"/>
                  </a:lnTo>
                  <a:cubicBezTo>
                    <a:pt x="17812" y="66946"/>
                    <a:pt x="19011" y="67393"/>
                    <a:pt x="20421" y="68078"/>
                  </a:cubicBezTo>
                  <a:cubicBezTo>
                    <a:pt x="22324" y="68991"/>
                    <a:pt x="22772" y="70428"/>
                    <a:pt x="24276" y="71922"/>
                  </a:cubicBezTo>
                  <a:cubicBezTo>
                    <a:pt x="25790" y="73425"/>
                    <a:pt x="26627" y="74263"/>
                    <a:pt x="28122" y="75766"/>
                  </a:cubicBezTo>
                  <a:cubicBezTo>
                    <a:pt x="29112" y="76765"/>
                    <a:pt x="29426" y="77650"/>
                    <a:pt x="30673" y="78335"/>
                  </a:cubicBezTo>
                  <a:cubicBezTo>
                    <a:pt x="33377" y="79772"/>
                    <a:pt x="35357" y="77412"/>
                    <a:pt x="38385" y="77051"/>
                  </a:cubicBezTo>
                  <a:cubicBezTo>
                    <a:pt x="41850" y="76623"/>
                    <a:pt x="44001" y="77422"/>
                    <a:pt x="47352" y="76413"/>
                  </a:cubicBezTo>
                  <a:cubicBezTo>
                    <a:pt x="48638" y="76014"/>
                    <a:pt x="49361" y="75757"/>
                    <a:pt x="50542" y="75129"/>
                  </a:cubicBezTo>
                  <a:cubicBezTo>
                    <a:pt x="53207" y="73711"/>
                    <a:pt x="53340" y="69505"/>
                    <a:pt x="56320" y="70000"/>
                  </a:cubicBezTo>
                  <a:lnTo>
                    <a:pt x="57605" y="69362"/>
                  </a:lnTo>
                  <a:cubicBezTo>
                    <a:pt x="57339" y="65613"/>
                    <a:pt x="54416" y="62521"/>
                    <a:pt x="56968" y="59752"/>
                  </a:cubicBezTo>
                  <a:cubicBezTo>
                    <a:pt x="57948" y="58677"/>
                    <a:pt x="59424" y="59096"/>
                    <a:pt x="60176" y="5783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6" name="任意形状 511"/>
            <p:cNvSpPr/>
            <p:nvPr/>
          </p:nvSpPr>
          <p:spPr>
            <a:xfrm>
              <a:off x="14591641" y="3981518"/>
              <a:ext cx="80865" cy="36155"/>
            </a:xfrm>
            <a:custGeom>
              <a:avLst/>
              <a:gdLst>
                <a:gd name="connsiteX0" fmla="*/ 3287 w 80865"/>
                <a:gd name="connsiteY0" fmla="*/ 26916 h 36155"/>
                <a:gd name="connsiteX1" fmla="*/ 3944 w 80865"/>
                <a:gd name="connsiteY1" fmla="*/ 30751 h 36155"/>
                <a:gd name="connsiteX2" fmla="*/ 6505 w 80865"/>
                <a:gd name="connsiteY2" fmla="*/ 31398 h 36155"/>
                <a:gd name="connsiteX3" fmla="*/ 14207 w 80865"/>
                <a:gd name="connsiteY3" fmla="*/ 35879 h 36155"/>
                <a:gd name="connsiteX4" fmla="*/ 25088 w 80865"/>
                <a:gd name="connsiteY4" fmla="*/ 33957 h 36155"/>
                <a:gd name="connsiteX5" fmla="*/ 34075 w 80865"/>
                <a:gd name="connsiteY5" fmla="*/ 30113 h 36155"/>
                <a:gd name="connsiteX6" fmla="*/ 40472 w 80865"/>
                <a:gd name="connsiteY6" fmla="*/ 25622 h 36155"/>
                <a:gd name="connsiteX7" fmla="*/ 48164 w 80865"/>
                <a:gd name="connsiteY7" fmla="*/ 26916 h 36155"/>
                <a:gd name="connsiteX8" fmla="*/ 52648 w 80865"/>
                <a:gd name="connsiteY8" fmla="*/ 22425 h 36155"/>
                <a:gd name="connsiteX9" fmla="*/ 58427 w 80865"/>
                <a:gd name="connsiteY9" fmla="*/ 17943 h 36155"/>
                <a:gd name="connsiteX10" fmla="*/ 63549 w 80865"/>
                <a:gd name="connsiteY10" fmla="*/ 17943 h 36155"/>
                <a:gd name="connsiteX11" fmla="*/ 71241 w 80865"/>
                <a:gd name="connsiteY11" fmla="*/ 21787 h 36155"/>
                <a:gd name="connsiteX12" fmla="*/ 73821 w 80865"/>
                <a:gd name="connsiteY12" fmla="*/ 24347 h 36155"/>
                <a:gd name="connsiteX13" fmla="*/ 78933 w 80865"/>
                <a:gd name="connsiteY13" fmla="*/ 24984 h 36155"/>
                <a:gd name="connsiteX14" fmla="*/ 79019 w 80865"/>
                <a:gd name="connsiteY14" fmla="*/ 23709 h 36155"/>
                <a:gd name="connsiteX15" fmla="*/ 78619 w 80865"/>
                <a:gd name="connsiteY15" fmla="*/ 19703 h 36155"/>
                <a:gd name="connsiteX16" fmla="*/ 78619 w 80865"/>
                <a:gd name="connsiteY16" fmla="*/ 16097 h 36155"/>
                <a:gd name="connsiteX17" fmla="*/ 79438 w 80865"/>
                <a:gd name="connsiteY17" fmla="*/ 12900 h 36155"/>
                <a:gd name="connsiteX18" fmla="*/ 80866 w 80865"/>
                <a:gd name="connsiteY18" fmla="*/ 12814 h 36155"/>
                <a:gd name="connsiteX19" fmla="*/ 77020 w 80865"/>
                <a:gd name="connsiteY19" fmla="*/ 9617 h 36155"/>
                <a:gd name="connsiteX20" fmla="*/ 71888 w 80865"/>
                <a:gd name="connsiteY20" fmla="*/ 7695 h 36155"/>
                <a:gd name="connsiteX21" fmla="*/ 66119 w 80865"/>
                <a:gd name="connsiteY21" fmla="*/ 3851 h 36155"/>
                <a:gd name="connsiteX22" fmla="*/ 61007 w 80865"/>
                <a:gd name="connsiteY22" fmla="*/ 3204 h 36155"/>
                <a:gd name="connsiteX23" fmla="*/ 58437 w 80865"/>
                <a:gd name="connsiteY23" fmla="*/ 6411 h 36155"/>
                <a:gd name="connsiteX24" fmla="*/ 53953 w 80865"/>
                <a:gd name="connsiteY24" fmla="*/ 5126 h 36155"/>
                <a:gd name="connsiteX25" fmla="*/ 49450 w 80865"/>
                <a:gd name="connsiteY25" fmla="*/ 5773 h 36155"/>
                <a:gd name="connsiteX26" fmla="*/ 41748 w 80865"/>
                <a:gd name="connsiteY26" fmla="*/ 2557 h 36155"/>
                <a:gd name="connsiteX27" fmla="*/ 33427 w 80865"/>
                <a:gd name="connsiteY27" fmla="*/ 7 h 36155"/>
                <a:gd name="connsiteX28" fmla="*/ 27030 w 80865"/>
                <a:gd name="connsiteY28" fmla="*/ 1929 h 36155"/>
                <a:gd name="connsiteX29" fmla="*/ 22537 w 80865"/>
                <a:gd name="connsiteY29" fmla="*/ 1292 h 36155"/>
                <a:gd name="connsiteX30" fmla="*/ 18034 w 80865"/>
                <a:gd name="connsiteY30" fmla="*/ 7 h 36155"/>
                <a:gd name="connsiteX31" fmla="*/ 15483 w 80865"/>
                <a:gd name="connsiteY31" fmla="*/ 654 h 36155"/>
                <a:gd name="connsiteX32" fmla="*/ 9704 w 80865"/>
                <a:gd name="connsiteY32" fmla="*/ 8333 h 36155"/>
                <a:gd name="connsiteX33" fmla="*/ 4572 w 80865"/>
                <a:gd name="connsiteY33" fmla="*/ 15384 h 36155"/>
                <a:gd name="connsiteX34" fmla="*/ 746 w 80865"/>
                <a:gd name="connsiteY34" fmla="*/ 18581 h 36155"/>
                <a:gd name="connsiteX35" fmla="*/ 108 w 80865"/>
                <a:gd name="connsiteY35" fmla="*/ 22425 h 36155"/>
                <a:gd name="connsiteX36" fmla="*/ 3287 w 80865"/>
                <a:gd name="connsiteY36" fmla="*/ 26916 h 3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65" h="36155">
                  <a:moveTo>
                    <a:pt x="3287" y="26916"/>
                  </a:moveTo>
                  <a:cubicBezTo>
                    <a:pt x="3811" y="28334"/>
                    <a:pt x="4097" y="29247"/>
                    <a:pt x="3944" y="30751"/>
                  </a:cubicBezTo>
                  <a:lnTo>
                    <a:pt x="6505" y="31398"/>
                  </a:lnTo>
                  <a:cubicBezTo>
                    <a:pt x="9504" y="33148"/>
                    <a:pt x="10799" y="35137"/>
                    <a:pt x="14207" y="35879"/>
                  </a:cubicBezTo>
                  <a:cubicBezTo>
                    <a:pt x="18405" y="36802"/>
                    <a:pt x="20976" y="35223"/>
                    <a:pt x="25088" y="33957"/>
                  </a:cubicBezTo>
                  <a:cubicBezTo>
                    <a:pt x="28744" y="32844"/>
                    <a:pt x="30772" y="31997"/>
                    <a:pt x="34075" y="30113"/>
                  </a:cubicBezTo>
                  <a:cubicBezTo>
                    <a:pt x="36702" y="28600"/>
                    <a:pt x="37493" y="26297"/>
                    <a:pt x="40472" y="25622"/>
                  </a:cubicBezTo>
                  <a:cubicBezTo>
                    <a:pt x="43443" y="24965"/>
                    <a:pt x="45327" y="27991"/>
                    <a:pt x="48164" y="26916"/>
                  </a:cubicBezTo>
                  <a:cubicBezTo>
                    <a:pt x="50468" y="26031"/>
                    <a:pt x="50811" y="24071"/>
                    <a:pt x="52648" y="22425"/>
                  </a:cubicBezTo>
                  <a:cubicBezTo>
                    <a:pt x="54790" y="20531"/>
                    <a:pt x="55676" y="18704"/>
                    <a:pt x="58427" y="17943"/>
                  </a:cubicBezTo>
                  <a:cubicBezTo>
                    <a:pt x="60360" y="17401"/>
                    <a:pt x="61588" y="17601"/>
                    <a:pt x="63549" y="17943"/>
                  </a:cubicBezTo>
                  <a:cubicBezTo>
                    <a:pt x="66852" y="18514"/>
                    <a:pt x="68661" y="19646"/>
                    <a:pt x="71241" y="21787"/>
                  </a:cubicBezTo>
                  <a:cubicBezTo>
                    <a:pt x="72336" y="22682"/>
                    <a:pt x="72593" y="23652"/>
                    <a:pt x="73821" y="24347"/>
                  </a:cubicBezTo>
                  <a:cubicBezTo>
                    <a:pt x="75563" y="25336"/>
                    <a:pt x="76981" y="24509"/>
                    <a:pt x="78933" y="24984"/>
                  </a:cubicBezTo>
                  <a:lnTo>
                    <a:pt x="79019" y="23709"/>
                  </a:lnTo>
                  <a:cubicBezTo>
                    <a:pt x="79019" y="23709"/>
                    <a:pt x="79019" y="20902"/>
                    <a:pt x="78619" y="19703"/>
                  </a:cubicBezTo>
                  <a:cubicBezTo>
                    <a:pt x="78228" y="18505"/>
                    <a:pt x="77819" y="18505"/>
                    <a:pt x="78619" y="16097"/>
                  </a:cubicBezTo>
                  <a:cubicBezTo>
                    <a:pt x="79438" y="13699"/>
                    <a:pt x="79438" y="12900"/>
                    <a:pt x="79438" y="12900"/>
                  </a:cubicBezTo>
                  <a:lnTo>
                    <a:pt x="80866" y="12814"/>
                  </a:lnTo>
                  <a:cubicBezTo>
                    <a:pt x="79361" y="11568"/>
                    <a:pt x="78685" y="10607"/>
                    <a:pt x="77020" y="9617"/>
                  </a:cubicBezTo>
                  <a:cubicBezTo>
                    <a:pt x="75173" y="8523"/>
                    <a:pt x="73802" y="8647"/>
                    <a:pt x="71888" y="7695"/>
                  </a:cubicBezTo>
                  <a:cubicBezTo>
                    <a:pt x="69470" y="6496"/>
                    <a:pt x="68690" y="4698"/>
                    <a:pt x="66119" y="3851"/>
                  </a:cubicBezTo>
                  <a:cubicBezTo>
                    <a:pt x="64215" y="3214"/>
                    <a:pt x="62806" y="2329"/>
                    <a:pt x="61007" y="3204"/>
                  </a:cubicBezTo>
                  <a:cubicBezTo>
                    <a:pt x="59569" y="3899"/>
                    <a:pt x="59960" y="5859"/>
                    <a:pt x="58437" y="6411"/>
                  </a:cubicBezTo>
                  <a:cubicBezTo>
                    <a:pt x="56713" y="7039"/>
                    <a:pt x="55761" y="5250"/>
                    <a:pt x="53953" y="5126"/>
                  </a:cubicBezTo>
                  <a:cubicBezTo>
                    <a:pt x="52163" y="5022"/>
                    <a:pt x="51220" y="5849"/>
                    <a:pt x="49450" y="5773"/>
                  </a:cubicBezTo>
                  <a:cubicBezTo>
                    <a:pt x="46213" y="5621"/>
                    <a:pt x="44832" y="3680"/>
                    <a:pt x="41748" y="2557"/>
                  </a:cubicBezTo>
                  <a:cubicBezTo>
                    <a:pt x="38568" y="1406"/>
                    <a:pt x="36826" y="-117"/>
                    <a:pt x="33427" y="7"/>
                  </a:cubicBezTo>
                  <a:cubicBezTo>
                    <a:pt x="30819" y="102"/>
                    <a:pt x="29629" y="1843"/>
                    <a:pt x="27030" y="1929"/>
                  </a:cubicBezTo>
                  <a:cubicBezTo>
                    <a:pt x="25250" y="1986"/>
                    <a:pt x="24260" y="1653"/>
                    <a:pt x="22537" y="1292"/>
                  </a:cubicBezTo>
                  <a:cubicBezTo>
                    <a:pt x="20747" y="911"/>
                    <a:pt x="19795" y="511"/>
                    <a:pt x="18034" y="7"/>
                  </a:cubicBezTo>
                  <a:lnTo>
                    <a:pt x="15483" y="654"/>
                  </a:lnTo>
                  <a:cubicBezTo>
                    <a:pt x="13217" y="3642"/>
                    <a:pt x="11941" y="5317"/>
                    <a:pt x="9704" y="8333"/>
                  </a:cubicBezTo>
                  <a:cubicBezTo>
                    <a:pt x="7686" y="11064"/>
                    <a:pt x="6990" y="12986"/>
                    <a:pt x="4572" y="15384"/>
                  </a:cubicBezTo>
                  <a:cubicBezTo>
                    <a:pt x="3202" y="16754"/>
                    <a:pt x="1640" y="16849"/>
                    <a:pt x="746" y="18581"/>
                  </a:cubicBezTo>
                  <a:cubicBezTo>
                    <a:pt x="51" y="19932"/>
                    <a:pt x="-150" y="20931"/>
                    <a:pt x="108" y="22425"/>
                  </a:cubicBezTo>
                  <a:cubicBezTo>
                    <a:pt x="431" y="24547"/>
                    <a:pt x="2564" y="24889"/>
                    <a:pt x="3287" y="2691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7" name="任意形状 512"/>
            <p:cNvSpPr/>
            <p:nvPr/>
          </p:nvSpPr>
          <p:spPr>
            <a:xfrm>
              <a:off x="15943663" y="4525327"/>
              <a:ext cx="142297" cy="281655"/>
            </a:xfrm>
            <a:custGeom>
              <a:avLst/>
              <a:gdLst>
                <a:gd name="connsiteX0" fmla="*/ 5481 w 142297"/>
                <a:gd name="connsiteY0" fmla="*/ 60859 h 281655"/>
                <a:gd name="connsiteX1" fmla="*/ 11888 w 142297"/>
                <a:gd name="connsiteY1" fmla="*/ 66625 h 281655"/>
                <a:gd name="connsiteX2" fmla="*/ 18942 w 142297"/>
                <a:gd name="connsiteY2" fmla="*/ 73666 h 281655"/>
                <a:gd name="connsiteX3" fmla="*/ 23417 w 142297"/>
                <a:gd name="connsiteY3" fmla="*/ 82002 h 281655"/>
                <a:gd name="connsiteX4" fmla="*/ 31109 w 142297"/>
                <a:gd name="connsiteY4" fmla="*/ 92240 h 281655"/>
                <a:gd name="connsiteX5" fmla="*/ 33032 w 142297"/>
                <a:gd name="connsiteY5" fmla="*/ 98016 h 281655"/>
                <a:gd name="connsiteX6" fmla="*/ 29824 w 142297"/>
                <a:gd name="connsiteY6" fmla="*/ 108264 h 281655"/>
                <a:gd name="connsiteX7" fmla="*/ 27929 w 142297"/>
                <a:gd name="connsiteY7" fmla="*/ 115305 h 281655"/>
                <a:gd name="connsiteX8" fmla="*/ 24064 w 142297"/>
                <a:gd name="connsiteY8" fmla="*/ 121071 h 281655"/>
                <a:gd name="connsiteX9" fmla="*/ 29195 w 142297"/>
                <a:gd name="connsiteY9" fmla="*/ 126837 h 281655"/>
                <a:gd name="connsiteX10" fmla="*/ 34327 w 142297"/>
                <a:gd name="connsiteY10" fmla="*/ 130044 h 281655"/>
                <a:gd name="connsiteX11" fmla="*/ 39458 w 142297"/>
                <a:gd name="connsiteY11" fmla="*/ 138370 h 281655"/>
                <a:gd name="connsiteX12" fmla="*/ 39496 w 142297"/>
                <a:gd name="connsiteY12" fmla="*/ 140825 h 281655"/>
                <a:gd name="connsiteX13" fmla="*/ 38810 w 142297"/>
                <a:gd name="connsiteY13" fmla="*/ 146058 h 281655"/>
                <a:gd name="connsiteX14" fmla="*/ 41371 w 142297"/>
                <a:gd name="connsiteY14" fmla="*/ 153737 h 281655"/>
                <a:gd name="connsiteX15" fmla="*/ 44589 w 142297"/>
                <a:gd name="connsiteY15" fmla="*/ 159503 h 281655"/>
                <a:gd name="connsiteX16" fmla="*/ 46493 w 142297"/>
                <a:gd name="connsiteY16" fmla="*/ 168476 h 281655"/>
                <a:gd name="connsiteX17" fmla="*/ 45208 w 142297"/>
                <a:gd name="connsiteY17" fmla="*/ 178714 h 281655"/>
                <a:gd name="connsiteX18" fmla="*/ 42019 w 142297"/>
                <a:gd name="connsiteY18" fmla="*/ 184490 h 281655"/>
                <a:gd name="connsiteX19" fmla="*/ 38163 w 142297"/>
                <a:gd name="connsiteY19" fmla="*/ 188971 h 281655"/>
                <a:gd name="connsiteX20" fmla="*/ 33689 w 142297"/>
                <a:gd name="connsiteY20" fmla="*/ 190256 h 281655"/>
                <a:gd name="connsiteX21" fmla="*/ 33041 w 142297"/>
                <a:gd name="connsiteY21" fmla="*/ 195375 h 281655"/>
                <a:gd name="connsiteX22" fmla="*/ 33689 w 142297"/>
                <a:gd name="connsiteY22" fmla="*/ 203063 h 281655"/>
                <a:gd name="connsiteX23" fmla="*/ 29833 w 142297"/>
                <a:gd name="connsiteY23" fmla="*/ 204985 h 281655"/>
                <a:gd name="connsiteX24" fmla="*/ 34336 w 142297"/>
                <a:gd name="connsiteY24" fmla="*/ 209467 h 281655"/>
                <a:gd name="connsiteX25" fmla="*/ 31118 w 142297"/>
                <a:gd name="connsiteY25" fmla="*/ 215880 h 281655"/>
                <a:gd name="connsiteX26" fmla="*/ 27939 w 142297"/>
                <a:gd name="connsiteY26" fmla="*/ 221637 h 281655"/>
                <a:gd name="connsiteX27" fmla="*/ 26644 w 142297"/>
                <a:gd name="connsiteY27" fmla="*/ 228678 h 281655"/>
                <a:gd name="connsiteX28" fmla="*/ 27272 w 142297"/>
                <a:gd name="connsiteY28" fmla="*/ 233807 h 281655"/>
                <a:gd name="connsiteX29" fmla="*/ 26644 w 142297"/>
                <a:gd name="connsiteY29" fmla="*/ 238298 h 281655"/>
                <a:gd name="connsiteX30" fmla="*/ 27272 w 142297"/>
                <a:gd name="connsiteY30" fmla="*/ 238298 h 281655"/>
                <a:gd name="connsiteX31" fmla="*/ 25359 w 142297"/>
                <a:gd name="connsiteY31" fmla="*/ 243417 h 281655"/>
                <a:gd name="connsiteX32" fmla="*/ 29195 w 142297"/>
                <a:gd name="connsiteY32" fmla="*/ 244055 h 281655"/>
                <a:gd name="connsiteX33" fmla="*/ 35612 w 142297"/>
                <a:gd name="connsiteY33" fmla="*/ 244055 h 281655"/>
                <a:gd name="connsiteX34" fmla="*/ 37535 w 142297"/>
                <a:gd name="connsiteY34" fmla="*/ 246624 h 281655"/>
                <a:gd name="connsiteX35" fmla="*/ 42657 w 142297"/>
                <a:gd name="connsiteY35" fmla="*/ 249821 h 281655"/>
                <a:gd name="connsiteX36" fmla="*/ 47788 w 142297"/>
                <a:gd name="connsiteY36" fmla="*/ 256234 h 281655"/>
                <a:gd name="connsiteX37" fmla="*/ 53538 w 142297"/>
                <a:gd name="connsiteY37" fmla="*/ 261991 h 281655"/>
                <a:gd name="connsiteX38" fmla="*/ 56737 w 142297"/>
                <a:gd name="connsiteY38" fmla="*/ 266482 h 281655"/>
                <a:gd name="connsiteX39" fmla="*/ 58993 w 142297"/>
                <a:gd name="connsiteY39" fmla="*/ 270488 h 281655"/>
                <a:gd name="connsiteX40" fmla="*/ 59098 w 142297"/>
                <a:gd name="connsiteY40" fmla="*/ 269888 h 281655"/>
                <a:gd name="connsiteX41" fmla="*/ 61240 w 142297"/>
                <a:gd name="connsiteY41" fmla="*/ 266691 h 281655"/>
                <a:gd name="connsiteX42" fmla="*/ 64448 w 142297"/>
                <a:gd name="connsiteY42" fmla="*/ 261344 h 281655"/>
                <a:gd name="connsiteX43" fmla="*/ 67656 w 142297"/>
                <a:gd name="connsiteY43" fmla="*/ 267747 h 281655"/>
                <a:gd name="connsiteX44" fmla="*/ 72978 w 142297"/>
                <a:gd name="connsiteY44" fmla="*/ 277358 h 281655"/>
                <a:gd name="connsiteX45" fmla="*/ 76186 w 142297"/>
                <a:gd name="connsiteY45" fmla="*/ 281630 h 281655"/>
                <a:gd name="connsiteX46" fmla="*/ 78328 w 142297"/>
                <a:gd name="connsiteY46" fmla="*/ 275217 h 281655"/>
                <a:gd name="connsiteX47" fmla="*/ 83669 w 142297"/>
                <a:gd name="connsiteY47" fmla="*/ 274161 h 281655"/>
                <a:gd name="connsiteX48" fmla="*/ 96492 w 142297"/>
                <a:gd name="connsiteY48" fmla="*/ 278433 h 281655"/>
                <a:gd name="connsiteX49" fmla="*/ 97139 w 142297"/>
                <a:gd name="connsiteY49" fmla="*/ 279289 h 281655"/>
                <a:gd name="connsiteX50" fmla="*/ 95864 w 142297"/>
                <a:gd name="connsiteY50" fmla="*/ 274161 h 281655"/>
                <a:gd name="connsiteX51" fmla="*/ 88153 w 142297"/>
                <a:gd name="connsiteY51" fmla="*/ 267747 h 281655"/>
                <a:gd name="connsiteX52" fmla="*/ 80470 w 142297"/>
                <a:gd name="connsiteY52" fmla="*/ 266472 h 281655"/>
                <a:gd name="connsiteX53" fmla="*/ 74063 w 142297"/>
                <a:gd name="connsiteY53" fmla="*/ 261981 h 281655"/>
                <a:gd name="connsiteX54" fmla="*/ 70845 w 142297"/>
                <a:gd name="connsiteY54" fmla="*/ 256862 h 281655"/>
                <a:gd name="connsiteX55" fmla="*/ 67009 w 142297"/>
                <a:gd name="connsiteY55" fmla="*/ 248527 h 281655"/>
                <a:gd name="connsiteX56" fmla="*/ 62515 w 142297"/>
                <a:gd name="connsiteY56" fmla="*/ 240858 h 281655"/>
                <a:gd name="connsiteX57" fmla="*/ 58022 w 142297"/>
                <a:gd name="connsiteY57" fmla="*/ 235082 h 281655"/>
                <a:gd name="connsiteX58" fmla="*/ 56737 w 142297"/>
                <a:gd name="connsiteY58" fmla="*/ 226119 h 281655"/>
                <a:gd name="connsiteX59" fmla="*/ 54823 w 142297"/>
                <a:gd name="connsiteY59" fmla="*/ 222912 h 281655"/>
                <a:gd name="connsiteX60" fmla="*/ 47121 w 142297"/>
                <a:gd name="connsiteY60" fmla="*/ 220990 h 281655"/>
                <a:gd name="connsiteX61" fmla="*/ 45855 w 142297"/>
                <a:gd name="connsiteY61" fmla="*/ 215871 h 281655"/>
                <a:gd name="connsiteX62" fmla="*/ 42647 w 142297"/>
                <a:gd name="connsiteY62" fmla="*/ 208820 h 281655"/>
                <a:gd name="connsiteX63" fmla="*/ 43923 w 142297"/>
                <a:gd name="connsiteY63" fmla="*/ 197287 h 281655"/>
                <a:gd name="connsiteX64" fmla="*/ 47121 w 142297"/>
                <a:gd name="connsiteY64" fmla="*/ 188324 h 281655"/>
                <a:gd name="connsiteX65" fmla="*/ 52262 w 142297"/>
                <a:gd name="connsiteY65" fmla="*/ 180636 h 281655"/>
                <a:gd name="connsiteX66" fmla="*/ 52900 w 142297"/>
                <a:gd name="connsiteY66" fmla="*/ 174870 h 281655"/>
                <a:gd name="connsiteX67" fmla="*/ 52900 w 142297"/>
                <a:gd name="connsiteY67" fmla="*/ 163337 h 281655"/>
                <a:gd name="connsiteX68" fmla="*/ 53528 w 142297"/>
                <a:gd name="connsiteY68" fmla="*/ 154374 h 281655"/>
                <a:gd name="connsiteX69" fmla="*/ 54813 w 142297"/>
                <a:gd name="connsiteY69" fmla="*/ 146686 h 281655"/>
                <a:gd name="connsiteX70" fmla="*/ 58012 w 142297"/>
                <a:gd name="connsiteY70" fmla="*/ 144126 h 281655"/>
                <a:gd name="connsiteX71" fmla="*/ 61858 w 142297"/>
                <a:gd name="connsiteY71" fmla="*/ 142195 h 281655"/>
                <a:gd name="connsiteX72" fmla="*/ 67637 w 142297"/>
                <a:gd name="connsiteY72" fmla="*/ 142842 h 281655"/>
                <a:gd name="connsiteX73" fmla="*/ 67637 w 142297"/>
                <a:gd name="connsiteY73" fmla="*/ 149245 h 281655"/>
                <a:gd name="connsiteX74" fmla="*/ 66990 w 142297"/>
                <a:gd name="connsiteY74" fmla="*/ 155649 h 281655"/>
                <a:gd name="connsiteX75" fmla="*/ 72759 w 142297"/>
                <a:gd name="connsiteY75" fmla="*/ 158218 h 281655"/>
                <a:gd name="connsiteX76" fmla="*/ 79794 w 142297"/>
                <a:gd name="connsiteY76" fmla="*/ 158218 h 281655"/>
                <a:gd name="connsiteX77" fmla="*/ 86201 w 142297"/>
                <a:gd name="connsiteY77" fmla="*/ 160778 h 281655"/>
                <a:gd name="connsiteX78" fmla="*/ 90057 w 142297"/>
                <a:gd name="connsiteY78" fmla="*/ 165907 h 281655"/>
                <a:gd name="connsiteX79" fmla="*/ 94550 w 142297"/>
                <a:gd name="connsiteY79" fmla="*/ 167829 h 281655"/>
                <a:gd name="connsiteX80" fmla="*/ 97558 w 142297"/>
                <a:gd name="connsiteY80" fmla="*/ 168009 h 281655"/>
                <a:gd name="connsiteX81" fmla="*/ 98387 w 142297"/>
                <a:gd name="connsiteY81" fmla="*/ 167182 h 281655"/>
                <a:gd name="connsiteX82" fmla="*/ 98387 w 142297"/>
                <a:gd name="connsiteY82" fmla="*/ 159493 h 281655"/>
                <a:gd name="connsiteX83" fmla="*/ 93246 w 142297"/>
                <a:gd name="connsiteY83" fmla="*/ 155649 h 281655"/>
                <a:gd name="connsiteX84" fmla="*/ 91342 w 142297"/>
                <a:gd name="connsiteY84" fmla="*/ 150530 h 281655"/>
                <a:gd name="connsiteX85" fmla="*/ 91342 w 142297"/>
                <a:gd name="connsiteY85" fmla="*/ 142842 h 281655"/>
                <a:gd name="connsiteX86" fmla="*/ 94940 w 142297"/>
                <a:gd name="connsiteY86" fmla="*/ 140815 h 281655"/>
                <a:gd name="connsiteX87" fmla="*/ 96454 w 142297"/>
                <a:gd name="connsiteY87" fmla="*/ 139635 h 281655"/>
                <a:gd name="connsiteX88" fmla="*/ 97768 w 142297"/>
                <a:gd name="connsiteY88" fmla="*/ 132594 h 281655"/>
                <a:gd name="connsiteX89" fmla="*/ 102880 w 142297"/>
                <a:gd name="connsiteY89" fmla="*/ 127465 h 281655"/>
                <a:gd name="connsiteX90" fmla="*/ 107373 w 142297"/>
                <a:gd name="connsiteY90" fmla="*/ 124259 h 281655"/>
                <a:gd name="connsiteX91" fmla="*/ 114418 w 142297"/>
                <a:gd name="connsiteY91" fmla="*/ 126181 h 281655"/>
                <a:gd name="connsiteX92" fmla="*/ 122748 w 142297"/>
                <a:gd name="connsiteY92" fmla="*/ 125543 h 281655"/>
                <a:gd name="connsiteX93" fmla="*/ 129793 w 142297"/>
                <a:gd name="connsiteY93" fmla="*/ 124906 h 281655"/>
                <a:gd name="connsiteX94" fmla="*/ 136200 w 142297"/>
                <a:gd name="connsiteY94" fmla="*/ 126181 h 281655"/>
                <a:gd name="connsiteX95" fmla="*/ 138123 w 142297"/>
                <a:gd name="connsiteY95" fmla="*/ 126181 h 281655"/>
                <a:gd name="connsiteX96" fmla="*/ 141331 w 142297"/>
                <a:gd name="connsiteY96" fmla="*/ 119777 h 281655"/>
                <a:gd name="connsiteX97" fmla="*/ 141950 w 142297"/>
                <a:gd name="connsiteY97" fmla="*/ 112089 h 281655"/>
                <a:gd name="connsiteX98" fmla="*/ 139398 w 142297"/>
                <a:gd name="connsiteY98" fmla="*/ 106970 h 281655"/>
                <a:gd name="connsiteX99" fmla="*/ 138761 w 142297"/>
                <a:gd name="connsiteY99" fmla="*/ 98634 h 281655"/>
                <a:gd name="connsiteX100" fmla="*/ 133620 w 142297"/>
                <a:gd name="connsiteY100" fmla="*/ 94162 h 281655"/>
                <a:gd name="connsiteX101" fmla="*/ 128508 w 142297"/>
                <a:gd name="connsiteY101" fmla="*/ 90318 h 281655"/>
                <a:gd name="connsiteX102" fmla="*/ 124014 w 142297"/>
                <a:gd name="connsiteY102" fmla="*/ 80708 h 281655"/>
                <a:gd name="connsiteX103" fmla="*/ 124014 w 142297"/>
                <a:gd name="connsiteY103" fmla="*/ 72382 h 281655"/>
                <a:gd name="connsiteX104" fmla="*/ 118245 w 142297"/>
                <a:gd name="connsiteY104" fmla="*/ 67253 h 281655"/>
                <a:gd name="connsiteX105" fmla="*/ 111848 w 142297"/>
                <a:gd name="connsiteY105" fmla="*/ 60850 h 281655"/>
                <a:gd name="connsiteX106" fmla="*/ 109915 w 142297"/>
                <a:gd name="connsiteY106" fmla="*/ 54446 h 281655"/>
                <a:gd name="connsiteX107" fmla="*/ 104803 w 142297"/>
                <a:gd name="connsiteY107" fmla="*/ 53799 h 281655"/>
                <a:gd name="connsiteX108" fmla="*/ 96454 w 142297"/>
                <a:gd name="connsiteY108" fmla="*/ 53799 h 281655"/>
                <a:gd name="connsiteX109" fmla="*/ 90057 w 142297"/>
                <a:gd name="connsiteY109" fmla="*/ 55083 h 281655"/>
                <a:gd name="connsiteX110" fmla="*/ 89419 w 142297"/>
                <a:gd name="connsiteY110" fmla="*/ 60850 h 281655"/>
                <a:gd name="connsiteX111" fmla="*/ 83012 w 142297"/>
                <a:gd name="connsiteY111" fmla="*/ 57643 h 281655"/>
                <a:gd name="connsiteX112" fmla="*/ 77233 w 142297"/>
                <a:gd name="connsiteY112" fmla="*/ 57643 h 281655"/>
                <a:gd name="connsiteX113" fmla="*/ 72111 w 142297"/>
                <a:gd name="connsiteY113" fmla="*/ 54446 h 281655"/>
                <a:gd name="connsiteX114" fmla="*/ 66361 w 142297"/>
                <a:gd name="connsiteY114" fmla="*/ 58290 h 281655"/>
                <a:gd name="connsiteX115" fmla="*/ 61220 w 142297"/>
                <a:gd name="connsiteY115" fmla="*/ 64694 h 281655"/>
                <a:gd name="connsiteX116" fmla="*/ 57384 w 142297"/>
                <a:gd name="connsiteY116" fmla="*/ 62125 h 281655"/>
                <a:gd name="connsiteX117" fmla="*/ 59307 w 142297"/>
                <a:gd name="connsiteY117" fmla="*/ 56368 h 281655"/>
                <a:gd name="connsiteX118" fmla="*/ 59926 w 142297"/>
                <a:gd name="connsiteY118" fmla="*/ 49964 h 281655"/>
                <a:gd name="connsiteX119" fmla="*/ 59926 w 142297"/>
                <a:gd name="connsiteY119" fmla="*/ 45473 h 281655"/>
                <a:gd name="connsiteX120" fmla="*/ 53519 w 142297"/>
                <a:gd name="connsiteY120" fmla="*/ 40991 h 281655"/>
                <a:gd name="connsiteX121" fmla="*/ 50320 w 142297"/>
                <a:gd name="connsiteY121" fmla="*/ 33950 h 281655"/>
                <a:gd name="connsiteX122" fmla="*/ 49044 w 142297"/>
                <a:gd name="connsiteY122" fmla="*/ 30744 h 281655"/>
                <a:gd name="connsiteX123" fmla="*/ 47759 w 142297"/>
                <a:gd name="connsiteY123" fmla="*/ 22418 h 281655"/>
                <a:gd name="connsiteX124" fmla="*/ 42628 w 142297"/>
                <a:gd name="connsiteY124" fmla="*/ 17936 h 281655"/>
                <a:gd name="connsiteX125" fmla="*/ 41333 w 142297"/>
                <a:gd name="connsiteY125" fmla="*/ 11532 h 281655"/>
                <a:gd name="connsiteX126" fmla="*/ 44551 w 142297"/>
                <a:gd name="connsiteY126" fmla="*/ 0 h 281655"/>
                <a:gd name="connsiteX127" fmla="*/ 43904 w 142297"/>
                <a:gd name="connsiteY127" fmla="*/ 0 h 281655"/>
                <a:gd name="connsiteX128" fmla="*/ 40058 w 142297"/>
                <a:gd name="connsiteY128" fmla="*/ 5119 h 281655"/>
                <a:gd name="connsiteX129" fmla="*/ 32385 w 142297"/>
                <a:gd name="connsiteY129" fmla="*/ 12160 h 281655"/>
                <a:gd name="connsiteX130" fmla="*/ 26616 w 142297"/>
                <a:gd name="connsiteY130" fmla="*/ 16652 h 281655"/>
                <a:gd name="connsiteX131" fmla="*/ 18923 w 142297"/>
                <a:gd name="connsiteY131" fmla="*/ 22418 h 281655"/>
                <a:gd name="connsiteX132" fmla="*/ 14430 w 142297"/>
                <a:gd name="connsiteY132" fmla="*/ 24340 h 281655"/>
                <a:gd name="connsiteX133" fmla="*/ 5462 w 142297"/>
                <a:gd name="connsiteY133" fmla="*/ 22418 h 281655"/>
                <a:gd name="connsiteX134" fmla="*/ 3539 w 142297"/>
                <a:gd name="connsiteY134" fmla="*/ 30744 h 281655"/>
                <a:gd name="connsiteX135" fmla="*/ 4177 w 142297"/>
                <a:gd name="connsiteY135" fmla="*/ 38432 h 281655"/>
                <a:gd name="connsiteX136" fmla="*/ 3539 w 142297"/>
                <a:gd name="connsiteY136" fmla="*/ 43560 h 281655"/>
                <a:gd name="connsiteX137" fmla="*/ 321 w 142297"/>
                <a:gd name="connsiteY137" fmla="*/ 46758 h 281655"/>
                <a:gd name="connsiteX138" fmla="*/ 1606 w 142297"/>
                <a:gd name="connsiteY138" fmla="*/ 53161 h 281655"/>
                <a:gd name="connsiteX139" fmla="*/ 5481 w 142297"/>
                <a:gd name="connsiteY139" fmla="*/ 60859 h 28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42297" h="281655">
                  <a:moveTo>
                    <a:pt x="5481" y="60859"/>
                  </a:moveTo>
                  <a:cubicBezTo>
                    <a:pt x="7499" y="63533"/>
                    <a:pt x="9441" y="64313"/>
                    <a:pt x="11888" y="66625"/>
                  </a:cubicBezTo>
                  <a:cubicBezTo>
                    <a:pt x="14696" y="69289"/>
                    <a:pt x="16610" y="70545"/>
                    <a:pt x="18942" y="73666"/>
                  </a:cubicBezTo>
                  <a:cubicBezTo>
                    <a:pt x="21113" y="76635"/>
                    <a:pt x="21465" y="78862"/>
                    <a:pt x="23417" y="82002"/>
                  </a:cubicBezTo>
                  <a:cubicBezTo>
                    <a:pt x="26063" y="86245"/>
                    <a:pt x="29052" y="87692"/>
                    <a:pt x="31109" y="92240"/>
                  </a:cubicBezTo>
                  <a:cubicBezTo>
                    <a:pt x="32089" y="94409"/>
                    <a:pt x="32803" y="95656"/>
                    <a:pt x="33032" y="98016"/>
                  </a:cubicBezTo>
                  <a:cubicBezTo>
                    <a:pt x="33451" y="102174"/>
                    <a:pt x="30995" y="104239"/>
                    <a:pt x="29824" y="108264"/>
                  </a:cubicBezTo>
                  <a:cubicBezTo>
                    <a:pt x="29034" y="110995"/>
                    <a:pt x="29110" y="112717"/>
                    <a:pt x="27929" y="115305"/>
                  </a:cubicBezTo>
                  <a:cubicBezTo>
                    <a:pt x="26787" y="117760"/>
                    <a:pt x="23988" y="118369"/>
                    <a:pt x="24064" y="121071"/>
                  </a:cubicBezTo>
                  <a:cubicBezTo>
                    <a:pt x="24150" y="124078"/>
                    <a:pt x="26872" y="124944"/>
                    <a:pt x="29195" y="126837"/>
                  </a:cubicBezTo>
                  <a:cubicBezTo>
                    <a:pt x="31004" y="128322"/>
                    <a:pt x="32566" y="128464"/>
                    <a:pt x="34327" y="130044"/>
                  </a:cubicBezTo>
                  <a:cubicBezTo>
                    <a:pt x="37173" y="132594"/>
                    <a:pt x="38715" y="134630"/>
                    <a:pt x="39458" y="138370"/>
                  </a:cubicBezTo>
                  <a:cubicBezTo>
                    <a:pt x="39629" y="139273"/>
                    <a:pt x="39601" y="140073"/>
                    <a:pt x="39496" y="140825"/>
                  </a:cubicBezTo>
                  <a:cubicBezTo>
                    <a:pt x="39249" y="142509"/>
                    <a:pt x="38563" y="143984"/>
                    <a:pt x="38810" y="146058"/>
                  </a:cubicBezTo>
                  <a:cubicBezTo>
                    <a:pt x="39172" y="149198"/>
                    <a:pt x="40067" y="150854"/>
                    <a:pt x="41371" y="153737"/>
                  </a:cubicBezTo>
                  <a:cubicBezTo>
                    <a:pt x="42428" y="156087"/>
                    <a:pt x="43618" y="157124"/>
                    <a:pt x="44589" y="159503"/>
                  </a:cubicBezTo>
                  <a:cubicBezTo>
                    <a:pt x="45922" y="162824"/>
                    <a:pt x="46312" y="164898"/>
                    <a:pt x="46493" y="168476"/>
                  </a:cubicBezTo>
                  <a:cubicBezTo>
                    <a:pt x="46712" y="172501"/>
                    <a:pt x="46646" y="174946"/>
                    <a:pt x="45208" y="178714"/>
                  </a:cubicBezTo>
                  <a:cubicBezTo>
                    <a:pt x="44313" y="181131"/>
                    <a:pt x="43513" y="182387"/>
                    <a:pt x="42019" y="184490"/>
                  </a:cubicBezTo>
                  <a:cubicBezTo>
                    <a:pt x="40696" y="186374"/>
                    <a:pt x="40153" y="187791"/>
                    <a:pt x="38163" y="188971"/>
                  </a:cubicBezTo>
                  <a:cubicBezTo>
                    <a:pt x="36593" y="189904"/>
                    <a:pt x="34898" y="188914"/>
                    <a:pt x="33689" y="190256"/>
                  </a:cubicBezTo>
                  <a:cubicBezTo>
                    <a:pt x="32318" y="191740"/>
                    <a:pt x="33118" y="193367"/>
                    <a:pt x="33041" y="195375"/>
                  </a:cubicBezTo>
                  <a:cubicBezTo>
                    <a:pt x="32908" y="198382"/>
                    <a:pt x="33432" y="200056"/>
                    <a:pt x="33689" y="203063"/>
                  </a:cubicBezTo>
                  <a:lnTo>
                    <a:pt x="29833" y="204985"/>
                  </a:lnTo>
                  <a:cubicBezTo>
                    <a:pt x="31004" y="207164"/>
                    <a:pt x="33822" y="207050"/>
                    <a:pt x="34336" y="209467"/>
                  </a:cubicBezTo>
                  <a:cubicBezTo>
                    <a:pt x="34898" y="212198"/>
                    <a:pt x="32442" y="213406"/>
                    <a:pt x="31118" y="215880"/>
                  </a:cubicBezTo>
                  <a:cubicBezTo>
                    <a:pt x="29928" y="218145"/>
                    <a:pt x="28805" y="219220"/>
                    <a:pt x="27939" y="221637"/>
                  </a:cubicBezTo>
                  <a:cubicBezTo>
                    <a:pt x="26958" y="224263"/>
                    <a:pt x="26644" y="225890"/>
                    <a:pt x="26644" y="228678"/>
                  </a:cubicBezTo>
                  <a:cubicBezTo>
                    <a:pt x="26625" y="230695"/>
                    <a:pt x="27301" y="231790"/>
                    <a:pt x="27272" y="233807"/>
                  </a:cubicBezTo>
                  <a:cubicBezTo>
                    <a:pt x="27244" y="235586"/>
                    <a:pt x="27101" y="236585"/>
                    <a:pt x="26644" y="238298"/>
                  </a:cubicBezTo>
                  <a:lnTo>
                    <a:pt x="27272" y="238298"/>
                  </a:lnTo>
                  <a:cubicBezTo>
                    <a:pt x="26530" y="240296"/>
                    <a:pt x="23940" y="241819"/>
                    <a:pt x="25359" y="243417"/>
                  </a:cubicBezTo>
                  <a:cubicBezTo>
                    <a:pt x="26358" y="244559"/>
                    <a:pt x="27691" y="243893"/>
                    <a:pt x="29195" y="244055"/>
                  </a:cubicBezTo>
                  <a:cubicBezTo>
                    <a:pt x="31680" y="244311"/>
                    <a:pt x="33584" y="242589"/>
                    <a:pt x="35612" y="244055"/>
                  </a:cubicBezTo>
                  <a:cubicBezTo>
                    <a:pt x="36602" y="244787"/>
                    <a:pt x="36669" y="245729"/>
                    <a:pt x="37535" y="246624"/>
                  </a:cubicBezTo>
                  <a:cubicBezTo>
                    <a:pt x="39172" y="248317"/>
                    <a:pt x="40848" y="248298"/>
                    <a:pt x="42657" y="249821"/>
                  </a:cubicBezTo>
                  <a:cubicBezTo>
                    <a:pt x="45103" y="251886"/>
                    <a:pt x="45636" y="253855"/>
                    <a:pt x="47788" y="256234"/>
                  </a:cubicBezTo>
                  <a:cubicBezTo>
                    <a:pt x="49911" y="258594"/>
                    <a:pt x="51529" y="259545"/>
                    <a:pt x="53538" y="261991"/>
                  </a:cubicBezTo>
                  <a:cubicBezTo>
                    <a:pt x="54918" y="263665"/>
                    <a:pt x="55547" y="264684"/>
                    <a:pt x="56737" y="266482"/>
                  </a:cubicBezTo>
                  <a:cubicBezTo>
                    <a:pt x="57717" y="267938"/>
                    <a:pt x="58383" y="269241"/>
                    <a:pt x="58993" y="270488"/>
                  </a:cubicBezTo>
                  <a:lnTo>
                    <a:pt x="59098" y="269888"/>
                  </a:lnTo>
                  <a:cubicBezTo>
                    <a:pt x="59098" y="269888"/>
                    <a:pt x="59098" y="270964"/>
                    <a:pt x="61240" y="266691"/>
                  </a:cubicBezTo>
                  <a:cubicBezTo>
                    <a:pt x="63372" y="262419"/>
                    <a:pt x="61240" y="260278"/>
                    <a:pt x="64448" y="261344"/>
                  </a:cubicBezTo>
                  <a:cubicBezTo>
                    <a:pt x="67656" y="262409"/>
                    <a:pt x="64448" y="263475"/>
                    <a:pt x="67656" y="267747"/>
                  </a:cubicBezTo>
                  <a:cubicBezTo>
                    <a:pt x="70845" y="272020"/>
                    <a:pt x="72978" y="277358"/>
                    <a:pt x="72978" y="277358"/>
                  </a:cubicBezTo>
                  <a:cubicBezTo>
                    <a:pt x="72978" y="277358"/>
                    <a:pt x="74196" y="282039"/>
                    <a:pt x="76186" y="281630"/>
                  </a:cubicBezTo>
                  <a:cubicBezTo>
                    <a:pt x="78195" y="281230"/>
                    <a:pt x="78328" y="275217"/>
                    <a:pt x="78328" y="275217"/>
                  </a:cubicBezTo>
                  <a:cubicBezTo>
                    <a:pt x="78328" y="275217"/>
                    <a:pt x="80479" y="273085"/>
                    <a:pt x="83669" y="274161"/>
                  </a:cubicBezTo>
                  <a:cubicBezTo>
                    <a:pt x="86877" y="275217"/>
                    <a:pt x="96492" y="278433"/>
                    <a:pt x="96492" y="278433"/>
                  </a:cubicBezTo>
                  <a:lnTo>
                    <a:pt x="97139" y="279289"/>
                  </a:lnTo>
                  <a:cubicBezTo>
                    <a:pt x="95788" y="277738"/>
                    <a:pt x="96768" y="276007"/>
                    <a:pt x="95864" y="274161"/>
                  </a:cubicBezTo>
                  <a:cubicBezTo>
                    <a:pt x="94122" y="270669"/>
                    <a:pt x="91770" y="269251"/>
                    <a:pt x="88153" y="267747"/>
                  </a:cubicBezTo>
                  <a:cubicBezTo>
                    <a:pt x="85354" y="266577"/>
                    <a:pt x="83278" y="267614"/>
                    <a:pt x="80470" y="266472"/>
                  </a:cubicBezTo>
                  <a:cubicBezTo>
                    <a:pt x="77652" y="265321"/>
                    <a:pt x="76100" y="264255"/>
                    <a:pt x="74063" y="261981"/>
                  </a:cubicBezTo>
                  <a:cubicBezTo>
                    <a:pt x="72483" y="260230"/>
                    <a:pt x="71997" y="258917"/>
                    <a:pt x="70845" y="256862"/>
                  </a:cubicBezTo>
                  <a:cubicBezTo>
                    <a:pt x="69103" y="253732"/>
                    <a:pt x="68665" y="251705"/>
                    <a:pt x="67009" y="248527"/>
                  </a:cubicBezTo>
                  <a:cubicBezTo>
                    <a:pt x="65390" y="245453"/>
                    <a:pt x="64486" y="243712"/>
                    <a:pt x="62515" y="240858"/>
                  </a:cubicBezTo>
                  <a:cubicBezTo>
                    <a:pt x="60906" y="238498"/>
                    <a:pt x="59231" y="237679"/>
                    <a:pt x="58022" y="235082"/>
                  </a:cubicBezTo>
                  <a:cubicBezTo>
                    <a:pt x="56565" y="231875"/>
                    <a:pt x="58203" y="229335"/>
                    <a:pt x="56737" y="226119"/>
                  </a:cubicBezTo>
                  <a:cubicBezTo>
                    <a:pt x="56146" y="224786"/>
                    <a:pt x="55851" y="223940"/>
                    <a:pt x="54823" y="222912"/>
                  </a:cubicBezTo>
                  <a:cubicBezTo>
                    <a:pt x="52643" y="220723"/>
                    <a:pt x="49054" y="223426"/>
                    <a:pt x="47121" y="220990"/>
                  </a:cubicBezTo>
                  <a:cubicBezTo>
                    <a:pt x="45855" y="219372"/>
                    <a:pt x="46493" y="217821"/>
                    <a:pt x="45855" y="215871"/>
                  </a:cubicBezTo>
                  <a:cubicBezTo>
                    <a:pt x="44894" y="212997"/>
                    <a:pt x="43285" y="211770"/>
                    <a:pt x="42647" y="208820"/>
                  </a:cubicBezTo>
                  <a:cubicBezTo>
                    <a:pt x="41667" y="204395"/>
                    <a:pt x="42857" y="201684"/>
                    <a:pt x="43923" y="197287"/>
                  </a:cubicBezTo>
                  <a:cubicBezTo>
                    <a:pt x="44799" y="193681"/>
                    <a:pt x="45456" y="191636"/>
                    <a:pt x="47121" y="188324"/>
                  </a:cubicBezTo>
                  <a:cubicBezTo>
                    <a:pt x="48759" y="185108"/>
                    <a:pt x="51205" y="184081"/>
                    <a:pt x="52262" y="180636"/>
                  </a:cubicBezTo>
                  <a:cubicBezTo>
                    <a:pt x="52910" y="178467"/>
                    <a:pt x="52719" y="177125"/>
                    <a:pt x="52900" y="174870"/>
                  </a:cubicBezTo>
                  <a:cubicBezTo>
                    <a:pt x="53214" y="170379"/>
                    <a:pt x="52700" y="167829"/>
                    <a:pt x="52900" y="163337"/>
                  </a:cubicBezTo>
                  <a:cubicBezTo>
                    <a:pt x="53043" y="159826"/>
                    <a:pt x="53110" y="157847"/>
                    <a:pt x="53528" y="154374"/>
                  </a:cubicBezTo>
                  <a:cubicBezTo>
                    <a:pt x="53900" y="151358"/>
                    <a:pt x="52976" y="149103"/>
                    <a:pt x="54813" y="146686"/>
                  </a:cubicBezTo>
                  <a:cubicBezTo>
                    <a:pt x="55794" y="145411"/>
                    <a:pt x="56670" y="144983"/>
                    <a:pt x="58012" y="144126"/>
                  </a:cubicBezTo>
                  <a:cubicBezTo>
                    <a:pt x="59431" y="143213"/>
                    <a:pt x="60221" y="142575"/>
                    <a:pt x="61858" y="142195"/>
                  </a:cubicBezTo>
                  <a:cubicBezTo>
                    <a:pt x="64077" y="141709"/>
                    <a:pt x="66057" y="141224"/>
                    <a:pt x="67637" y="142842"/>
                  </a:cubicBezTo>
                  <a:cubicBezTo>
                    <a:pt x="69370" y="144621"/>
                    <a:pt x="67751" y="146753"/>
                    <a:pt x="67637" y="149245"/>
                  </a:cubicBezTo>
                  <a:cubicBezTo>
                    <a:pt x="67504" y="151758"/>
                    <a:pt x="65714" y="153489"/>
                    <a:pt x="66990" y="155649"/>
                  </a:cubicBezTo>
                  <a:cubicBezTo>
                    <a:pt x="68237" y="157771"/>
                    <a:pt x="70360" y="157676"/>
                    <a:pt x="72759" y="158218"/>
                  </a:cubicBezTo>
                  <a:cubicBezTo>
                    <a:pt x="75434" y="158818"/>
                    <a:pt x="77109" y="157695"/>
                    <a:pt x="79794" y="158218"/>
                  </a:cubicBezTo>
                  <a:cubicBezTo>
                    <a:pt x="82450" y="158732"/>
                    <a:pt x="84078" y="159122"/>
                    <a:pt x="86201" y="160778"/>
                  </a:cubicBezTo>
                  <a:cubicBezTo>
                    <a:pt x="88181" y="162319"/>
                    <a:pt x="88048" y="164432"/>
                    <a:pt x="90057" y="165907"/>
                  </a:cubicBezTo>
                  <a:cubicBezTo>
                    <a:pt x="91580" y="167020"/>
                    <a:pt x="92722" y="167229"/>
                    <a:pt x="94550" y="167829"/>
                  </a:cubicBezTo>
                  <a:cubicBezTo>
                    <a:pt x="95559" y="168162"/>
                    <a:pt x="96606" y="168066"/>
                    <a:pt x="97558" y="168009"/>
                  </a:cubicBezTo>
                  <a:lnTo>
                    <a:pt x="98387" y="167182"/>
                  </a:lnTo>
                  <a:cubicBezTo>
                    <a:pt x="98387" y="164184"/>
                    <a:pt x="99862" y="162119"/>
                    <a:pt x="98387" y="159493"/>
                  </a:cubicBezTo>
                  <a:cubicBezTo>
                    <a:pt x="97159" y="157314"/>
                    <a:pt x="94712" y="157685"/>
                    <a:pt x="93246" y="155649"/>
                  </a:cubicBezTo>
                  <a:cubicBezTo>
                    <a:pt x="92008" y="153917"/>
                    <a:pt x="91780" y="152614"/>
                    <a:pt x="91342" y="150530"/>
                  </a:cubicBezTo>
                  <a:cubicBezTo>
                    <a:pt x="90732" y="147599"/>
                    <a:pt x="89704" y="145354"/>
                    <a:pt x="91342" y="142842"/>
                  </a:cubicBezTo>
                  <a:cubicBezTo>
                    <a:pt x="92227" y="141472"/>
                    <a:pt x="93655" y="141376"/>
                    <a:pt x="94940" y="140815"/>
                  </a:cubicBezTo>
                  <a:cubicBezTo>
                    <a:pt x="95492" y="140568"/>
                    <a:pt x="96026" y="140225"/>
                    <a:pt x="96454" y="139635"/>
                  </a:cubicBezTo>
                  <a:cubicBezTo>
                    <a:pt x="98120" y="137390"/>
                    <a:pt x="96454" y="135068"/>
                    <a:pt x="97768" y="132594"/>
                  </a:cubicBezTo>
                  <a:cubicBezTo>
                    <a:pt x="99053" y="130082"/>
                    <a:pt x="100700" y="129273"/>
                    <a:pt x="102880" y="127465"/>
                  </a:cubicBezTo>
                  <a:cubicBezTo>
                    <a:pt x="104536" y="126105"/>
                    <a:pt x="105279" y="124782"/>
                    <a:pt x="107373" y="124259"/>
                  </a:cubicBezTo>
                  <a:cubicBezTo>
                    <a:pt x="110134" y="123574"/>
                    <a:pt x="111572" y="125886"/>
                    <a:pt x="114418" y="126181"/>
                  </a:cubicBezTo>
                  <a:cubicBezTo>
                    <a:pt x="117664" y="126533"/>
                    <a:pt x="119492" y="125819"/>
                    <a:pt x="122748" y="125543"/>
                  </a:cubicBezTo>
                  <a:cubicBezTo>
                    <a:pt x="125499" y="125315"/>
                    <a:pt x="127051" y="124734"/>
                    <a:pt x="129793" y="124906"/>
                  </a:cubicBezTo>
                  <a:cubicBezTo>
                    <a:pt x="132344" y="125048"/>
                    <a:pt x="134191" y="124620"/>
                    <a:pt x="136200" y="126181"/>
                  </a:cubicBezTo>
                  <a:lnTo>
                    <a:pt x="138123" y="126181"/>
                  </a:lnTo>
                  <a:cubicBezTo>
                    <a:pt x="139380" y="123688"/>
                    <a:pt x="140560" y="122470"/>
                    <a:pt x="141331" y="119777"/>
                  </a:cubicBezTo>
                  <a:cubicBezTo>
                    <a:pt x="142169" y="116884"/>
                    <a:pt x="142673" y="115019"/>
                    <a:pt x="141950" y="112089"/>
                  </a:cubicBezTo>
                  <a:cubicBezTo>
                    <a:pt x="141455" y="109919"/>
                    <a:pt x="140075" y="109101"/>
                    <a:pt x="139398" y="106970"/>
                  </a:cubicBezTo>
                  <a:cubicBezTo>
                    <a:pt x="138408" y="103868"/>
                    <a:pt x="140341" y="101498"/>
                    <a:pt x="138761" y="98634"/>
                  </a:cubicBezTo>
                  <a:cubicBezTo>
                    <a:pt x="137475" y="96322"/>
                    <a:pt x="135695" y="95827"/>
                    <a:pt x="133620" y="94162"/>
                  </a:cubicBezTo>
                  <a:cubicBezTo>
                    <a:pt x="131678" y="92583"/>
                    <a:pt x="130202" y="92154"/>
                    <a:pt x="128508" y="90318"/>
                  </a:cubicBezTo>
                  <a:cubicBezTo>
                    <a:pt x="125699" y="87264"/>
                    <a:pt x="124814" y="84761"/>
                    <a:pt x="124014" y="80708"/>
                  </a:cubicBezTo>
                  <a:cubicBezTo>
                    <a:pt x="123395" y="77520"/>
                    <a:pt x="125404" y="75322"/>
                    <a:pt x="124014" y="72382"/>
                  </a:cubicBezTo>
                  <a:cubicBezTo>
                    <a:pt x="122739" y="69651"/>
                    <a:pt x="120444" y="69309"/>
                    <a:pt x="118245" y="67253"/>
                  </a:cubicBezTo>
                  <a:cubicBezTo>
                    <a:pt x="115675" y="64836"/>
                    <a:pt x="113542" y="63951"/>
                    <a:pt x="111848" y="60850"/>
                  </a:cubicBezTo>
                  <a:cubicBezTo>
                    <a:pt x="110581" y="58566"/>
                    <a:pt x="112057" y="55959"/>
                    <a:pt x="109915" y="54446"/>
                  </a:cubicBezTo>
                  <a:cubicBezTo>
                    <a:pt x="108278" y="53275"/>
                    <a:pt x="106821" y="53961"/>
                    <a:pt x="104803" y="53799"/>
                  </a:cubicBezTo>
                  <a:cubicBezTo>
                    <a:pt x="101557" y="53551"/>
                    <a:pt x="99700" y="53437"/>
                    <a:pt x="96454" y="53799"/>
                  </a:cubicBezTo>
                  <a:cubicBezTo>
                    <a:pt x="93922" y="54084"/>
                    <a:pt x="91675" y="53133"/>
                    <a:pt x="90057" y="55083"/>
                  </a:cubicBezTo>
                  <a:cubicBezTo>
                    <a:pt x="88610" y="56815"/>
                    <a:pt x="91209" y="59489"/>
                    <a:pt x="89419" y="60850"/>
                  </a:cubicBezTo>
                  <a:cubicBezTo>
                    <a:pt x="87182" y="62534"/>
                    <a:pt x="85744" y="58223"/>
                    <a:pt x="83012" y="57643"/>
                  </a:cubicBezTo>
                  <a:cubicBezTo>
                    <a:pt x="80803" y="57186"/>
                    <a:pt x="79404" y="58252"/>
                    <a:pt x="77233" y="57643"/>
                  </a:cubicBezTo>
                  <a:cubicBezTo>
                    <a:pt x="74967" y="57005"/>
                    <a:pt x="74472" y="54512"/>
                    <a:pt x="72111" y="54446"/>
                  </a:cubicBezTo>
                  <a:cubicBezTo>
                    <a:pt x="69408" y="54360"/>
                    <a:pt x="68370" y="56492"/>
                    <a:pt x="66361" y="58290"/>
                  </a:cubicBezTo>
                  <a:cubicBezTo>
                    <a:pt x="63953" y="60421"/>
                    <a:pt x="64410" y="64998"/>
                    <a:pt x="61220" y="64694"/>
                  </a:cubicBezTo>
                  <a:cubicBezTo>
                    <a:pt x="59431" y="64513"/>
                    <a:pt x="58146" y="63761"/>
                    <a:pt x="57384" y="62125"/>
                  </a:cubicBezTo>
                  <a:cubicBezTo>
                    <a:pt x="56375" y="59984"/>
                    <a:pt x="58774" y="58680"/>
                    <a:pt x="59307" y="56368"/>
                  </a:cubicBezTo>
                  <a:cubicBezTo>
                    <a:pt x="59831" y="53913"/>
                    <a:pt x="59840" y="52467"/>
                    <a:pt x="59926" y="49964"/>
                  </a:cubicBezTo>
                  <a:cubicBezTo>
                    <a:pt x="59992" y="48213"/>
                    <a:pt x="60526" y="47129"/>
                    <a:pt x="59926" y="45473"/>
                  </a:cubicBezTo>
                  <a:cubicBezTo>
                    <a:pt x="58926" y="42599"/>
                    <a:pt x="55470" y="43342"/>
                    <a:pt x="53519" y="40991"/>
                  </a:cubicBezTo>
                  <a:cubicBezTo>
                    <a:pt x="51605" y="38670"/>
                    <a:pt x="51472" y="36729"/>
                    <a:pt x="50320" y="33950"/>
                  </a:cubicBezTo>
                  <a:cubicBezTo>
                    <a:pt x="49806" y="32713"/>
                    <a:pt x="49454" y="32028"/>
                    <a:pt x="49044" y="30744"/>
                  </a:cubicBezTo>
                  <a:cubicBezTo>
                    <a:pt x="48026" y="27623"/>
                    <a:pt x="49435" y="25234"/>
                    <a:pt x="47759" y="22418"/>
                  </a:cubicBezTo>
                  <a:cubicBezTo>
                    <a:pt x="46369" y="20144"/>
                    <a:pt x="43932" y="20239"/>
                    <a:pt x="42628" y="17936"/>
                  </a:cubicBezTo>
                  <a:cubicBezTo>
                    <a:pt x="41362" y="15719"/>
                    <a:pt x="41419" y="14073"/>
                    <a:pt x="41333" y="11532"/>
                  </a:cubicBezTo>
                  <a:cubicBezTo>
                    <a:pt x="41172" y="6860"/>
                    <a:pt x="43294" y="4491"/>
                    <a:pt x="44551" y="0"/>
                  </a:cubicBezTo>
                  <a:lnTo>
                    <a:pt x="43904" y="0"/>
                  </a:lnTo>
                  <a:cubicBezTo>
                    <a:pt x="42400" y="1989"/>
                    <a:pt x="41695" y="3235"/>
                    <a:pt x="40058" y="5119"/>
                  </a:cubicBezTo>
                  <a:cubicBezTo>
                    <a:pt x="37402" y="8193"/>
                    <a:pt x="35498" y="9572"/>
                    <a:pt x="32385" y="12160"/>
                  </a:cubicBezTo>
                  <a:cubicBezTo>
                    <a:pt x="30186" y="13987"/>
                    <a:pt x="28862" y="14910"/>
                    <a:pt x="26616" y="16652"/>
                  </a:cubicBezTo>
                  <a:cubicBezTo>
                    <a:pt x="23636" y="18926"/>
                    <a:pt x="22227" y="20667"/>
                    <a:pt x="18923" y="22418"/>
                  </a:cubicBezTo>
                  <a:cubicBezTo>
                    <a:pt x="17229" y="23303"/>
                    <a:pt x="16296" y="23978"/>
                    <a:pt x="14430" y="24340"/>
                  </a:cubicBezTo>
                  <a:cubicBezTo>
                    <a:pt x="10927" y="25025"/>
                    <a:pt x="8404" y="20391"/>
                    <a:pt x="5462" y="22418"/>
                  </a:cubicBezTo>
                  <a:cubicBezTo>
                    <a:pt x="2701" y="24302"/>
                    <a:pt x="3749" y="27413"/>
                    <a:pt x="3539" y="30744"/>
                  </a:cubicBezTo>
                  <a:cubicBezTo>
                    <a:pt x="3339" y="33741"/>
                    <a:pt x="4291" y="35425"/>
                    <a:pt x="4177" y="38432"/>
                  </a:cubicBezTo>
                  <a:cubicBezTo>
                    <a:pt x="4091" y="40439"/>
                    <a:pt x="4443" y="41772"/>
                    <a:pt x="3539" y="43560"/>
                  </a:cubicBezTo>
                  <a:cubicBezTo>
                    <a:pt x="2711" y="45121"/>
                    <a:pt x="997" y="45121"/>
                    <a:pt x="321" y="46758"/>
                  </a:cubicBezTo>
                  <a:cubicBezTo>
                    <a:pt x="-650" y="49117"/>
                    <a:pt x="816" y="50735"/>
                    <a:pt x="1606" y="53161"/>
                  </a:cubicBezTo>
                  <a:cubicBezTo>
                    <a:pt x="2654" y="56358"/>
                    <a:pt x="3453" y="58185"/>
                    <a:pt x="5481" y="60859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8" name="任意形状 513"/>
            <p:cNvSpPr/>
            <p:nvPr/>
          </p:nvSpPr>
          <p:spPr>
            <a:xfrm>
              <a:off x="16555905" y="4833378"/>
              <a:ext cx="9300" cy="8215"/>
            </a:xfrm>
            <a:custGeom>
              <a:avLst/>
              <a:gdLst>
                <a:gd name="connsiteX0" fmla="*/ 9086 w 9300"/>
                <a:gd name="connsiteY0" fmla="*/ 6482 h 8215"/>
                <a:gd name="connsiteX1" fmla="*/ 5250 w 9300"/>
                <a:gd name="connsiteY1" fmla="*/ 716 h 8215"/>
                <a:gd name="connsiteX2" fmla="*/ 756 w 9300"/>
                <a:gd name="connsiteY2" fmla="*/ 716 h 8215"/>
                <a:gd name="connsiteX3" fmla="*/ 756 w 9300"/>
                <a:gd name="connsiteY3" fmla="*/ 5217 h 8215"/>
                <a:gd name="connsiteX4" fmla="*/ 9086 w 9300"/>
                <a:gd name="connsiteY4" fmla="*/ 6482 h 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0" h="8215">
                  <a:moveTo>
                    <a:pt x="9086" y="6482"/>
                  </a:moveTo>
                  <a:cubicBezTo>
                    <a:pt x="10019" y="3942"/>
                    <a:pt x="7753" y="1715"/>
                    <a:pt x="5250" y="716"/>
                  </a:cubicBezTo>
                  <a:cubicBezTo>
                    <a:pt x="3622" y="79"/>
                    <a:pt x="2003" y="-511"/>
                    <a:pt x="756" y="716"/>
                  </a:cubicBezTo>
                  <a:cubicBezTo>
                    <a:pt x="-472" y="1953"/>
                    <a:pt x="-5" y="3637"/>
                    <a:pt x="756" y="5217"/>
                  </a:cubicBezTo>
                  <a:cubicBezTo>
                    <a:pt x="2203" y="8157"/>
                    <a:pt x="7972" y="9565"/>
                    <a:pt x="9086" y="648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29" name="任意形状 514"/>
            <p:cNvSpPr/>
            <p:nvPr/>
          </p:nvSpPr>
          <p:spPr>
            <a:xfrm>
              <a:off x="17093131" y="5210061"/>
              <a:ext cx="13453" cy="16996"/>
            </a:xfrm>
            <a:custGeom>
              <a:avLst/>
              <a:gdLst>
                <a:gd name="connsiteX0" fmla="*/ 10880 w 13453"/>
                <a:gd name="connsiteY0" fmla="*/ 13546 h 16996"/>
                <a:gd name="connsiteX1" fmla="*/ 13451 w 13453"/>
                <a:gd name="connsiteY1" fmla="*/ 6514 h 16996"/>
                <a:gd name="connsiteX2" fmla="*/ 12175 w 13453"/>
                <a:gd name="connsiteY2" fmla="*/ 1385 h 16996"/>
                <a:gd name="connsiteX3" fmla="*/ 4473 w 13453"/>
                <a:gd name="connsiteY3" fmla="*/ 1385 h 16996"/>
                <a:gd name="connsiteX4" fmla="*/ 627 w 13453"/>
                <a:gd name="connsiteY4" fmla="*/ 7779 h 16996"/>
                <a:gd name="connsiteX5" fmla="*/ 1913 w 13453"/>
                <a:gd name="connsiteY5" fmla="*/ 16124 h 16996"/>
                <a:gd name="connsiteX6" fmla="*/ 10880 w 13453"/>
                <a:gd name="connsiteY6" fmla="*/ 13546 h 1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53" h="16996">
                  <a:moveTo>
                    <a:pt x="10880" y="13546"/>
                  </a:moveTo>
                  <a:cubicBezTo>
                    <a:pt x="12918" y="11433"/>
                    <a:pt x="13451" y="9416"/>
                    <a:pt x="13451" y="6514"/>
                  </a:cubicBezTo>
                  <a:cubicBezTo>
                    <a:pt x="13451" y="4449"/>
                    <a:pt x="13584" y="2870"/>
                    <a:pt x="12175" y="1385"/>
                  </a:cubicBezTo>
                  <a:cubicBezTo>
                    <a:pt x="10081" y="-784"/>
                    <a:pt x="7082" y="-109"/>
                    <a:pt x="4473" y="1385"/>
                  </a:cubicBezTo>
                  <a:cubicBezTo>
                    <a:pt x="1950" y="2831"/>
                    <a:pt x="1246" y="4934"/>
                    <a:pt x="627" y="7779"/>
                  </a:cubicBezTo>
                  <a:cubicBezTo>
                    <a:pt x="-58" y="11005"/>
                    <a:pt x="-763" y="14193"/>
                    <a:pt x="1913" y="16124"/>
                  </a:cubicBezTo>
                  <a:cubicBezTo>
                    <a:pt x="4854" y="18237"/>
                    <a:pt x="8367" y="16172"/>
                    <a:pt x="10880" y="1354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0" name="任意形状 515"/>
            <p:cNvSpPr/>
            <p:nvPr/>
          </p:nvSpPr>
          <p:spPr>
            <a:xfrm>
              <a:off x="17099166" y="5228738"/>
              <a:ext cx="9382" cy="7357"/>
            </a:xfrm>
            <a:custGeom>
              <a:avLst/>
              <a:gdLst>
                <a:gd name="connsiteX0" fmla="*/ 3607 w 9382"/>
                <a:gd name="connsiteY0" fmla="*/ 578 h 7357"/>
                <a:gd name="connsiteX1" fmla="*/ 409 w 9382"/>
                <a:gd name="connsiteY1" fmla="*/ 6334 h 7357"/>
                <a:gd name="connsiteX2" fmla="*/ 7454 w 9382"/>
                <a:gd name="connsiteY2" fmla="*/ 4412 h 7357"/>
                <a:gd name="connsiteX3" fmla="*/ 9377 w 9382"/>
                <a:gd name="connsiteY3" fmla="*/ 1853 h 7357"/>
                <a:gd name="connsiteX4" fmla="*/ 3607 w 9382"/>
                <a:gd name="connsiteY4" fmla="*/ 578 h 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2" h="7357">
                  <a:moveTo>
                    <a:pt x="3607" y="578"/>
                  </a:moveTo>
                  <a:cubicBezTo>
                    <a:pt x="1227" y="1539"/>
                    <a:pt x="-924" y="4127"/>
                    <a:pt x="409" y="6334"/>
                  </a:cubicBezTo>
                  <a:cubicBezTo>
                    <a:pt x="1875" y="8780"/>
                    <a:pt x="5350" y="6315"/>
                    <a:pt x="7454" y="4412"/>
                  </a:cubicBezTo>
                  <a:cubicBezTo>
                    <a:pt x="8387" y="3584"/>
                    <a:pt x="9281" y="3090"/>
                    <a:pt x="9377" y="1853"/>
                  </a:cubicBezTo>
                  <a:cubicBezTo>
                    <a:pt x="9548" y="-440"/>
                    <a:pt x="5750" y="-269"/>
                    <a:pt x="3607" y="57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1" name="任意形状 516"/>
            <p:cNvSpPr/>
            <p:nvPr/>
          </p:nvSpPr>
          <p:spPr>
            <a:xfrm>
              <a:off x="17103984" y="5236982"/>
              <a:ext cx="8890" cy="7227"/>
            </a:xfrm>
            <a:custGeom>
              <a:avLst/>
              <a:gdLst>
                <a:gd name="connsiteX0" fmla="*/ 27 w 8890"/>
                <a:gd name="connsiteY0" fmla="*/ 5179 h 7227"/>
                <a:gd name="connsiteX1" fmla="*/ 7738 w 8890"/>
                <a:gd name="connsiteY1" fmla="*/ 5179 h 7227"/>
                <a:gd name="connsiteX2" fmla="*/ 7738 w 8890"/>
                <a:gd name="connsiteY2" fmla="*/ 51 h 7227"/>
                <a:gd name="connsiteX3" fmla="*/ 4521 w 8890"/>
                <a:gd name="connsiteY3" fmla="*/ 1982 h 7227"/>
                <a:gd name="connsiteX4" fmla="*/ 27 w 8890"/>
                <a:gd name="connsiteY4" fmla="*/ 5179 h 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" h="7227">
                  <a:moveTo>
                    <a:pt x="27" y="5179"/>
                  </a:moveTo>
                  <a:cubicBezTo>
                    <a:pt x="-468" y="8139"/>
                    <a:pt x="6063" y="7672"/>
                    <a:pt x="7738" y="5179"/>
                  </a:cubicBezTo>
                  <a:cubicBezTo>
                    <a:pt x="8833" y="3505"/>
                    <a:pt x="9661" y="546"/>
                    <a:pt x="7738" y="51"/>
                  </a:cubicBezTo>
                  <a:cubicBezTo>
                    <a:pt x="6300" y="-292"/>
                    <a:pt x="5748" y="1183"/>
                    <a:pt x="4521" y="1982"/>
                  </a:cubicBezTo>
                  <a:cubicBezTo>
                    <a:pt x="2693" y="3134"/>
                    <a:pt x="370" y="3058"/>
                    <a:pt x="27" y="517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2" name="任意形状 517"/>
            <p:cNvSpPr/>
            <p:nvPr/>
          </p:nvSpPr>
          <p:spPr>
            <a:xfrm>
              <a:off x="17009891" y="5589599"/>
              <a:ext cx="105319" cy="125448"/>
            </a:xfrm>
            <a:custGeom>
              <a:avLst/>
              <a:gdLst>
                <a:gd name="connsiteX0" fmla="*/ 97357 w 105319"/>
                <a:gd name="connsiteY0" fmla="*/ 45825 h 125448"/>
                <a:gd name="connsiteX1" fmla="*/ 92854 w 105319"/>
                <a:gd name="connsiteY1" fmla="*/ 49022 h 125448"/>
                <a:gd name="connsiteX2" fmla="*/ 85809 w 105319"/>
                <a:gd name="connsiteY2" fmla="*/ 50953 h 125448"/>
                <a:gd name="connsiteX3" fmla="*/ 78774 w 105319"/>
                <a:gd name="connsiteY3" fmla="*/ 51581 h 125448"/>
                <a:gd name="connsiteX4" fmla="*/ 74919 w 105319"/>
                <a:gd name="connsiteY4" fmla="*/ 45825 h 125448"/>
                <a:gd name="connsiteX5" fmla="*/ 78774 w 105319"/>
                <a:gd name="connsiteY5" fmla="*/ 41343 h 125448"/>
                <a:gd name="connsiteX6" fmla="*/ 78774 w 105319"/>
                <a:gd name="connsiteY6" fmla="*/ 31095 h 125448"/>
                <a:gd name="connsiteX7" fmla="*/ 74271 w 105319"/>
                <a:gd name="connsiteY7" fmla="*/ 29173 h 125448"/>
                <a:gd name="connsiteX8" fmla="*/ 69130 w 105319"/>
                <a:gd name="connsiteY8" fmla="*/ 34283 h 125448"/>
                <a:gd name="connsiteX9" fmla="*/ 63390 w 105319"/>
                <a:gd name="connsiteY9" fmla="*/ 38783 h 125448"/>
                <a:gd name="connsiteX10" fmla="*/ 63390 w 105319"/>
                <a:gd name="connsiteY10" fmla="*/ 33027 h 125448"/>
                <a:gd name="connsiteX11" fmla="*/ 67217 w 105319"/>
                <a:gd name="connsiteY11" fmla="*/ 29811 h 125448"/>
                <a:gd name="connsiteX12" fmla="*/ 68502 w 105319"/>
                <a:gd name="connsiteY12" fmla="*/ 23416 h 125448"/>
                <a:gd name="connsiteX13" fmla="*/ 67845 w 105319"/>
                <a:gd name="connsiteY13" fmla="*/ 16366 h 125448"/>
                <a:gd name="connsiteX14" fmla="*/ 69778 w 105319"/>
                <a:gd name="connsiteY14" fmla="*/ 11246 h 125448"/>
                <a:gd name="connsiteX15" fmla="*/ 69130 w 105319"/>
                <a:gd name="connsiteY15" fmla="*/ 7402 h 125448"/>
                <a:gd name="connsiteX16" fmla="*/ 65303 w 105319"/>
                <a:gd name="connsiteY16" fmla="*/ 4196 h 125448"/>
                <a:gd name="connsiteX17" fmla="*/ 60800 w 105319"/>
                <a:gd name="connsiteY17" fmla="*/ 361 h 125448"/>
                <a:gd name="connsiteX18" fmla="*/ 55050 w 105319"/>
                <a:gd name="connsiteY18" fmla="*/ 999 h 125448"/>
                <a:gd name="connsiteX19" fmla="*/ 51204 w 105319"/>
                <a:gd name="connsiteY19" fmla="*/ 5480 h 125448"/>
                <a:gd name="connsiteX20" fmla="*/ 48653 w 105319"/>
                <a:gd name="connsiteY20" fmla="*/ 11884 h 125448"/>
                <a:gd name="connsiteX21" fmla="*/ 47368 w 105319"/>
                <a:gd name="connsiteY21" fmla="*/ 19582 h 125448"/>
                <a:gd name="connsiteX22" fmla="*/ 56335 w 105319"/>
                <a:gd name="connsiteY22" fmla="*/ 23426 h 125448"/>
                <a:gd name="connsiteX23" fmla="*/ 51195 w 105319"/>
                <a:gd name="connsiteY23" fmla="*/ 27260 h 125448"/>
                <a:gd name="connsiteX24" fmla="*/ 49281 w 105319"/>
                <a:gd name="connsiteY24" fmla="*/ 34292 h 125448"/>
                <a:gd name="connsiteX25" fmla="*/ 49281 w 105319"/>
                <a:gd name="connsiteY25" fmla="*/ 42637 h 125448"/>
                <a:gd name="connsiteX26" fmla="*/ 48653 w 105319"/>
                <a:gd name="connsiteY26" fmla="*/ 50963 h 125448"/>
                <a:gd name="connsiteX27" fmla="*/ 44797 w 105319"/>
                <a:gd name="connsiteY27" fmla="*/ 56082 h 125448"/>
                <a:gd name="connsiteX28" fmla="*/ 37105 w 105319"/>
                <a:gd name="connsiteY28" fmla="*/ 65045 h 125448"/>
                <a:gd name="connsiteX29" fmla="*/ 31336 w 105319"/>
                <a:gd name="connsiteY29" fmla="*/ 72086 h 125448"/>
                <a:gd name="connsiteX30" fmla="*/ 19179 w 105319"/>
                <a:gd name="connsiteY30" fmla="*/ 77215 h 125448"/>
                <a:gd name="connsiteX31" fmla="*/ 12744 w 105319"/>
                <a:gd name="connsiteY31" fmla="*/ 81697 h 125448"/>
                <a:gd name="connsiteX32" fmla="*/ 8926 w 105319"/>
                <a:gd name="connsiteY32" fmla="*/ 89395 h 125448"/>
                <a:gd name="connsiteX33" fmla="*/ 14676 w 105319"/>
                <a:gd name="connsiteY33" fmla="*/ 93876 h 125448"/>
                <a:gd name="connsiteX34" fmla="*/ 19798 w 105319"/>
                <a:gd name="connsiteY34" fmla="*/ 99005 h 125448"/>
                <a:gd name="connsiteX35" fmla="*/ 17247 w 105319"/>
                <a:gd name="connsiteY35" fmla="*/ 103487 h 125448"/>
                <a:gd name="connsiteX36" fmla="*/ 14019 w 105319"/>
                <a:gd name="connsiteY36" fmla="*/ 108615 h 125448"/>
                <a:gd name="connsiteX37" fmla="*/ 6984 w 105319"/>
                <a:gd name="connsiteY37" fmla="*/ 113106 h 125448"/>
                <a:gd name="connsiteX38" fmla="*/ 587 w 105319"/>
                <a:gd name="connsiteY38" fmla="*/ 116941 h 125448"/>
                <a:gd name="connsiteX39" fmla="*/ 1872 w 105319"/>
                <a:gd name="connsiteY39" fmla="*/ 123982 h 125448"/>
                <a:gd name="connsiteX40" fmla="*/ 12116 w 105319"/>
                <a:gd name="connsiteY40" fmla="*/ 123982 h 125448"/>
                <a:gd name="connsiteX41" fmla="*/ 21064 w 105319"/>
                <a:gd name="connsiteY41" fmla="*/ 121423 h 125448"/>
                <a:gd name="connsiteX42" fmla="*/ 28775 w 105319"/>
                <a:gd name="connsiteY42" fmla="*/ 115656 h 125448"/>
                <a:gd name="connsiteX43" fmla="*/ 33907 w 105319"/>
                <a:gd name="connsiteY43" fmla="*/ 110537 h 125448"/>
                <a:gd name="connsiteX44" fmla="*/ 37724 w 105319"/>
                <a:gd name="connsiteY44" fmla="*/ 105409 h 125448"/>
                <a:gd name="connsiteX45" fmla="*/ 44140 w 105319"/>
                <a:gd name="connsiteY45" fmla="*/ 105409 h 125448"/>
                <a:gd name="connsiteX46" fmla="*/ 50576 w 105319"/>
                <a:gd name="connsiteY46" fmla="*/ 102840 h 125448"/>
                <a:gd name="connsiteX47" fmla="*/ 50576 w 105319"/>
                <a:gd name="connsiteY47" fmla="*/ 97720 h 125448"/>
                <a:gd name="connsiteX48" fmla="*/ 54403 w 105319"/>
                <a:gd name="connsiteY48" fmla="*/ 93239 h 125448"/>
                <a:gd name="connsiteX49" fmla="*/ 60172 w 105319"/>
                <a:gd name="connsiteY49" fmla="*/ 88110 h 125448"/>
                <a:gd name="connsiteX50" fmla="*/ 64018 w 105319"/>
                <a:gd name="connsiteY50" fmla="*/ 79794 h 125448"/>
                <a:gd name="connsiteX51" fmla="*/ 73643 w 105319"/>
                <a:gd name="connsiteY51" fmla="*/ 79147 h 125448"/>
                <a:gd name="connsiteX52" fmla="*/ 83877 w 105319"/>
                <a:gd name="connsiteY52" fmla="*/ 79147 h 125448"/>
                <a:gd name="connsiteX53" fmla="*/ 87723 w 105319"/>
                <a:gd name="connsiteY53" fmla="*/ 75940 h 125448"/>
                <a:gd name="connsiteX54" fmla="*/ 90912 w 105319"/>
                <a:gd name="connsiteY54" fmla="*/ 68899 h 125448"/>
                <a:gd name="connsiteX55" fmla="*/ 97348 w 105319"/>
                <a:gd name="connsiteY55" fmla="*/ 66977 h 125448"/>
                <a:gd name="connsiteX56" fmla="*/ 99909 w 105319"/>
                <a:gd name="connsiteY56" fmla="*/ 61211 h 125448"/>
                <a:gd name="connsiteX57" fmla="*/ 104392 w 105319"/>
                <a:gd name="connsiteY57" fmla="*/ 56091 h 125448"/>
                <a:gd name="connsiteX58" fmla="*/ 105030 w 105319"/>
                <a:gd name="connsiteY58" fmla="*/ 50972 h 125448"/>
                <a:gd name="connsiteX59" fmla="*/ 104392 w 105319"/>
                <a:gd name="connsiteY59" fmla="*/ 45197 h 125448"/>
                <a:gd name="connsiteX60" fmla="*/ 97357 w 105319"/>
                <a:gd name="connsiteY60" fmla="*/ 45825 h 12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5319" h="125448">
                  <a:moveTo>
                    <a:pt x="97357" y="45825"/>
                  </a:moveTo>
                  <a:cubicBezTo>
                    <a:pt x="95358" y="46643"/>
                    <a:pt x="94777" y="48061"/>
                    <a:pt x="92854" y="49022"/>
                  </a:cubicBezTo>
                  <a:cubicBezTo>
                    <a:pt x="90312" y="50306"/>
                    <a:pt x="88599" y="50449"/>
                    <a:pt x="85809" y="50953"/>
                  </a:cubicBezTo>
                  <a:cubicBezTo>
                    <a:pt x="83106" y="51439"/>
                    <a:pt x="81249" y="52790"/>
                    <a:pt x="78774" y="51581"/>
                  </a:cubicBezTo>
                  <a:cubicBezTo>
                    <a:pt x="76337" y="50392"/>
                    <a:pt x="74595" y="48498"/>
                    <a:pt x="74919" y="45825"/>
                  </a:cubicBezTo>
                  <a:cubicBezTo>
                    <a:pt x="75204" y="43550"/>
                    <a:pt x="77755" y="43408"/>
                    <a:pt x="78774" y="41343"/>
                  </a:cubicBezTo>
                  <a:cubicBezTo>
                    <a:pt x="80516" y="37746"/>
                    <a:pt x="81659" y="33836"/>
                    <a:pt x="78774" y="31095"/>
                  </a:cubicBezTo>
                  <a:cubicBezTo>
                    <a:pt x="77375" y="29782"/>
                    <a:pt x="76175" y="29059"/>
                    <a:pt x="74271" y="29173"/>
                  </a:cubicBezTo>
                  <a:cubicBezTo>
                    <a:pt x="71453" y="29344"/>
                    <a:pt x="71282" y="32427"/>
                    <a:pt x="69130" y="34283"/>
                  </a:cubicBezTo>
                  <a:cubicBezTo>
                    <a:pt x="66998" y="36176"/>
                    <a:pt x="65560" y="40591"/>
                    <a:pt x="63390" y="38783"/>
                  </a:cubicBezTo>
                  <a:cubicBezTo>
                    <a:pt x="61638" y="37347"/>
                    <a:pt x="62352" y="35015"/>
                    <a:pt x="63390" y="33027"/>
                  </a:cubicBezTo>
                  <a:cubicBezTo>
                    <a:pt x="64256" y="31276"/>
                    <a:pt x="66151" y="31447"/>
                    <a:pt x="67217" y="29811"/>
                  </a:cubicBezTo>
                  <a:cubicBezTo>
                    <a:pt x="68616" y="27689"/>
                    <a:pt x="68340" y="25957"/>
                    <a:pt x="68502" y="23416"/>
                  </a:cubicBezTo>
                  <a:cubicBezTo>
                    <a:pt x="68664" y="20667"/>
                    <a:pt x="67407" y="19087"/>
                    <a:pt x="67845" y="16366"/>
                  </a:cubicBezTo>
                  <a:cubicBezTo>
                    <a:pt x="68217" y="14253"/>
                    <a:pt x="69673" y="13378"/>
                    <a:pt x="69778" y="11246"/>
                  </a:cubicBezTo>
                  <a:cubicBezTo>
                    <a:pt x="69854" y="9724"/>
                    <a:pt x="69825" y="8754"/>
                    <a:pt x="69130" y="7402"/>
                  </a:cubicBezTo>
                  <a:cubicBezTo>
                    <a:pt x="68245" y="5671"/>
                    <a:pt x="66798" y="5452"/>
                    <a:pt x="65303" y="4196"/>
                  </a:cubicBezTo>
                  <a:cubicBezTo>
                    <a:pt x="63533" y="2721"/>
                    <a:pt x="63019" y="1027"/>
                    <a:pt x="60800" y="361"/>
                  </a:cubicBezTo>
                  <a:cubicBezTo>
                    <a:pt x="58649" y="-286"/>
                    <a:pt x="57049" y="-58"/>
                    <a:pt x="55050" y="999"/>
                  </a:cubicBezTo>
                  <a:cubicBezTo>
                    <a:pt x="53004" y="2074"/>
                    <a:pt x="52423" y="3530"/>
                    <a:pt x="51204" y="5480"/>
                  </a:cubicBezTo>
                  <a:cubicBezTo>
                    <a:pt x="49795" y="7754"/>
                    <a:pt x="49405" y="9296"/>
                    <a:pt x="48653" y="11884"/>
                  </a:cubicBezTo>
                  <a:cubicBezTo>
                    <a:pt x="47815" y="14815"/>
                    <a:pt x="46149" y="16794"/>
                    <a:pt x="47368" y="19582"/>
                  </a:cubicBezTo>
                  <a:cubicBezTo>
                    <a:pt x="48872" y="23055"/>
                    <a:pt x="57183" y="19715"/>
                    <a:pt x="56335" y="23426"/>
                  </a:cubicBezTo>
                  <a:cubicBezTo>
                    <a:pt x="55783" y="25852"/>
                    <a:pt x="52651" y="25224"/>
                    <a:pt x="51195" y="27260"/>
                  </a:cubicBezTo>
                  <a:cubicBezTo>
                    <a:pt x="49529" y="29573"/>
                    <a:pt x="49681" y="31485"/>
                    <a:pt x="49281" y="34292"/>
                  </a:cubicBezTo>
                  <a:cubicBezTo>
                    <a:pt x="48806" y="37527"/>
                    <a:pt x="49414" y="39383"/>
                    <a:pt x="49281" y="42637"/>
                  </a:cubicBezTo>
                  <a:cubicBezTo>
                    <a:pt x="49158" y="45891"/>
                    <a:pt x="49910" y="47956"/>
                    <a:pt x="48653" y="50963"/>
                  </a:cubicBezTo>
                  <a:cubicBezTo>
                    <a:pt x="47672" y="53265"/>
                    <a:pt x="46359" y="54122"/>
                    <a:pt x="44797" y="56082"/>
                  </a:cubicBezTo>
                  <a:cubicBezTo>
                    <a:pt x="41960" y="59698"/>
                    <a:pt x="40057" y="61515"/>
                    <a:pt x="37105" y="65045"/>
                  </a:cubicBezTo>
                  <a:cubicBezTo>
                    <a:pt x="34839" y="67767"/>
                    <a:pt x="34087" y="69841"/>
                    <a:pt x="31336" y="72086"/>
                  </a:cubicBezTo>
                  <a:cubicBezTo>
                    <a:pt x="27357" y="75360"/>
                    <a:pt x="23606" y="74608"/>
                    <a:pt x="19179" y="77215"/>
                  </a:cubicBezTo>
                  <a:cubicBezTo>
                    <a:pt x="16542" y="78757"/>
                    <a:pt x="14771" y="79404"/>
                    <a:pt x="12744" y="81697"/>
                  </a:cubicBezTo>
                  <a:cubicBezTo>
                    <a:pt x="10544" y="84209"/>
                    <a:pt x="7945" y="86178"/>
                    <a:pt x="8926" y="89395"/>
                  </a:cubicBezTo>
                  <a:cubicBezTo>
                    <a:pt x="9726" y="92125"/>
                    <a:pt x="12553" y="91983"/>
                    <a:pt x="14676" y="93876"/>
                  </a:cubicBezTo>
                  <a:cubicBezTo>
                    <a:pt x="16799" y="95751"/>
                    <a:pt x="19779" y="96179"/>
                    <a:pt x="19798" y="99005"/>
                  </a:cubicBezTo>
                  <a:cubicBezTo>
                    <a:pt x="19807" y="101013"/>
                    <a:pt x="18265" y="101755"/>
                    <a:pt x="17247" y="103487"/>
                  </a:cubicBezTo>
                  <a:cubicBezTo>
                    <a:pt x="16038" y="105513"/>
                    <a:pt x="15628" y="106884"/>
                    <a:pt x="14019" y="108615"/>
                  </a:cubicBezTo>
                  <a:cubicBezTo>
                    <a:pt x="11839" y="111013"/>
                    <a:pt x="9773" y="111384"/>
                    <a:pt x="6984" y="113106"/>
                  </a:cubicBezTo>
                  <a:cubicBezTo>
                    <a:pt x="4499" y="114629"/>
                    <a:pt x="1729" y="114267"/>
                    <a:pt x="587" y="116941"/>
                  </a:cubicBezTo>
                  <a:cubicBezTo>
                    <a:pt x="-537" y="119510"/>
                    <a:pt x="-13" y="121898"/>
                    <a:pt x="1872" y="123982"/>
                  </a:cubicBezTo>
                  <a:cubicBezTo>
                    <a:pt x="4518" y="126970"/>
                    <a:pt x="8155" y="124563"/>
                    <a:pt x="12116" y="123982"/>
                  </a:cubicBezTo>
                  <a:cubicBezTo>
                    <a:pt x="15704" y="123459"/>
                    <a:pt x="17818" y="123031"/>
                    <a:pt x="21064" y="121423"/>
                  </a:cubicBezTo>
                  <a:cubicBezTo>
                    <a:pt x="24434" y="119758"/>
                    <a:pt x="25967" y="118140"/>
                    <a:pt x="28775" y="115656"/>
                  </a:cubicBezTo>
                  <a:cubicBezTo>
                    <a:pt x="30898" y="113792"/>
                    <a:pt x="32060" y="112678"/>
                    <a:pt x="33907" y="110537"/>
                  </a:cubicBezTo>
                  <a:cubicBezTo>
                    <a:pt x="35525" y="108644"/>
                    <a:pt x="35506" y="106522"/>
                    <a:pt x="37724" y="105409"/>
                  </a:cubicBezTo>
                  <a:cubicBezTo>
                    <a:pt x="39980" y="104305"/>
                    <a:pt x="41684" y="105865"/>
                    <a:pt x="44140" y="105409"/>
                  </a:cubicBezTo>
                  <a:cubicBezTo>
                    <a:pt x="46778" y="104914"/>
                    <a:pt x="49281" y="105209"/>
                    <a:pt x="50576" y="102840"/>
                  </a:cubicBezTo>
                  <a:cubicBezTo>
                    <a:pt x="51518" y="101079"/>
                    <a:pt x="49919" y="99614"/>
                    <a:pt x="50576" y="97720"/>
                  </a:cubicBezTo>
                  <a:cubicBezTo>
                    <a:pt x="51299" y="95541"/>
                    <a:pt x="52804" y="94894"/>
                    <a:pt x="54403" y="93239"/>
                  </a:cubicBezTo>
                  <a:cubicBezTo>
                    <a:pt x="56497" y="91060"/>
                    <a:pt x="58335" y="90489"/>
                    <a:pt x="60172" y="88110"/>
                  </a:cubicBezTo>
                  <a:cubicBezTo>
                    <a:pt x="62352" y="85265"/>
                    <a:pt x="61095" y="81868"/>
                    <a:pt x="64018" y="79794"/>
                  </a:cubicBezTo>
                  <a:cubicBezTo>
                    <a:pt x="67074" y="77615"/>
                    <a:pt x="69863" y="79261"/>
                    <a:pt x="73643" y="79147"/>
                  </a:cubicBezTo>
                  <a:cubicBezTo>
                    <a:pt x="77641" y="79004"/>
                    <a:pt x="80326" y="80955"/>
                    <a:pt x="83877" y="79147"/>
                  </a:cubicBezTo>
                  <a:cubicBezTo>
                    <a:pt x="85629" y="78262"/>
                    <a:pt x="86457" y="77424"/>
                    <a:pt x="87723" y="75940"/>
                  </a:cubicBezTo>
                  <a:cubicBezTo>
                    <a:pt x="89665" y="73637"/>
                    <a:pt x="88589" y="70811"/>
                    <a:pt x="90912" y="68899"/>
                  </a:cubicBezTo>
                  <a:cubicBezTo>
                    <a:pt x="92940" y="67243"/>
                    <a:pt x="95405" y="68718"/>
                    <a:pt x="97348" y="66977"/>
                  </a:cubicBezTo>
                  <a:cubicBezTo>
                    <a:pt x="99147" y="65331"/>
                    <a:pt x="98595" y="63285"/>
                    <a:pt x="99909" y="61211"/>
                  </a:cubicBezTo>
                  <a:cubicBezTo>
                    <a:pt x="101327" y="58965"/>
                    <a:pt x="103422" y="58556"/>
                    <a:pt x="104392" y="56091"/>
                  </a:cubicBezTo>
                  <a:cubicBezTo>
                    <a:pt x="105135" y="54226"/>
                    <a:pt x="105021" y="52980"/>
                    <a:pt x="105030" y="50972"/>
                  </a:cubicBezTo>
                  <a:cubicBezTo>
                    <a:pt x="105049" y="48708"/>
                    <a:pt x="105982" y="46795"/>
                    <a:pt x="104392" y="45197"/>
                  </a:cubicBezTo>
                  <a:cubicBezTo>
                    <a:pt x="102441" y="43246"/>
                    <a:pt x="99899" y="44787"/>
                    <a:pt x="97357" y="4582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3" name="任意形状 518"/>
            <p:cNvSpPr/>
            <p:nvPr/>
          </p:nvSpPr>
          <p:spPr>
            <a:xfrm>
              <a:off x="16806016" y="5808189"/>
              <a:ext cx="16754" cy="12850"/>
            </a:xfrm>
            <a:custGeom>
              <a:avLst/>
              <a:gdLst>
                <a:gd name="connsiteX0" fmla="*/ 2591 w 16754"/>
                <a:gd name="connsiteY0" fmla="*/ 12399 h 12850"/>
                <a:gd name="connsiteX1" fmla="*/ 10921 w 16754"/>
                <a:gd name="connsiteY1" fmla="*/ 8565 h 12850"/>
                <a:gd name="connsiteX2" fmla="*/ 16671 w 16754"/>
                <a:gd name="connsiteY2" fmla="*/ 5358 h 12850"/>
                <a:gd name="connsiteX3" fmla="*/ 15395 w 16754"/>
                <a:gd name="connsiteY3" fmla="*/ 1514 h 12850"/>
                <a:gd name="connsiteX4" fmla="*/ 7713 w 16754"/>
                <a:gd name="connsiteY4" fmla="*/ 1514 h 12850"/>
                <a:gd name="connsiteX5" fmla="*/ 5143 w 16754"/>
                <a:gd name="connsiteY5" fmla="*/ 6015 h 12850"/>
                <a:gd name="connsiteX6" fmla="*/ 1 w 16754"/>
                <a:gd name="connsiteY6" fmla="*/ 9212 h 12850"/>
                <a:gd name="connsiteX7" fmla="*/ 2591 w 16754"/>
                <a:gd name="connsiteY7" fmla="*/ 12399 h 1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4" h="12850">
                  <a:moveTo>
                    <a:pt x="2591" y="12399"/>
                  </a:moveTo>
                  <a:cubicBezTo>
                    <a:pt x="5675" y="14188"/>
                    <a:pt x="7742" y="10192"/>
                    <a:pt x="10921" y="8565"/>
                  </a:cubicBezTo>
                  <a:cubicBezTo>
                    <a:pt x="13197" y="7385"/>
                    <a:pt x="16233" y="7908"/>
                    <a:pt x="16671" y="5358"/>
                  </a:cubicBezTo>
                  <a:cubicBezTo>
                    <a:pt x="16966" y="3807"/>
                    <a:pt x="16462" y="2703"/>
                    <a:pt x="15395" y="1514"/>
                  </a:cubicBezTo>
                  <a:cubicBezTo>
                    <a:pt x="13406" y="-722"/>
                    <a:pt x="10122" y="-275"/>
                    <a:pt x="7713" y="1514"/>
                  </a:cubicBezTo>
                  <a:cubicBezTo>
                    <a:pt x="6104" y="2722"/>
                    <a:pt x="6513" y="4521"/>
                    <a:pt x="5143" y="6015"/>
                  </a:cubicBezTo>
                  <a:cubicBezTo>
                    <a:pt x="3534" y="7746"/>
                    <a:pt x="-84" y="6852"/>
                    <a:pt x="1" y="9212"/>
                  </a:cubicBezTo>
                  <a:cubicBezTo>
                    <a:pt x="97" y="10801"/>
                    <a:pt x="1211" y="11610"/>
                    <a:pt x="2591" y="1239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4" name="任意形状 519"/>
            <p:cNvSpPr/>
            <p:nvPr/>
          </p:nvSpPr>
          <p:spPr>
            <a:xfrm>
              <a:off x="16813004" y="5691431"/>
              <a:ext cx="196001" cy="120415"/>
            </a:xfrm>
            <a:custGeom>
              <a:avLst/>
              <a:gdLst>
                <a:gd name="connsiteX0" fmla="*/ 191048 w 196001"/>
                <a:gd name="connsiteY0" fmla="*/ 6792 h 120415"/>
                <a:gd name="connsiteX1" fmla="*/ 185288 w 196001"/>
                <a:gd name="connsiteY1" fmla="*/ 9361 h 120415"/>
                <a:gd name="connsiteX2" fmla="*/ 178234 w 196001"/>
                <a:gd name="connsiteY2" fmla="*/ 9361 h 120415"/>
                <a:gd name="connsiteX3" fmla="*/ 178882 w 196001"/>
                <a:gd name="connsiteY3" fmla="*/ 6145 h 120415"/>
                <a:gd name="connsiteX4" fmla="*/ 178882 w 196001"/>
                <a:gd name="connsiteY4" fmla="*/ 398 h 120415"/>
                <a:gd name="connsiteX5" fmla="*/ 173112 w 196001"/>
                <a:gd name="connsiteY5" fmla="*/ 2958 h 120415"/>
                <a:gd name="connsiteX6" fmla="*/ 166706 w 196001"/>
                <a:gd name="connsiteY6" fmla="*/ 5527 h 120415"/>
                <a:gd name="connsiteX7" fmla="*/ 161574 w 196001"/>
                <a:gd name="connsiteY7" fmla="*/ 11293 h 120415"/>
                <a:gd name="connsiteX8" fmla="*/ 155167 w 196001"/>
                <a:gd name="connsiteY8" fmla="*/ 17697 h 120415"/>
                <a:gd name="connsiteX9" fmla="*/ 149389 w 196001"/>
                <a:gd name="connsiteY9" fmla="*/ 21541 h 120415"/>
                <a:gd name="connsiteX10" fmla="*/ 135308 w 196001"/>
                <a:gd name="connsiteY10" fmla="*/ 30504 h 120415"/>
                <a:gd name="connsiteX11" fmla="*/ 130187 w 196001"/>
                <a:gd name="connsiteY11" fmla="*/ 37555 h 120415"/>
                <a:gd name="connsiteX12" fmla="*/ 123133 w 196001"/>
                <a:gd name="connsiteY12" fmla="*/ 38820 h 120415"/>
                <a:gd name="connsiteX13" fmla="*/ 116078 w 196001"/>
                <a:gd name="connsiteY13" fmla="*/ 41390 h 120415"/>
                <a:gd name="connsiteX14" fmla="*/ 111595 w 196001"/>
                <a:gd name="connsiteY14" fmla="*/ 47156 h 120415"/>
                <a:gd name="connsiteX15" fmla="*/ 105844 w 196001"/>
                <a:gd name="connsiteY15" fmla="*/ 49078 h 120415"/>
                <a:gd name="connsiteX16" fmla="*/ 101998 w 196001"/>
                <a:gd name="connsiteY16" fmla="*/ 51647 h 120415"/>
                <a:gd name="connsiteX17" fmla="*/ 94287 w 196001"/>
                <a:gd name="connsiteY17" fmla="*/ 54835 h 120415"/>
                <a:gd name="connsiteX18" fmla="*/ 85329 w 196001"/>
                <a:gd name="connsiteY18" fmla="*/ 56757 h 120415"/>
                <a:gd name="connsiteX19" fmla="*/ 78922 w 196001"/>
                <a:gd name="connsiteY19" fmla="*/ 59326 h 120415"/>
                <a:gd name="connsiteX20" fmla="*/ 70592 w 196001"/>
                <a:gd name="connsiteY20" fmla="*/ 65092 h 120415"/>
                <a:gd name="connsiteX21" fmla="*/ 64166 w 196001"/>
                <a:gd name="connsiteY21" fmla="*/ 68298 h 120415"/>
                <a:gd name="connsiteX22" fmla="*/ 54551 w 196001"/>
                <a:gd name="connsiteY22" fmla="*/ 68936 h 120415"/>
                <a:gd name="connsiteX23" fmla="*/ 43022 w 196001"/>
                <a:gd name="connsiteY23" fmla="*/ 74693 h 120415"/>
                <a:gd name="connsiteX24" fmla="*/ 39176 w 196001"/>
                <a:gd name="connsiteY24" fmla="*/ 82381 h 120415"/>
                <a:gd name="connsiteX25" fmla="*/ 32760 w 196001"/>
                <a:gd name="connsiteY25" fmla="*/ 83009 h 120415"/>
                <a:gd name="connsiteX26" fmla="*/ 27010 w 196001"/>
                <a:gd name="connsiteY26" fmla="*/ 87510 h 120415"/>
                <a:gd name="connsiteX27" fmla="*/ 12910 w 196001"/>
                <a:gd name="connsiteY27" fmla="*/ 93913 h 120415"/>
                <a:gd name="connsiteX28" fmla="*/ 12291 w 196001"/>
                <a:gd name="connsiteY28" fmla="*/ 99033 h 120415"/>
                <a:gd name="connsiteX29" fmla="*/ 3305 w 196001"/>
                <a:gd name="connsiteY29" fmla="*/ 99670 h 120415"/>
                <a:gd name="connsiteX30" fmla="*/ 1372 w 196001"/>
                <a:gd name="connsiteY30" fmla="*/ 104161 h 120415"/>
                <a:gd name="connsiteX31" fmla="*/ 96 w 196001"/>
                <a:gd name="connsiteY31" fmla="*/ 107377 h 120415"/>
                <a:gd name="connsiteX32" fmla="*/ 3942 w 196001"/>
                <a:gd name="connsiteY32" fmla="*/ 108652 h 120415"/>
                <a:gd name="connsiteX33" fmla="*/ 11635 w 196001"/>
                <a:gd name="connsiteY33" fmla="*/ 108652 h 120415"/>
                <a:gd name="connsiteX34" fmla="*/ 14205 w 196001"/>
                <a:gd name="connsiteY34" fmla="*/ 111212 h 120415"/>
                <a:gd name="connsiteX35" fmla="*/ 16785 w 196001"/>
                <a:gd name="connsiteY35" fmla="*/ 114428 h 120415"/>
                <a:gd name="connsiteX36" fmla="*/ 19346 w 196001"/>
                <a:gd name="connsiteY36" fmla="*/ 118910 h 120415"/>
                <a:gd name="connsiteX37" fmla="*/ 31503 w 196001"/>
                <a:gd name="connsiteY37" fmla="*/ 118263 h 120415"/>
                <a:gd name="connsiteX38" fmla="*/ 39852 w 196001"/>
                <a:gd name="connsiteY38" fmla="*/ 115066 h 120415"/>
                <a:gd name="connsiteX39" fmla="*/ 48819 w 196001"/>
                <a:gd name="connsiteY39" fmla="*/ 110584 h 120415"/>
                <a:gd name="connsiteX40" fmla="*/ 57149 w 196001"/>
                <a:gd name="connsiteY40" fmla="*/ 105455 h 120415"/>
                <a:gd name="connsiteX41" fmla="*/ 67412 w 196001"/>
                <a:gd name="connsiteY41" fmla="*/ 100964 h 120415"/>
                <a:gd name="connsiteX42" fmla="*/ 73809 w 196001"/>
                <a:gd name="connsiteY42" fmla="*/ 93276 h 120415"/>
                <a:gd name="connsiteX43" fmla="*/ 81502 w 196001"/>
                <a:gd name="connsiteY43" fmla="*/ 84950 h 120415"/>
                <a:gd name="connsiteX44" fmla="*/ 87918 w 196001"/>
                <a:gd name="connsiteY44" fmla="*/ 81106 h 120415"/>
                <a:gd name="connsiteX45" fmla="*/ 91764 w 196001"/>
                <a:gd name="connsiteY45" fmla="*/ 77262 h 120415"/>
                <a:gd name="connsiteX46" fmla="*/ 103293 w 196001"/>
                <a:gd name="connsiteY46" fmla="*/ 74702 h 120415"/>
                <a:gd name="connsiteX47" fmla="*/ 109062 w 196001"/>
                <a:gd name="connsiteY47" fmla="*/ 71495 h 120415"/>
                <a:gd name="connsiteX48" fmla="*/ 112260 w 196001"/>
                <a:gd name="connsiteY48" fmla="*/ 67651 h 120415"/>
                <a:gd name="connsiteX49" fmla="*/ 125084 w 196001"/>
                <a:gd name="connsiteY49" fmla="*/ 67651 h 120415"/>
                <a:gd name="connsiteX50" fmla="*/ 130863 w 196001"/>
                <a:gd name="connsiteY50" fmla="*/ 65739 h 120415"/>
                <a:gd name="connsiteX51" fmla="*/ 134052 w 196001"/>
                <a:gd name="connsiteY51" fmla="*/ 58698 h 120415"/>
                <a:gd name="connsiteX52" fmla="*/ 141087 w 196001"/>
                <a:gd name="connsiteY52" fmla="*/ 52284 h 120415"/>
                <a:gd name="connsiteX53" fmla="*/ 150731 w 196001"/>
                <a:gd name="connsiteY53" fmla="*/ 49725 h 120415"/>
                <a:gd name="connsiteX54" fmla="*/ 153920 w 196001"/>
                <a:gd name="connsiteY54" fmla="*/ 45234 h 120415"/>
                <a:gd name="connsiteX55" fmla="*/ 160346 w 196001"/>
                <a:gd name="connsiteY55" fmla="*/ 40733 h 120415"/>
                <a:gd name="connsiteX56" fmla="*/ 166743 w 196001"/>
                <a:gd name="connsiteY56" fmla="*/ 38183 h 120415"/>
                <a:gd name="connsiteX57" fmla="*/ 173150 w 196001"/>
                <a:gd name="connsiteY57" fmla="*/ 36270 h 120415"/>
                <a:gd name="connsiteX58" fmla="*/ 176997 w 196001"/>
                <a:gd name="connsiteY58" fmla="*/ 31132 h 120415"/>
                <a:gd name="connsiteX59" fmla="*/ 181480 w 196001"/>
                <a:gd name="connsiteY59" fmla="*/ 28573 h 120415"/>
                <a:gd name="connsiteX60" fmla="*/ 186593 w 196001"/>
                <a:gd name="connsiteY60" fmla="*/ 22159 h 120415"/>
                <a:gd name="connsiteX61" fmla="*/ 193019 w 196001"/>
                <a:gd name="connsiteY61" fmla="*/ 19600 h 120415"/>
                <a:gd name="connsiteX62" fmla="*/ 194294 w 196001"/>
                <a:gd name="connsiteY62" fmla="*/ 8705 h 120415"/>
                <a:gd name="connsiteX63" fmla="*/ 191048 w 196001"/>
                <a:gd name="connsiteY63" fmla="*/ 6792 h 120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96001" h="120415">
                  <a:moveTo>
                    <a:pt x="191048" y="6792"/>
                  </a:moveTo>
                  <a:cubicBezTo>
                    <a:pt x="188630" y="6307"/>
                    <a:pt x="187687" y="8810"/>
                    <a:pt x="185288" y="9361"/>
                  </a:cubicBezTo>
                  <a:cubicBezTo>
                    <a:pt x="182594" y="9961"/>
                    <a:pt x="178967" y="11997"/>
                    <a:pt x="178234" y="9361"/>
                  </a:cubicBezTo>
                  <a:cubicBezTo>
                    <a:pt x="177901" y="8134"/>
                    <a:pt x="178729" y="7430"/>
                    <a:pt x="178882" y="6145"/>
                  </a:cubicBezTo>
                  <a:cubicBezTo>
                    <a:pt x="179167" y="3928"/>
                    <a:pt x="180671" y="1740"/>
                    <a:pt x="178882" y="398"/>
                  </a:cubicBezTo>
                  <a:cubicBezTo>
                    <a:pt x="176911" y="-1086"/>
                    <a:pt x="175378" y="1987"/>
                    <a:pt x="173112" y="2958"/>
                  </a:cubicBezTo>
                  <a:cubicBezTo>
                    <a:pt x="170637" y="3995"/>
                    <a:pt x="168943" y="3995"/>
                    <a:pt x="166706" y="5527"/>
                  </a:cubicBezTo>
                  <a:cubicBezTo>
                    <a:pt x="164221" y="7221"/>
                    <a:pt x="163630" y="9095"/>
                    <a:pt x="161574" y="11293"/>
                  </a:cubicBezTo>
                  <a:cubicBezTo>
                    <a:pt x="159165" y="13872"/>
                    <a:pt x="157928" y="15480"/>
                    <a:pt x="155167" y="17697"/>
                  </a:cubicBezTo>
                  <a:cubicBezTo>
                    <a:pt x="153054" y="19390"/>
                    <a:pt x="151654" y="20057"/>
                    <a:pt x="149389" y="21541"/>
                  </a:cubicBezTo>
                  <a:cubicBezTo>
                    <a:pt x="143972" y="25109"/>
                    <a:pt x="139773" y="25766"/>
                    <a:pt x="135308" y="30504"/>
                  </a:cubicBezTo>
                  <a:cubicBezTo>
                    <a:pt x="132967" y="32969"/>
                    <a:pt x="133128" y="35861"/>
                    <a:pt x="130187" y="37555"/>
                  </a:cubicBezTo>
                  <a:cubicBezTo>
                    <a:pt x="127769" y="38944"/>
                    <a:pt x="125836" y="38107"/>
                    <a:pt x="123133" y="38820"/>
                  </a:cubicBezTo>
                  <a:cubicBezTo>
                    <a:pt x="120296" y="39582"/>
                    <a:pt x="118439" y="39658"/>
                    <a:pt x="116078" y="41390"/>
                  </a:cubicBezTo>
                  <a:cubicBezTo>
                    <a:pt x="113784" y="43083"/>
                    <a:pt x="113965" y="45576"/>
                    <a:pt x="111595" y="47156"/>
                  </a:cubicBezTo>
                  <a:cubicBezTo>
                    <a:pt x="109624" y="48478"/>
                    <a:pt x="107939" y="47993"/>
                    <a:pt x="105844" y="49078"/>
                  </a:cubicBezTo>
                  <a:cubicBezTo>
                    <a:pt x="104216" y="49896"/>
                    <a:pt x="103559" y="50743"/>
                    <a:pt x="101998" y="51647"/>
                  </a:cubicBezTo>
                  <a:cubicBezTo>
                    <a:pt x="99170" y="53255"/>
                    <a:pt x="97400" y="53854"/>
                    <a:pt x="94287" y="54835"/>
                  </a:cubicBezTo>
                  <a:cubicBezTo>
                    <a:pt x="90888" y="55929"/>
                    <a:pt x="88727" y="55691"/>
                    <a:pt x="85329" y="56757"/>
                  </a:cubicBezTo>
                  <a:cubicBezTo>
                    <a:pt x="82758" y="57575"/>
                    <a:pt x="81311" y="58108"/>
                    <a:pt x="78922" y="59326"/>
                  </a:cubicBezTo>
                  <a:cubicBezTo>
                    <a:pt x="75400" y="61124"/>
                    <a:pt x="74000" y="63113"/>
                    <a:pt x="70592" y="65092"/>
                  </a:cubicBezTo>
                  <a:cubicBezTo>
                    <a:pt x="68154" y="66481"/>
                    <a:pt x="66841" y="67490"/>
                    <a:pt x="64166" y="68298"/>
                  </a:cubicBezTo>
                  <a:cubicBezTo>
                    <a:pt x="60577" y="69383"/>
                    <a:pt x="58216" y="68061"/>
                    <a:pt x="54551" y="68936"/>
                  </a:cubicBezTo>
                  <a:cubicBezTo>
                    <a:pt x="49676" y="70106"/>
                    <a:pt x="46345" y="70915"/>
                    <a:pt x="43022" y="74693"/>
                  </a:cubicBezTo>
                  <a:cubicBezTo>
                    <a:pt x="40823" y="77214"/>
                    <a:pt x="42098" y="80697"/>
                    <a:pt x="39176" y="82381"/>
                  </a:cubicBezTo>
                  <a:cubicBezTo>
                    <a:pt x="36996" y="83646"/>
                    <a:pt x="35120" y="82143"/>
                    <a:pt x="32760" y="83009"/>
                  </a:cubicBezTo>
                  <a:cubicBezTo>
                    <a:pt x="30113" y="84027"/>
                    <a:pt x="29380" y="85930"/>
                    <a:pt x="27010" y="87510"/>
                  </a:cubicBezTo>
                  <a:cubicBezTo>
                    <a:pt x="21974" y="90840"/>
                    <a:pt x="15052" y="88261"/>
                    <a:pt x="12910" y="93913"/>
                  </a:cubicBezTo>
                  <a:cubicBezTo>
                    <a:pt x="12206" y="95788"/>
                    <a:pt x="13396" y="97367"/>
                    <a:pt x="12291" y="99033"/>
                  </a:cubicBezTo>
                  <a:cubicBezTo>
                    <a:pt x="10311" y="101935"/>
                    <a:pt x="5751" y="97177"/>
                    <a:pt x="3305" y="99670"/>
                  </a:cubicBezTo>
                  <a:cubicBezTo>
                    <a:pt x="1981" y="101040"/>
                    <a:pt x="2096" y="102391"/>
                    <a:pt x="1372" y="104161"/>
                  </a:cubicBezTo>
                  <a:cubicBezTo>
                    <a:pt x="877" y="105408"/>
                    <a:pt x="-351" y="106093"/>
                    <a:pt x="96" y="107377"/>
                  </a:cubicBezTo>
                  <a:cubicBezTo>
                    <a:pt x="648" y="108843"/>
                    <a:pt x="2410" y="108329"/>
                    <a:pt x="3942" y="108652"/>
                  </a:cubicBezTo>
                  <a:cubicBezTo>
                    <a:pt x="6875" y="109271"/>
                    <a:pt x="9054" y="107101"/>
                    <a:pt x="11635" y="108652"/>
                  </a:cubicBezTo>
                  <a:cubicBezTo>
                    <a:pt x="12843" y="109375"/>
                    <a:pt x="13262" y="110165"/>
                    <a:pt x="14205" y="111212"/>
                  </a:cubicBezTo>
                  <a:cubicBezTo>
                    <a:pt x="15262" y="112401"/>
                    <a:pt x="15871" y="113105"/>
                    <a:pt x="16785" y="114428"/>
                  </a:cubicBezTo>
                  <a:cubicBezTo>
                    <a:pt x="17918" y="116084"/>
                    <a:pt x="17861" y="117539"/>
                    <a:pt x="19346" y="118910"/>
                  </a:cubicBezTo>
                  <a:cubicBezTo>
                    <a:pt x="22840" y="122126"/>
                    <a:pt x="26876" y="119357"/>
                    <a:pt x="31503" y="118263"/>
                  </a:cubicBezTo>
                  <a:cubicBezTo>
                    <a:pt x="34892" y="117463"/>
                    <a:pt x="36663" y="116464"/>
                    <a:pt x="39852" y="115066"/>
                  </a:cubicBezTo>
                  <a:cubicBezTo>
                    <a:pt x="43422" y="113495"/>
                    <a:pt x="45383" y="112487"/>
                    <a:pt x="48819" y="110584"/>
                  </a:cubicBezTo>
                  <a:cubicBezTo>
                    <a:pt x="52152" y="108728"/>
                    <a:pt x="53780" y="107225"/>
                    <a:pt x="57149" y="105455"/>
                  </a:cubicBezTo>
                  <a:cubicBezTo>
                    <a:pt x="61005" y="103409"/>
                    <a:pt x="63947" y="103638"/>
                    <a:pt x="67412" y="100964"/>
                  </a:cubicBezTo>
                  <a:cubicBezTo>
                    <a:pt x="70478" y="98585"/>
                    <a:pt x="71229" y="96216"/>
                    <a:pt x="73809" y="93276"/>
                  </a:cubicBezTo>
                  <a:cubicBezTo>
                    <a:pt x="76704" y="89946"/>
                    <a:pt x="77980" y="87633"/>
                    <a:pt x="81502" y="84950"/>
                  </a:cubicBezTo>
                  <a:cubicBezTo>
                    <a:pt x="83824" y="83171"/>
                    <a:pt x="85652" y="82942"/>
                    <a:pt x="87918" y="81106"/>
                  </a:cubicBezTo>
                  <a:cubicBezTo>
                    <a:pt x="89556" y="79764"/>
                    <a:pt x="90032" y="78480"/>
                    <a:pt x="91764" y="77262"/>
                  </a:cubicBezTo>
                  <a:cubicBezTo>
                    <a:pt x="95544" y="74636"/>
                    <a:pt x="99057" y="76520"/>
                    <a:pt x="103293" y="74702"/>
                  </a:cubicBezTo>
                  <a:cubicBezTo>
                    <a:pt x="105654" y="73694"/>
                    <a:pt x="107129" y="73189"/>
                    <a:pt x="109062" y="71495"/>
                  </a:cubicBezTo>
                  <a:cubicBezTo>
                    <a:pt x="110518" y="70211"/>
                    <a:pt x="110699" y="68822"/>
                    <a:pt x="112260" y="67651"/>
                  </a:cubicBezTo>
                  <a:cubicBezTo>
                    <a:pt x="116278" y="64673"/>
                    <a:pt x="120210" y="68736"/>
                    <a:pt x="125084" y="67651"/>
                  </a:cubicBezTo>
                  <a:cubicBezTo>
                    <a:pt x="127397" y="67147"/>
                    <a:pt x="129016" y="67223"/>
                    <a:pt x="130863" y="65739"/>
                  </a:cubicBezTo>
                  <a:cubicBezTo>
                    <a:pt x="133185" y="63836"/>
                    <a:pt x="132320" y="61181"/>
                    <a:pt x="134052" y="58698"/>
                  </a:cubicBezTo>
                  <a:cubicBezTo>
                    <a:pt x="136184" y="55643"/>
                    <a:pt x="137831" y="54092"/>
                    <a:pt x="141087" y="52284"/>
                  </a:cubicBezTo>
                  <a:cubicBezTo>
                    <a:pt x="144496" y="50410"/>
                    <a:pt x="147760" y="52246"/>
                    <a:pt x="150731" y="49725"/>
                  </a:cubicBezTo>
                  <a:cubicBezTo>
                    <a:pt x="152359" y="48326"/>
                    <a:pt x="152444" y="46794"/>
                    <a:pt x="153920" y="45234"/>
                  </a:cubicBezTo>
                  <a:cubicBezTo>
                    <a:pt x="156024" y="43026"/>
                    <a:pt x="157623" y="42189"/>
                    <a:pt x="160346" y="40733"/>
                  </a:cubicBezTo>
                  <a:cubicBezTo>
                    <a:pt x="162707" y="39486"/>
                    <a:pt x="164211" y="39058"/>
                    <a:pt x="166743" y="38183"/>
                  </a:cubicBezTo>
                  <a:cubicBezTo>
                    <a:pt x="169200" y="37327"/>
                    <a:pt x="171018" y="37764"/>
                    <a:pt x="173150" y="36270"/>
                  </a:cubicBezTo>
                  <a:cubicBezTo>
                    <a:pt x="175197" y="34815"/>
                    <a:pt x="175083" y="32740"/>
                    <a:pt x="176997" y="31132"/>
                  </a:cubicBezTo>
                  <a:cubicBezTo>
                    <a:pt x="178529" y="29838"/>
                    <a:pt x="179900" y="29800"/>
                    <a:pt x="181480" y="28573"/>
                  </a:cubicBezTo>
                  <a:cubicBezTo>
                    <a:pt x="184003" y="26593"/>
                    <a:pt x="184003" y="24015"/>
                    <a:pt x="186593" y="22159"/>
                  </a:cubicBezTo>
                  <a:cubicBezTo>
                    <a:pt x="188811" y="20608"/>
                    <a:pt x="191115" y="21503"/>
                    <a:pt x="193019" y="19600"/>
                  </a:cubicBezTo>
                  <a:cubicBezTo>
                    <a:pt x="196065" y="16583"/>
                    <a:pt x="197255" y="11788"/>
                    <a:pt x="194294" y="8705"/>
                  </a:cubicBezTo>
                  <a:cubicBezTo>
                    <a:pt x="193238" y="7658"/>
                    <a:pt x="192476" y="7068"/>
                    <a:pt x="191048" y="679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5" name="任意形状 520"/>
            <p:cNvSpPr/>
            <p:nvPr/>
          </p:nvSpPr>
          <p:spPr>
            <a:xfrm>
              <a:off x="11727857" y="4501940"/>
              <a:ext cx="15025" cy="8791"/>
            </a:xfrm>
            <a:custGeom>
              <a:avLst/>
              <a:gdLst>
                <a:gd name="connsiteX0" fmla="*/ 12594 w 15025"/>
                <a:gd name="connsiteY0" fmla="*/ 988 h 8791"/>
                <a:gd name="connsiteX1" fmla="*/ 8758 w 15025"/>
                <a:gd name="connsiteY1" fmla="*/ 341 h 8791"/>
                <a:gd name="connsiteX2" fmla="*/ 2351 w 15025"/>
                <a:gd name="connsiteY2" fmla="*/ 988 h 8791"/>
                <a:gd name="connsiteX3" fmla="*/ 133 w 15025"/>
                <a:gd name="connsiteY3" fmla="*/ 6012 h 8791"/>
                <a:gd name="connsiteX4" fmla="*/ 418 w 15025"/>
                <a:gd name="connsiteY4" fmla="*/ 6755 h 8791"/>
                <a:gd name="connsiteX5" fmla="*/ 6825 w 15025"/>
                <a:gd name="connsiteY5" fmla="*/ 8030 h 8791"/>
                <a:gd name="connsiteX6" fmla="*/ 11319 w 15025"/>
                <a:gd name="connsiteY6" fmla="*/ 8677 h 8791"/>
                <a:gd name="connsiteX7" fmla="*/ 14517 w 15025"/>
                <a:gd name="connsiteY7" fmla="*/ 6755 h 8791"/>
                <a:gd name="connsiteX8" fmla="*/ 12594 w 15025"/>
                <a:gd name="connsiteY8" fmla="*/ 988 h 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5" h="8791">
                  <a:moveTo>
                    <a:pt x="12594" y="988"/>
                  </a:moveTo>
                  <a:cubicBezTo>
                    <a:pt x="11328" y="161"/>
                    <a:pt x="10271" y="436"/>
                    <a:pt x="8758" y="341"/>
                  </a:cubicBezTo>
                  <a:cubicBezTo>
                    <a:pt x="6244" y="180"/>
                    <a:pt x="4283" y="-620"/>
                    <a:pt x="2351" y="988"/>
                  </a:cubicBezTo>
                  <a:cubicBezTo>
                    <a:pt x="742" y="2321"/>
                    <a:pt x="-401" y="4157"/>
                    <a:pt x="133" y="6012"/>
                  </a:cubicBezTo>
                  <a:cubicBezTo>
                    <a:pt x="199" y="6250"/>
                    <a:pt x="294" y="6498"/>
                    <a:pt x="418" y="6755"/>
                  </a:cubicBezTo>
                  <a:cubicBezTo>
                    <a:pt x="1608" y="9000"/>
                    <a:pt x="4321" y="7611"/>
                    <a:pt x="6825" y="8030"/>
                  </a:cubicBezTo>
                  <a:cubicBezTo>
                    <a:pt x="8577" y="8325"/>
                    <a:pt x="9595" y="9076"/>
                    <a:pt x="11319" y="8677"/>
                  </a:cubicBezTo>
                  <a:cubicBezTo>
                    <a:pt x="12737" y="8334"/>
                    <a:pt x="13765" y="7992"/>
                    <a:pt x="14517" y="6755"/>
                  </a:cubicBezTo>
                  <a:cubicBezTo>
                    <a:pt x="15755" y="4718"/>
                    <a:pt x="14584" y="2273"/>
                    <a:pt x="12594" y="98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6" name="任意形状 521"/>
            <p:cNvSpPr/>
            <p:nvPr/>
          </p:nvSpPr>
          <p:spPr>
            <a:xfrm>
              <a:off x="11752405" y="4511522"/>
              <a:ext cx="14213" cy="10660"/>
            </a:xfrm>
            <a:custGeom>
              <a:avLst/>
              <a:gdLst>
                <a:gd name="connsiteX0" fmla="*/ 9847 w 14213"/>
                <a:gd name="connsiteY0" fmla="*/ 1016 h 10660"/>
                <a:gd name="connsiteX1" fmla="*/ 4078 w 14213"/>
                <a:gd name="connsiteY1" fmla="*/ 379 h 10660"/>
                <a:gd name="connsiteX2" fmla="*/ 870 w 14213"/>
                <a:gd name="connsiteY2" fmla="*/ 2301 h 10660"/>
                <a:gd name="connsiteX3" fmla="*/ 1508 w 14213"/>
                <a:gd name="connsiteY3" fmla="*/ 8067 h 10660"/>
                <a:gd name="connsiteX4" fmla="*/ 6639 w 14213"/>
                <a:gd name="connsiteY4" fmla="*/ 7420 h 10660"/>
                <a:gd name="connsiteX5" fmla="*/ 13694 w 14213"/>
                <a:gd name="connsiteY5" fmla="*/ 9980 h 10660"/>
                <a:gd name="connsiteX6" fmla="*/ 13046 w 14213"/>
                <a:gd name="connsiteY6" fmla="*/ 4861 h 10660"/>
                <a:gd name="connsiteX7" fmla="*/ 9847 w 14213"/>
                <a:gd name="connsiteY7" fmla="*/ 1016 h 1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3" h="10660">
                  <a:moveTo>
                    <a:pt x="9847" y="1016"/>
                  </a:moveTo>
                  <a:cubicBezTo>
                    <a:pt x="7877" y="-106"/>
                    <a:pt x="6249" y="-268"/>
                    <a:pt x="4078" y="379"/>
                  </a:cubicBezTo>
                  <a:cubicBezTo>
                    <a:pt x="2679" y="798"/>
                    <a:pt x="1689" y="1093"/>
                    <a:pt x="870" y="2301"/>
                  </a:cubicBezTo>
                  <a:cubicBezTo>
                    <a:pt x="-406" y="4166"/>
                    <a:pt x="-348" y="6764"/>
                    <a:pt x="1508" y="8067"/>
                  </a:cubicBezTo>
                  <a:cubicBezTo>
                    <a:pt x="3164" y="9219"/>
                    <a:pt x="4621" y="7287"/>
                    <a:pt x="6639" y="7420"/>
                  </a:cubicBezTo>
                  <a:cubicBezTo>
                    <a:pt x="9552" y="7620"/>
                    <a:pt x="12028" y="12397"/>
                    <a:pt x="13694" y="9980"/>
                  </a:cubicBezTo>
                  <a:cubicBezTo>
                    <a:pt x="14836" y="8324"/>
                    <a:pt x="13855" y="6707"/>
                    <a:pt x="13046" y="4861"/>
                  </a:cubicBezTo>
                  <a:cubicBezTo>
                    <a:pt x="12266" y="3081"/>
                    <a:pt x="11533" y="1987"/>
                    <a:pt x="9847" y="101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7" name="任意形状 522"/>
            <p:cNvSpPr/>
            <p:nvPr/>
          </p:nvSpPr>
          <p:spPr>
            <a:xfrm>
              <a:off x="11769781" y="4520652"/>
              <a:ext cx="21554" cy="15330"/>
            </a:xfrm>
            <a:custGeom>
              <a:avLst/>
              <a:gdLst>
                <a:gd name="connsiteX0" fmla="*/ 15539 w 21554"/>
                <a:gd name="connsiteY0" fmla="*/ 14342 h 15330"/>
                <a:gd name="connsiteX1" fmla="*/ 20022 w 21554"/>
                <a:gd name="connsiteY1" fmla="*/ 14990 h 15330"/>
                <a:gd name="connsiteX2" fmla="*/ 21308 w 21554"/>
                <a:gd name="connsiteY2" fmla="*/ 9861 h 15330"/>
                <a:gd name="connsiteX3" fmla="*/ 17462 w 21554"/>
                <a:gd name="connsiteY3" fmla="*/ 5379 h 15330"/>
                <a:gd name="connsiteX4" fmla="*/ 12330 w 21554"/>
                <a:gd name="connsiteY4" fmla="*/ 3457 h 15330"/>
                <a:gd name="connsiteX5" fmla="*/ 6571 w 21554"/>
                <a:gd name="connsiteY5" fmla="*/ 2182 h 15330"/>
                <a:gd name="connsiteX6" fmla="*/ 154 w 21554"/>
                <a:gd name="connsiteY6" fmla="*/ 888 h 15330"/>
                <a:gd name="connsiteX7" fmla="*/ 1439 w 21554"/>
                <a:gd name="connsiteY7" fmla="*/ 4742 h 15330"/>
                <a:gd name="connsiteX8" fmla="*/ 4648 w 21554"/>
                <a:gd name="connsiteY8" fmla="*/ 7301 h 15330"/>
                <a:gd name="connsiteX9" fmla="*/ 8494 w 21554"/>
                <a:gd name="connsiteY9" fmla="*/ 7939 h 15330"/>
                <a:gd name="connsiteX10" fmla="*/ 10407 w 21554"/>
                <a:gd name="connsiteY10" fmla="*/ 11783 h 15330"/>
                <a:gd name="connsiteX11" fmla="*/ 15539 w 21554"/>
                <a:gd name="connsiteY11" fmla="*/ 14342 h 1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54" h="15330">
                  <a:moveTo>
                    <a:pt x="15539" y="14342"/>
                  </a:moveTo>
                  <a:cubicBezTo>
                    <a:pt x="17233" y="14837"/>
                    <a:pt x="18499" y="15865"/>
                    <a:pt x="20022" y="14990"/>
                  </a:cubicBezTo>
                  <a:cubicBezTo>
                    <a:pt x="21812" y="13962"/>
                    <a:pt x="21717" y="11878"/>
                    <a:pt x="21308" y="9861"/>
                  </a:cubicBezTo>
                  <a:cubicBezTo>
                    <a:pt x="20841" y="7606"/>
                    <a:pt x="19356" y="6683"/>
                    <a:pt x="17462" y="5379"/>
                  </a:cubicBezTo>
                  <a:cubicBezTo>
                    <a:pt x="15700" y="4171"/>
                    <a:pt x="14377" y="4076"/>
                    <a:pt x="12330" y="3457"/>
                  </a:cubicBezTo>
                  <a:cubicBezTo>
                    <a:pt x="10122" y="2791"/>
                    <a:pt x="8817" y="2648"/>
                    <a:pt x="6571" y="2182"/>
                  </a:cubicBezTo>
                  <a:cubicBezTo>
                    <a:pt x="4067" y="1649"/>
                    <a:pt x="1002" y="-1510"/>
                    <a:pt x="154" y="888"/>
                  </a:cubicBezTo>
                  <a:cubicBezTo>
                    <a:pt x="-369" y="2391"/>
                    <a:pt x="535" y="3438"/>
                    <a:pt x="1439" y="4742"/>
                  </a:cubicBezTo>
                  <a:cubicBezTo>
                    <a:pt x="2353" y="6055"/>
                    <a:pt x="3172" y="6654"/>
                    <a:pt x="4648" y="7301"/>
                  </a:cubicBezTo>
                  <a:cubicBezTo>
                    <a:pt x="6038" y="7920"/>
                    <a:pt x="7237" y="7073"/>
                    <a:pt x="8494" y="7939"/>
                  </a:cubicBezTo>
                  <a:cubicBezTo>
                    <a:pt x="9865" y="8900"/>
                    <a:pt x="9284" y="10546"/>
                    <a:pt x="10407" y="11783"/>
                  </a:cubicBezTo>
                  <a:cubicBezTo>
                    <a:pt x="11921" y="13439"/>
                    <a:pt x="13387" y="13715"/>
                    <a:pt x="15539" y="1434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8" name="任意形状 523"/>
            <p:cNvSpPr/>
            <p:nvPr/>
          </p:nvSpPr>
          <p:spPr>
            <a:xfrm>
              <a:off x="11779628" y="4538366"/>
              <a:ext cx="21592" cy="28043"/>
            </a:xfrm>
            <a:custGeom>
              <a:avLst/>
              <a:gdLst>
                <a:gd name="connsiteX0" fmla="*/ 17220 w 21592"/>
                <a:gd name="connsiteY0" fmla="*/ 4240 h 28043"/>
                <a:gd name="connsiteX1" fmla="*/ 14659 w 21592"/>
                <a:gd name="connsiteY1" fmla="*/ 1043 h 28043"/>
                <a:gd name="connsiteX2" fmla="*/ 7615 w 21592"/>
                <a:gd name="connsiteY2" fmla="*/ 1043 h 28043"/>
                <a:gd name="connsiteX3" fmla="*/ 4406 w 21592"/>
                <a:gd name="connsiteY3" fmla="*/ 4240 h 28043"/>
                <a:gd name="connsiteX4" fmla="*/ 560 w 21592"/>
                <a:gd name="connsiteY4" fmla="*/ 7447 h 28043"/>
                <a:gd name="connsiteX5" fmla="*/ 1198 w 21592"/>
                <a:gd name="connsiteY5" fmla="*/ 15763 h 28043"/>
                <a:gd name="connsiteX6" fmla="*/ 560 w 21592"/>
                <a:gd name="connsiteY6" fmla="*/ 20264 h 28043"/>
                <a:gd name="connsiteX7" fmla="*/ 1198 w 21592"/>
                <a:gd name="connsiteY7" fmla="*/ 24746 h 28043"/>
                <a:gd name="connsiteX8" fmla="*/ 3769 w 21592"/>
                <a:gd name="connsiteY8" fmla="*/ 27943 h 28043"/>
                <a:gd name="connsiteX9" fmla="*/ 8252 w 21592"/>
                <a:gd name="connsiteY9" fmla="*/ 25383 h 28043"/>
                <a:gd name="connsiteX10" fmla="*/ 13384 w 21592"/>
                <a:gd name="connsiteY10" fmla="*/ 20902 h 28043"/>
                <a:gd name="connsiteX11" fmla="*/ 16582 w 21592"/>
                <a:gd name="connsiteY11" fmla="*/ 18979 h 28043"/>
                <a:gd name="connsiteX12" fmla="*/ 21066 w 21592"/>
                <a:gd name="connsiteY12" fmla="*/ 15763 h 28043"/>
                <a:gd name="connsiteX13" fmla="*/ 20428 w 21592"/>
                <a:gd name="connsiteY13" fmla="*/ 9369 h 28043"/>
                <a:gd name="connsiteX14" fmla="*/ 17220 w 21592"/>
                <a:gd name="connsiteY14" fmla="*/ 4240 h 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592" h="28043">
                  <a:moveTo>
                    <a:pt x="17220" y="4240"/>
                  </a:moveTo>
                  <a:cubicBezTo>
                    <a:pt x="16287" y="2946"/>
                    <a:pt x="16011" y="1909"/>
                    <a:pt x="14659" y="1043"/>
                  </a:cubicBezTo>
                  <a:cubicBezTo>
                    <a:pt x="12356" y="-451"/>
                    <a:pt x="10052" y="-241"/>
                    <a:pt x="7615" y="1043"/>
                  </a:cubicBezTo>
                  <a:cubicBezTo>
                    <a:pt x="6053" y="1862"/>
                    <a:pt x="5711" y="3051"/>
                    <a:pt x="4406" y="4240"/>
                  </a:cubicBezTo>
                  <a:cubicBezTo>
                    <a:pt x="2969" y="5563"/>
                    <a:pt x="1550" y="5763"/>
                    <a:pt x="560" y="7447"/>
                  </a:cubicBezTo>
                  <a:cubicBezTo>
                    <a:pt x="-1077" y="10264"/>
                    <a:pt x="1417" y="12528"/>
                    <a:pt x="1198" y="15763"/>
                  </a:cubicBezTo>
                  <a:cubicBezTo>
                    <a:pt x="1093" y="17533"/>
                    <a:pt x="560" y="18494"/>
                    <a:pt x="560" y="20264"/>
                  </a:cubicBezTo>
                  <a:cubicBezTo>
                    <a:pt x="560" y="22024"/>
                    <a:pt x="484" y="23128"/>
                    <a:pt x="1198" y="24746"/>
                  </a:cubicBezTo>
                  <a:cubicBezTo>
                    <a:pt x="1855" y="26201"/>
                    <a:pt x="2236" y="27486"/>
                    <a:pt x="3769" y="27943"/>
                  </a:cubicBezTo>
                  <a:cubicBezTo>
                    <a:pt x="5701" y="28514"/>
                    <a:pt x="6596" y="26535"/>
                    <a:pt x="8252" y="25383"/>
                  </a:cubicBezTo>
                  <a:cubicBezTo>
                    <a:pt x="10442" y="23870"/>
                    <a:pt x="11194" y="22405"/>
                    <a:pt x="13384" y="20902"/>
                  </a:cubicBezTo>
                  <a:cubicBezTo>
                    <a:pt x="14583" y="20074"/>
                    <a:pt x="15364" y="19769"/>
                    <a:pt x="16582" y="18979"/>
                  </a:cubicBezTo>
                  <a:cubicBezTo>
                    <a:pt x="18401" y="17809"/>
                    <a:pt x="20095" y="17695"/>
                    <a:pt x="21066" y="15763"/>
                  </a:cubicBezTo>
                  <a:cubicBezTo>
                    <a:pt x="22209" y="13537"/>
                    <a:pt x="21257" y="11738"/>
                    <a:pt x="20428" y="9369"/>
                  </a:cubicBezTo>
                  <a:cubicBezTo>
                    <a:pt x="19648" y="7143"/>
                    <a:pt x="18610" y="6153"/>
                    <a:pt x="17220" y="424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39" name="任意形状 524"/>
            <p:cNvSpPr/>
            <p:nvPr/>
          </p:nvSpPr>
          <p:spPr>
            <a:xfrm>
              <a:off x="11961715" y="3910742"/>
              <a:ext cx="13623" cy="10419"/>
            </a:xfrm>
            <a:custGeom>
              <a:avLst/>
              <a:gdLst>
                <a:gd name="connsiteX0" fmla="*/ 5607 w 13623"/>
                <a:gd name="connsiteY0" fmla="*/ 3207 h 10419"/>
                <a:gd name="connsiteX1" fmla="*/ 0 w 13623"/>
                <a:gd name="connsiteY1" fmla="*/ 8811 h 10419"/>
                <a:gd name="connsiteX2" fmla="*/ 4008 w 13623"/>
                <a:gd name="connsiteY2" fmla="*/ 10419 h 10419"/>
                <a:gd name="connsiteX3" fmla="*/ 9615 w 13623"/>
                <a:gd name="connsiteY3" fmla="*/ 8811 h 10419"/>
                <a:gd name="connsiteX4" fmla="*/ 13623 w 13623"/>
                <a:gd name="connsiteY4" fmla="*/ 4805 h 10419"/>
                <a:gd name="connsiteX5" fmla="*/ 10424 w 13623"/>
                <a:gd name="connsiteY5" fmla="*/ 0 h 10419"/>
                <a:gd name="connsiteX6" fmla="*/ 5607 w 13623"/>
                <a:gd name="connsiteY6" fmla="*/ 3207 h 1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3" h="10419">
                  <a:moveTo>
                    <a:pt x="5607" y="3207"/>
                  </a:moveTo>
                  <a:lnTo>
                    <a:pt x="0" y="8811"/>
                  </a:lnTo>
                  <a:lnTo>
                    <a:pt x="4008" y="10419"/>
                  </a:lnTo>
                  <a:lnTo>
                    <a:pt x="9615" y="8811"/>
                  </a:lnTo>
                  <a:lnTo>
                    <a:pt x="13623" y="4805"/>
                  </a:lnTo>
                  <a:lnTo>
                    <a:pt x="10424" y="0"/>
                  </a:lnTo>
                  <a:lnTo>
                    <a:pt x="5607" y="320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0" name="任意形状 525"/>
            <p:cNvSpPr/>
            <p:nvPr/>
          </p:nvSpPr>
          <p:spPr>
            <a:xfrm>
              <a:off x="11986426" y="3902822"/>
              <a:ext cx="19015" cy="15181"/>
            </a:xfrm>
            <a:custGeom>
              <a:avLst/>
              <a:gdLst>
                <a:gd name="connsiteX0" fmla="*/ 8142 w 19015"/>
                <a:gd name="connsiteY0" fmla="*/ 1517 h 15181"/>
                <a:gd name="connsiteX1" fmla="*/ 3334 w 19015"/>
                <a:gd name="connsiteY1" fmla="*/ 7920 h 15181"/>
                <a:gd name="connsiteX2" fmla="*/ 126 w 19015"/>
                <a:gd name="connsiteY2" fmla="*/ 12725 h 15181"/>
                <a:gd name="connsiteX3" fmla="*/ 4134 w 19015"/>
                <a:gd name="connsiteY3" fmla="*/ 15123 h 15181"/>
                <a:gd name="connsiteX4" fmla="*/ 8142 w 19015"/>
                <a:gd name="connsiteY4" fmla="*/ 14333 h 15181"/>
                <a:gd name="connsiteX5" fmla="*/ 13749 w 19015"/>
                <a:gd name="connsiteY5" fmla="*/ 11127 h 15181"/>
                <a:gd name="connsiteX6" fmla="*/ 18557 w 19015"/>
                <a:gd name="connsiteY6" fmla="*/ 7920 h 15181"/>
                <a:gd name="connsiteX7" fmla="*/ 16948 w 19015"/>
                <a:gd name="connsiteY7" fmla="*/ 1517 h 15181"/>
                <a:gd name="connsiteX8" fmla="*/ 8142 w 19015"/>
                <a:gd name="connsiteY8" fmla="*/ 1517 h 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5" h="15181">
                  <a:moveTo>
                    <a:pt x="8142" y="1517"/>
                  </a:moveTo>
                  <a:cubicBezTo>
                    <a:pt x="5372" y="2972"/>
                    <a:pt x="5134" y="5361"/>
                    <a:pt x="3334" y="7920"/>
                  </a:cubicBezTo>
                  <a:cubicBezTo>
                    <a:pt x="2040" y="9766"/>
                    <a:pt x="-607" y="10594"/>
                    <a:pt x="126" y="12725"/>
                  </a:cubicBezTo>
                  <a:cubicBezTo>
                    <a:pt x="726" y="14448"/>
                    <a:pt x="2335" y="14866"/>
                    <a:pt x="4134" y="15123"/>
                  </a:cubicBezTo>
                  <a:cubicBezTo>
                    <a:pt x="5705" y="15361"/>
                    <a:pt x="6628" y="14828"/>
                    <a:pt x="8142" y="14333"/>
                  </a:cubicBezTo>
                  <a:cubicBezTo>
                    <a:pt x="10531" y="13534"/>
                    <a:pt x="11607" y="12449"/>
                    <a:pt x="13749" y="11127"/>
                  </a:cubicBezTo>
                  <a:cubicBezTo>
                    <a:pt x="15663" y="9937"/>
                    <a:pt x="17643" y="9985"/>
                    <a:pt x="18557" y="7920"/>
                  </a:cubicBezTo>
                  <a:cubicBezTo>
                    <a:pt x="19594" y="5570"/>
                    <a:pt x="18795" y="3315"/>
                    <a:pt x="16948" y="1517"/>
                  </a:cubicBezTo>
                  <a:cubicBezTo>
                    <a:pt x="14492" y="-881"/>
                    <a:pt x="11169" y="-92"/>
                    <a:pt x="8142" y="151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1" name="任意形状 526"/>
            <p:cNvSpPr/>
            <p:nvPr/>
          </p:nvSpPr>
          <p:spPr>
            <a:xfrm>
              <a:off x="15154332" y="4420250"/>
              <a:ext cx="4832" cy="7137"/>
            </a:xfrm>
            <a:custGeom>
              <a:avLst/>
              <a:gdLst>
                <a:gd name="connsiteX0" fmla="*/ 1418 w 4832"/>
                <a:gd name="connsiteY0" fmla="*/ 86 h 7137"/>
                <a:gd name="connsiteX1" fmla="*/ 132 w 4832"/>
                <a:gd name="connsiteY1" fmla="*/ 3930 h 7137"/>
                <a:gd name="connsiteX2" fmla="*/ 2693 w 4832"/>
                <a:gd name="connsiteY2" fmla="*/ 7137 h 7137"/>
                <a:gd name="connsiteX3" fmla="*/ 4616 w 4832"/>
                <a:gd name="connsiteY3" fmla="*/ 2646 h 7137"/>
                <a:gd name="connsiteX4" fmla="*/ 1418 w 4832"/>
                <a:gd name="connsiteY4" fmla="*/ 86 h 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2" h="7137">
                  <a:moveTo>
                    <a:pt x="1418" y="86"/>
                  </a:moveTo>
                  <a:cubicBezTo>
                    <a:pt x="-106" y="553"/>
                    <a:pt x="-144" y="2370"/>
                    <a:pt x="132" y="3930"/>
                  </a:cubicBezTo>
                  <a:cubicBezTo>
                    <a:pt x="399" y="5510"/>
                    <a:pt x="1094" y="7118"/>
                    <a:pt x="2693" y="7137"/>
                  </a:cubicBezTo>
                  <a:cubicBezTo>
                    <a:pt x="4597" y="7147"/>
                    <a:pt x="5206" y="4463"/>
                    <a:pt x="4616" y="2646"/>
                  </a:cubicBezTo>
                  <a:cubicBezTo>
                    <a:pt x="4112" y="1124"/>
                    <a:pt x="2941" y="-380"/>
                    <a:pt x="1418" y="8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2" name="任意形状 527"/>
            <p:cNvSpPr/>
            <p:nvPr/>
          </p:nvSpPr>
          <p:spPr>
            <a:xfrm>
              <a:off x="15553079" y="4908334"/>
              <a:ext cx="6944" cy="10375"/>
            </a:xfrm>
            <a:custGeom>
              <a:avLst/>
              <a:gdLst>
                <a:gd name="connsiteX0" fmla="*/ 606 w 6944"/>
                <a:gd name="connsiteY0" fmla="*/ 9740 h 10375"/>
                <a:gd name="connsiteX1" fmla="*/ 5727 w 6944"/>
                <a:gd name="connsiteY1" fmla="*/ 8456 h 10375"/>
                <a:gd name="connsiteX2" fmla="*/ 5727 w 6944"/>
                <a:gd name="connsiteY2" fmla="*/ 2043 h 10375"/>
                <a:gd name="connsiteX3" fmla="*/ 1881 w 6944"/>
                <a:gd name="connsiteY3" fmla="*/ 121 h 10375"/>
                <a:gd name="connsiteX4" fmla="*/ 606 w 6944"/>
                <a:gd name="connsiteY4" fmla="*/ 5240 h 10375"/>
                <a:gd name="connsiteX5" fmla="*/ 606 w 6944"/>
                <a:gd name="connsiteY5" fmla="*/ 9740 h 1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4" h="10375">
                  <a:moveTo>
                    <a:pt x="606" y="9740"/>
                  </a:moveTo>
                  <a:cubicBezTo>
                    <a:pt x="2081" y="11158"/>
                    <a:pt x="4347" y="9969"/>
                    <a:pt x="5727" y="8456"/>
                  </a:cubicBezTo>
                  <a:cubicBezTo>
                    <a:pt x="7403" y="6600"/>
                    <a:pt x="7298" y="3993"/>
                    <a:pt x="5727" y="2043"/>
                  </a:cubicBezTo>
                  <a:cubicBezTo>
                    <a:pt x="4690" y="730"/>
                    <a:pt x="3481" y="-374"/>
                    <a:pt x="1881" y="121"/>
                  </a:cubicBezTo>
                  <a:cubicBezTo>
                    <a:pt x="-89" y="739"/>
                    <a:pt x="844" y="3194"/>
                    <a:pt x="606" y="5240"/>
                  </a:cubicBezTo>
                  <a:cubicBezTo>
                    <a:pt x="406" y="6991"/>
                    <a:pt x="-651" y="8513"/>
                    <a:pt x="606" y="974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3" name="任意形状 528"/>
            <p:cNvSpPr/>
            <p:nvPr/>
          </p:nvSpPr>
          <p:spPr>
            <a:xfrm>
              <a:off x="14952765" y="4103710"/>
              <a:ext cx="3398" cy="1636"/>
            </a:xfrm>
            <a:custGeom>
              <a:avLst/>
              <a:gdLst>
                <a:gd name="connsiteX0" fmla="*/ 3161 w 3398"/>
                <a:gd name="connsiteY0" fmla="*/ 1637 h 1636"/>
                <a:gd name="connsiteX1" fmla="*/ 3399 w 3398"/>
                <a:gd name="connsiteY1" fmla="*/ 1522 h 1636"/>
                <a:gd name="connsiteX2" fmla="*/ 0 w 3398"/>
                <a:gd name="connsiteY2" fmla="*/ 0 h 1636"/>
                <a:gd name="connsiteX3" fmla="*/ 3161 w 3398"/>
                <a:gd name="connsiteY3" fmla="*/ 1637 h 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8" h="1636">
                  <a:moveTo>
                    <a:pt x="3161" y="1637"/>
                  </a:moveTo>
                  <a:cubicBezTo>
                    <a:pt x="3266" y="1608"/>
                    <a:pt x="3304" y="1561"/>
                    <a:pt x="3399" y="1522"/>
                  </a:cubicBezTo>
                  <a:cubicBezTo>
                    <a:pt x="2123" y="904"/>
                    <a:pt x="914" y="362"/>
                    <a:pt x="0" y="0"/>
                  </a:cubicBezTo>
                  <a:lnTo>
                    <a:pt x="3161" y="1637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4" name="任意形状 529"/>
            <p:cNvSpPr/>
            <p:nvPr/>
          </p:nvSpPr>
          <p:spPr>
            <a:xfrm>
              <a:off x="14956078" y="4099358"/>
              <a:ext cx="95037" cy="45324"/>
            </a:xfrm>
            <a:custGeom>
              <a:avLst/>
              <a:gdLst>
                <a:gd name="connsiteX0" fmla="*/ 13747 w 95037"/>
                <a:gd name="connsiteY0" fmla="*/ 16684 h 45324"/>
                <a:gd name="connsiteX1" fmla="*/ 15032 w 95037"/>
                <a:gd name="connsiteY1" fmla="*/ 22450 h 45324"/>
                <a:gd name="connsiteX2" fmla="*/ 16946 w 95037"/>
                <a:gd name="connsiteY2" fmla="*/ 30129 h 45324"/>
                <a:gd name="connsiteX3" fmla="*/ 13128 w 95037"/>
                <a:gd name="connsiteY3" fmla="*/ 35257 h 45324"/>
                <a:gd name="connsiteX4" fmla="*/ 10710 w 95037"/>
                <a:gd name="connsiteY4" fmla="*/ 36390 h 45324"/>
                <a:gd name="connsiteX5" fmla="*/ 19154 w 95037"/>
                <a:gd name="connsiteY5" fmla="*/ 38873 h 45324"/>
                <a:gd name="connsiteX6" fmla="*/ 26608 w 95037"/>
                <a:gd name="connsiteY6" fmla="*/ 38873 h 45324"/>
                <a:gd name="connsiteX7" fmla="*/ 33662 w 95037"/>
                <a:gd name="connsiteY7" fmla="*/ 41356 h 45324"/>
                <a:gd name="connsiteX8" fmla="*/ 41431 w 95037"/>
                <a:gd name="connsiteY8" fmla="*/ 44401 h 45324"/>
                <a:gd name="connsiteX9" fmla="*/ 42611 w 95037"/>
                <a:gd name="connsiteY9" fmla="*/ 45324 h 45324"/>
                <a:gd name="connsiteX10" fmla="*/ 45591 w 95037"/>
                <a:gd name="connsiteY10" fmla="*/ 43840 h 45324"/>
                <a:gd name="connsiteX11" fmla="*/ 55016 w 95037"/>
                <a:gd name="connsiteY11" fmla="*/ 41356 h 45324"/>
                <a:gd name="connsiteX12" fmla="*/ 65440 w 95037"/>
                <a:gd name="connsiteY12" fmla="*/ 40357 h 45324"/>
                <a:gd name="connsiteX13" fmla="*/ 74370 w 95037"/>
                <a:gd name="connsiteY13" fmla="*/ 41356 h 45324"/>
                <a:gd name="connsiteX14" fmla="*/ 72380 w 95037"/>
                <a:gd name="connsiteY14" fmla="*/ 40357 h 45324"/>
                <a:gd name="connsiteX15" fmla="*/ 82947 w 95037"/>
                <a:gd name="connsiteY15" fmla="*/ 39368 h 45324"/>
                <a:gd name="connsiteX16" fmla="*/ 91382 w 95037"/>
                <a:gd name="connsiteY16" fmla="*/ 39863 h 45324"/>
                <a:gd name="connsiteX17" fmla="*/ 94362 w 95037"/>
                <a:gd name="connsiteY17" fmla="*/ 32422 h 45324"/>
                <a:gd name="connsiteX18" fmla="*/ 95038 w 95037"/>
                <a:gd name="connsiteY18" fmla="*/ 31651 h 45324"/>
                <a:gd name="connsiteX19" fmla="*/ 87412 w 95037"/>
                <a:gd name="connsiteY19" fmla="*/ 29444 h 45324"/>
                <a:gd name="connsiteX20" fmla="*/ 73865 w 95037"/>
                <a:gd name="connsiteY20" fmla="*/ 22497 h 45324"/>
                <a:gd name="connsiteX21" fmla="*/ 64440 w 95037"/>
                <a:gd name="connsiteY21" fmla="*/ 14552 h 45324"/>
                <a:gd name="connsiteX22" fmla="*/ 52522 w 95037"/>
                <a:gd name="connsiteY22" fmla="*/ 9462 h 45324"/>
                <a:gd name="connsiteX23" fmla="*/ 41098 w 95037"/>
                <a:gd name="connsiteY23" fmla="*/ 13068 h 45324"/>
                <a:gd name="connsiteX24" fmla="*/ 30673 w 95037"/>
                <a:gd name="connsiteY24" fmla="*/ 9462 h 45324"/>
                <a:gd name="connsiteX25" fmla="*/ 23581 w 95037"/>
                <a:gd name="connsiteY25" fmla="*/ 2516 h 45324"/>
                <a:gd name="connsiteX26" fmla="*/ 4684 w 95037"/>
                <a:gd name="connsiteY26" fmla="*/ 613 h 45324"/>
                <a:gd name="connsiteX27" fmla="*/ 0 w 95037"/>
                <a:gd name="connsiteY27" fmla="*/ 5874 h 45324"/>
                <a:gd name="connsiteX28" fmla="*/ 7330 w 95037"/>
                <a:gd name="connsiteY28" fmla="*/ 9642 h 45324"/>
                <a:gd name="connsiteX29" fmla="*/ 13747 w 95037"/>
                <a:gd name="connsiteY29" fmla="*/ 16684 h 4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037" h="45324">
                  <a:moveTo>
                    <a:pt x="13747" y="16684"/>
                  </a:moveTo>
                  <a:cubicBezTo>
                    <a:pt x="14689" y="18786"/>
                    <a:pt x="14499" y="20204"/>
                    <a:pt x="15032" y="22450"/>
                  </a:cubicBezTo>
                  <a:cubicBezTo>
                    <a:pt x="15736" y="25457"/>
                    <a:pt x="17707" y="27141"/>
                    <a:pt x="16946" y="30129"/>
                  </a:cubicBezTo>
                  <a:cubicBezTo>
                    <a:pt x="16346" y="32555"/>
                    <a:pt x="15032" y="33659"/>
                    <a:pt x="13128" y="35257"/>
                  </a:cubicBezTo>
                  <a:lnTo>
                    <a:pt x="10710" y="36390"/>
                  </a:lnTo>
                  <a:cubicBezTo>
                    <a:pt x="13994" y="37360"/>
                    <a:pt x="15736" y="38426"/>
                    <a:pt x="19154" y="38873"/>
                  </a:cubicBezTo>
                  <a:cubicBezTo>
                    <a:pt x="22029" y="39254"/>
                    <a:pt x="23733" y="38388"/>
                    <a:pt x="26608" y="38873"/>
                  </a:cubicBezTo>
                  <a:cubicBezTo>
                    <a:pt x="29483" y="39358"/>
                    <a:pt x="30940" y="40319"/>
                    <a:pt x="33662" y="41356"/>
                  </a:cubicBezTo>
                  <a:cubicBezTo>
                    <a:pt x="36671" y="42479"/>
                    <a:pt x="39108" y="43412"/>
                    <a:pt x="41431" y="44401"/>
                  </a:cubicBezTo>
                  <a:lnTo>
                    <a:pt x="42611" y="45324"/>
                  </a:lnTo>
                  <a:cubicBezTo>
                    <a:pt x="43782" y="44744"/>
                    <a:pt x="44401" y="44344"/>
                    <a:pt x="45591" y="43840"/>
                  </a:cubicBezTo>
                  <a:cubicBezTo>
                    <a:pt x="49056" y="42308"/>
                    <a:pt x="51274" y="42032"/>
                    <a:pt x="55016" y="41356"/>
                  </a:cubicBezTo>
                  <a:cubicBezTo>
                    <a:pt x="59033" y="40624"/>
                    <a:pt x="61356" y="40291"/>
                    <a:pt x="65440" y="40357"/>
                  </a:cubicBezTo>
                  <a:cubicBezTo>
                    <a:pt x="68943" y="40414"/>
                    <a:pt x="71323" y="39606"/>
                    <a:pt x="74370" y="41356"/>
                  </a:cubicBezTo>
                  <a:lnTo>
                    <a:pt x="72380" y="40357"/>
                  </a:lnTo>
                  <a:cubicBezTo>
                    <a:pt x="76521" y="39977"/>
                    <a:pt x="78797" y="39406"/>
                    <a:pt x="82947" y="39368"/>
                  </a:cubicBezTo>
                  <a:cubicBezTo>
                    <a:pt x="86241" y="39339"/>
                    <a:pt x="88631" y="41680"/>
                    <a:pt x="91382" y="39863"/>
                  </a:cubicBezTo>
                  <a:cubicBezTo>
                    <a:pt x="93991" y="38140"/>
                    <a:pt x="93200" y="35324"/>
                    <a:pt x="94362" y="32422"/>
                  </a:cubicBezTo>
                  <a:lnTo>
                    <a:pt x="95038" y="31651"/>
                  </a:lnTo>
                  <a:cubicBezTo>
                    <a:pt x="92572" y="31033"/>
                    <a:pt x="90344" y="30576"/>
                    <a:pt x="87412" y="29444"/>
                  </a:cubicBezTo>
                  <a:cubicBezTo>
                    <a:pt x="81853" y="27303"/>
                    <a:pt x="78759" y="25837"/>
                    <a:pt x="73865" y="22497"/>
                  </a:cubicBezTo>
                  <a:cubicBezTo>
                    <a:pt x="69905" y="19786"/>
                    <a:pt x="68515" y="17093"/>
                    <a:pt x="64440" y="14552"/>
                  </a:cubicBezTo>
                  <a:cubicBezTo>
                    <a:pt x="60138" y="11898"/>
                    <a:pt x="57577" y="9633"/>
                    <a:pt x="52522" y="9462"/>
                  </a:cubicBezTo>
                  <a:cubicBezTo>
                    <a:pt x="47847" y="9300"/>
                    <a:pt x="45762" y="13192"/>
                    <a:pt x="41098" y="13068"/>
                  </a:cubicBezTo>
                  <a:cubicBezTo>
                    <a:pt x="36804" y="12944"/>
                    <a:pt x="34300" y="11764"/>
                    <a:pt x="30673" y="9462"/>
                  </a:cubicBezTo>
                  <a:cubicBezTo>
                    <a:pt x="27417" y="7387"/>
                    <a:pt x="27065" y="4219"/>
                    <a:pt x="23581" y="2516"/>
                  </a:cubicBezTo>
                  <a:cubicBezTo>
                    <a:pt x="18373" y="-44"/>
                    <a:pt x="10377" y="-596"/>
                    <a:pt x="4684" y="613"/>
                  </a:cubicBezTo>
                  <a:cubicBezTo>
                    <a:pt x="1209" y="1355"/>
                    <a:pt x="3094" y="4618"/>
                    <a:pt x="0" y="5874"/>
                  </a:cubicBezTo>
                  <a:cubicBezTo>
                    <a:pt x="3437" y="7530"/>
                    <a:pt x="7330" y="9642"/>
                    <a:pt x="7330" y="9642"/>
                  </a:cubicBezTo>
                  <a:cubicBezTo>
                    <a:pt x="10586" y="11450"/>
                    <a:pt x="12242" y="13287"/>
                    <a:pt x="13747" y="16684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5" name="任意形状 530"/>
            <p:cNvSpPr/>
            <p:nvPr/>
          </p:nvSpPr>
          <p:spPr>
            <a:xfrm>
              <a:off x="12740724" y="6462768"/>
              <a:ext cx="3195663" cy="9515"/>
            </a:xfrm>
            <a:custGeom>
              <a:avLst/>
              <a:gdLst>
                <a:gd name="connsiteX0" fmla="*/ 0 w 3195663"/>
                <a:gd name="connsiteY0" fmla="*/ 0 h 9515"/>
                <a:gd name="connsiteX1" fmla="*/ 3195663 w 3195663"/>
                <a:gd name="connsiteY1" fmla="*/ 0 h 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5663" h="9515">
                  <a:moveTo>
                    <a:pt x="0" y="0"/>
                  </a:moveTo>
                  <a:lnTo>
                    <a:pt x="3195663" y="0"/>
                  </a:ln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6" name="任意形状 531"/>
            <p:cNvSpPr/>
            <p:nvPr/>
          </p:nvSpPr>
          <p:spPr>
            <a:xfrm>
              <a:off x="13576494" y="6079112"/>
              <a:ext cx="11664" cy="6267"/>
            </a:xfrm>
            <a:custGeom>
              <a:avLst/>
              <a:gdLst>
                <a:gd name="connsiteX0" fmla="*/ 5891 w 11664"/>
                <a:gd name="connsiteY0" fmla="*/ 4761 h 6267"/>
                <a:gd name="connsiteX1" fmla="*/ 11660 w 11664"/>
                <a:gd name="connsiteY1" fmla="*/ 3477 h 6267"/>
                <a:gd name="connsiteX2" fmla="*/ 9099 w 11664"/>
                <a:gd name="connsiteY2" fmla="*/ 280 h 6267"/>
                <a:gd name="connsiteX3" fmla="*/ 3968 w 11664"/>
                <a:gd name="connsiteY3" fmla="*/ 1555 h 6267"/>
                <a:gd name="connsiteX4" fmla="*/ 122 w 11664"/>
                <a:gd name="connsiteY4" fmla="*/ 5399 h 6267"/>
                <a:gd name="connsiteX5" fmla="*/ 5891 w 11664"/>
                <a:gd name="connsiteY5" fmla="*/ 4761 h 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4" h="6267">
                  <a:moveTo>
                    <a:pt x="5891" y="4761"/>
                  </a:moveTo>
                  <a:cubicBezTo>
                    <a:pt x="8166" y="4390"/>
                    <a:pt x="11527" y="5770"/>
                    <a:pt x="11660" y="3477"/>
                  </a:cubicBezTo>
                  <a:cubicBezTo>
                    <a:pt x="11746" y="1869"/>
                    <a:pt x="10565" y="908"/>
                    <a:pt x="9099" y="280"/>
                  </a:cubicBezTo>
                  <a:cubicBezTo>
                    <a:pt x="7195" y="-519"/>
                    <a:pt x="5777" y="546"/>
                    <a:pt x="3968" y="1555"/>
                  </a:cubicBezTo>
                  <a:cubicBezTo>
                    <a:pt x="2121" y="2592"/>
                    <a:pt x="-611" y="3410"/>
                    <a:pt x="122" y="5399"/>
                  </a:cubicBezTo>
                  <a:cubicBezTo>
                    <a:pt x="912" y="7521"/>
                    <a:pt x="3663" y="5133"/>
                    <a:pt x="5891" y="476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7" name="任意形状 532"/>
            <p:cNvSpPr/>
            <p:nvPr/>
          </p:nvSpPr>
          <p:spPr>
            <a:xfrm>
              <a:off x="13547773" y="6115845"/>
              <a:ext cx="8360" cy="3343"/>
            </a:xfrm>
            <a:custGeom>
              <a:avLst/>
              <a:gdLst>
                <a:gd name="connsiteX0" fmla="*/ 3862 w 8360"/>
                <a:gd name="connsiteY0" fmla="*/ 3235 h 3343"/>
                <a:gd name="connsiteX1" fmla="*/ 8346 w 8360"/>
                <a:gd name="connsiteY1" fmla="*/ 1960 h 3343"/>
                <a:gd name="connsiteX2" fmla="*/ 3862 w 8360"/>
                <a:gd name="connsiteY2" fmla="*/ 28 h 3343"/>
                <a:gd name="connsiteX3" fmla="*/ 16 w 8360"/>
                <a:gd name="connsiteY3" fmla="*/ 1960 h 3343"/>
                <a:gd name="connsiteX4" fmla="*/ 3862 w 8360"/>
                <a:gd name="connsiteY4" fmla="*/ 3235 h 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0" h="3343">
                  <a:moveTo>
                    <a:pt x="3862" y="3235"/>
                  </a:moveTo>
                  <a:cubicBezTo>
                    <a:pt x="5681" y="3321"/>
                    <a:pt x="8118" y="3758"/>
                    <a:pt x="8346" y="1960"/>
                  </a:cubicBezTo>
                  <a:cubicBezTo>
                    <a:pt x="8584" y="66"/>
                    <a:pt x="5757" y="-86"/>
                    <a:pt x="3862" y="28"/>
                  </a:cubicBezTo>
                  <a:cubicBezTo>
                    <a:pt x="2187" y="124"/>
                    <a:pt x="-222" y="285"/>
                    <a:pt x="16" y="1960"/>
                  </a:cubicBezTo>
                  <a:cubicBezTo>
                    <a:pt x="235" y="3521"/>
                    <a:pt x="2282" y="3159"/>
                    <a:pt x="3862" y="323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8" name="任意形状 533"/>
            <p:cNvSpPr/>
            <p:nvPr/>
          </p:nvSpPr>
          <p:spPr>
            <a:xfrm>
              <a:off x="13530750" y="6119564"/>
              <a:ext cx="14458" cy="9449"/>
            </a:xfrm>
            <a:custGeom>
              <a:avLst/>
              <a:gdLst>
                <a:gd name="connsiteX0" fmla="*/ 7366 w 14458"/>
                <a:gd name="connsiteY0" fmla="*/ 7223 h 9449"/>
                <a:gd name="connsiteX1" fmla="*/ 12488 w 14458"/>
                <a:gd name="connsiteY1" fmla="*/ 7223 h 9449"/>
                <a:gd name="connsiteX2" fmla="*/ 14411 w 14458"/>
                <a:gd name="connsiteY2" fmla="*/ 3379 h 9449"/>
                <a:gd name="connsiteX3" fmla="*/ 8642 w 14458"/>
                <a:gd name="connsiteY3" fmla="*/ 809 h 9449"/>
                <a:gd name="connsiteX4" fmla="*/ 4168 w 14458"/>
                <a:gd name="connsiteY4" fmla="*/ 182 h 9449"/>
                <a:gd name="connsiteX5" fmla="*/ 959 w 14458"/>
                <a:gd name="connsiteY5" fmla="*/ 2751 h 9449"/>
                <a:gd name="connsiteX6" fmla="*/ 1597 w 14458"/>
                <a:gd name="connsiteY6" fmla="*/ 9145 h 9449"/>
                <a:gd name="connsiteX7" fmla="*/ 7366 w 14458"/>
                <a:gd name="connsiteY7" fmla="*/ 7223 h 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58" h="9449">
                  <a:moveTo>
                    <a:pt x="7366" y="7223"/>
                  </a:moveTo>
                  <a:cubicBezTo>
                    <a:pt x="9347" y="6928"/>
                    <a:pt x="10851" y="8365"/>
                    <a:pt x="12488" y="7223"/>
                  </a:cubicBezTo>
                  <a:cubicBezTo>
                    <a:pt x="13868" y="6252"/>
                    <a:pt x="14668" y="5034"/>
                    <a:pt x="14411" y="3379"/>
                  </a:cubicBezTo>
                  <a:cubicBezTo>
                    <a:pt x="14049" y="943"/>
                    <a:pt x="11022" y="1447"/>
                    <a:pt x="8642" y="809"/>
                  </a:cubicBezTo>
                  <a:cubicBezTo>
                    <a:pt x="6938" y="362"/>
                    <a:pt x="5853" y="-332"/>
                    <a:pt x="4168" y="182"/>
                  </a:cubicBezTo>
                  <a:cubicBezTo>
                    <a:pt x="2635" y="648"/>
                    <a:pt x="1750" y="1352"/>
                    <a:pt x="959" y="2751"/>
                  </a:cubicBezTo>
                  <a:cubicBezTo>
                    <a:pt x="-288" y="4930"/>
                    <a:pt x="-554" y="7860"/>
                    <a:pt x="1597" y="9145"/>
                  </a:cubicBezTo>
                  <a:cubicBezTo>
                    <a:pt x="3635" y="10363"/>
                    <a:pt x="5015" y="7565"/>
                    <a:pt x="7366" y="7223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49" name="任意形状 534"/>
            <p:cNvSpPr/>
            <p:nvPr/>
          </p:nvSpPr>
          <p:spPr>
            <a:xfrm>
              <a:off x="13492399" y="6159685"/>
              <a:ext cx="14766" cy="19442"/>
            </a:xfrm>
            <a:custGeom>
              <a:avLst/>
              <a:gdLst>
                <a:gd name="connsiteX0" fmla="*/ 10494 w 14766"/>
                <a:gd name="connsiteY0" fmla="*/ 406 h 19442"/>
                <a:gd name="connsiteX1" fmla="*/ 5363 w 14766"/>
                <a:gd name="connsiteY1" fmla="*/ 1043 h 19442"/>
                <a:gd name="connsiteX2" fmla="*/ 2792 w 14766"/>
                <a:gd name="connsiteY2" fmla="*/ 6800 h 19442"/>
                <a:gd name="connsiteX3" fmla="*/ 231 w 14766"/>
                <a:gd name="connsiteY3" fmla="*/ 14479 h 19442"/>
                <a:gd name="connsiteX4" fmla="*/ 3440 w 14766"/>
                <a:gd name="connsiteY4" fmla="*/ 18323 h 19442"/>
                <a:gd name="connsiteX5" fmla="*/ 9847 w 14766"/>
                <a:gd name="connsiteY5" fmla="*/ 18323 h 19442"/>
                <a:gd name="connsiteX6" fmla="*/ 11132 w 14766"/>
                <a:gd name="connsiteY6" fmla="*/ 14479 h 19442"/>
                <a:gd name="connsiteX7" fmla="*/ 14331 w 14766"/>
                <a:gd name="connsiteY7" fmla="*/ 9997 h 19442"/>
                <a:gd name="connsiteX8" fmla="*/ 13693 w 14766"/>
                <a:gd name="connsiteY8" fmla="*/ 3603 h 19442"/>
                <a:gd name="connsiteX9" fmla="*/ 10494 w 14766"/>
                <a:gd name="connsiteY9" fmla="*/ 406 h 1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66" h="19442">
                  <a:moveTo>
                    <a:pt x="10494" y="406"/>
                  </a:moveTo>
                  <a:cubicBezTo>
                    <a:pt x="8609" y="-308"/>
                    <a:pt x="7038" y="-70"/>
                    <a:pt x="5363" y="1043"/>
                  </a:cubicBezTo>
                  <a:cubicBezTo>
                    <a:pt x="3316" y="2385"/>
                    <a:pt x="3706" y="4497"/>
                    <a:pt x="2792" y="6800"/>
                  </a:cubicBezTo>
                  <a:cubicBezTo>
                    <a:pt x="1631" y="9740"/>
                    <a:pt x="-749" y="11481"/>
                    <a:pt x="231" y="14479"/>
                  </a:cubicBezTo>
                  <a:cubicBezTo>
                    <a:pt x="841" y="16334"/>
                    <a:pt x="1726" y="17409"/>
                    <a:pt x="3440" y="18323"/>
                  </a:cubicBezTo>
                  <a:cubicBezTo>
                    <a:pt x="5639" y="19512"/>
                    <a:pt x="8085" y="20092"/>
                    <a:pt x="9847" y="18323"/>
                  </a:cubicBezTo>
                  <a:cubicBezTo>
                    <a:pt x="10960" y="17219"/>
                    <a:pt x="10446" y="15906"/>
                    <a:pt x="11132" y="14479"/>
                  </a:cubicBezTo>
                  <a:cubicBezTo>
                    <a:pt x="12055" y="12547"/>
                    <a:pt x="13712" y="12062"/>
                    <a:pt x="14331" y="9997"/>
                  </a:cubicBezTo>
                  <a:cubicBezTo>
                    <a:pt x="15054" y="7599"/>
                    <a:pt x="14902" y="5801"/>
                    <a:pt x="13693" y="3603"/>
                  </a:cubicBezTo>
                  <a:cubicBezTo>
                    <a:pt x="12836" y="2061"/>
                    <a:pt x="12141" y="1024"/>
                    <a:pt x="10494" y="40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0" name="任意形状 535"/>
            <p:cNvSpPr/>
            <p:nvPr/>
          </p:nvSpPr>
          <p:spPr>
            <a:xfrm>
              <a:off x="13423965" y="6247754"/>
              <a:ext cx="25157" cy="11660"/>
            </a:xfrm>
            <a:custGeom>
              <a:avLst/>
              <a:gdLst>
                <a:gd name="connsiteX0" fmla="*/ 3911 w 25157"/>
                <a:gd name="connsiteY0" fmla="*/ 66 h 11660"/>
                <a:gd name="connsiteX1" fmla="*/ 74 w 25157"/>
                <a:gd name="connsiteY1" fmla="*/ 3272 h 11660"/>
                <a:gd name="connsiteX2" fmla="*/ 4548 w 25157"/>
                <a:gd name="connsiteY2" fmla="*/ 4547 h 11660"/>
                <a:gd name="connsiteX3" fmla="*/ 12878 w 25157"/>
                <a:gd name="connsiteY3" fmla="*/ 10960 h 11660"/>
                <a:gd name="connsiteX4" fmla="*/ 18010 w 25157"/>
                <a:gd name="connsiteY4" fmla="*/ 11598 h 11660"/>
                <a:gd name="connsiteX5" fmla="*/ 21856 w 25157"/>
                <a:gd name="connsiteY5" fmla="*/ 10313 h 11660"/>
                <a:gd name="connsiteX6" fmla="*/ 25064 w 25157"/>
                <a:gd name="connsiteY6" fmla="*/ 7116 h 11660"/>
                <a:gd name="connsiteX7" fmla="*/ 19295 w 25157"/>
                <a:gd name="connsiteY7" fmla="*/ 1988 h 11660"/>
                <a:gd name="connsiteX8" fmla="*/ 14811 w 25157"/>
                <a:gd name="connsiteY8" fmla="*/ 3272 h 11660"/>
                <a:gd name="connsiteX9" fmla="*/ 9680 w 25157"/>
                <a:gd name="connsiteY9" fmla="*/ 2635 h 11660"/>
                <a:gd name="connsiteX10" fmla="*/ 3911 w 25157"/>
                <a:gd name="connsiteY10" fmla="*/ 66 h 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57" h="11660">
                  <a:moveTo>
                    <a:pt x="3911" y="66"/>
                  </a:moveTo>
                  <a:cubicBezTo>
                    <a:pt x="1997" y="484"/>
                    <a:pt x="-459" y="1388"/>
                    <a:pt x="74" y="3272"/>
                  </a:cubicBezTo>
                  <a:cubicBezTo>
                    <a:pt x="560" y="5033"/>
                    <a:pt x="2797" y="4062"/>
                    <a:pt x="4548" y="4547"/>
                  </a:cubicBezTo>
                  <a:lnTo>
                    <a:pt x="12878" y="10960"/>
                  </a:lnTo>
                  <a:cubicBezTo>
                    <a:pt x="14878" y="11208"/>
                    <a:pt x="16010" y="11864"/>
                    <a:pt x="18010" y="11598"/>
                  </a:cubicBezTo>
                  <a:cubicBezTo>
                    <a:pt x="19580" y="11398"/>
                    <a:pt x="20504" y="11122"/>
                    <a:pt x="21856" y="10313"/>
                  </a:cubicBezTo>
                  <a:cubicBezTo>
                    <a:pt x="23369" y="9409"/>
                    <a:pt x="24645" y="8839"/>
                    <a:pt x="25064" y="7116"/>
                  </a:cubicBezTo>
                  <a:cubicBezTo>
                    <a:pt x="25778" y="4186"/>
                    <a:pt x="22284" y="2254"/>
                    <a:pt x="19295" y="1988"/>
                  </a:cubicBezTo>
                  <a:cubicBezTo>
                    <a:pt x="17477" y="1826"/>
                    <a:pt x="16620" y="3111"/>
                    <a:pt x="14811" y="3272"/>
                  </a:cubicBezTo>
                  <a:cubicBezTo>
                    <a:pt x="12793" y="3453"/>
                    <a:pt x="11622" y="3149"/>
                    <a:pt x="9680" y="2635"/>
                  </a:cubicBezTo>
                  <a:cubicBezTo>
                    <a:pt x="7300" y="2016"/>
                    <a:pt x="6319" y="-429"/>
                    <a:pt x="3911" y="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1" name="任意形状 536"/>
            <p:cNvSpPr/>
            <p:nvPr/>
          </p:nvSpPr>
          <p:spPr>
            <a:xfrm>
              <a:off x="13436749" y="6208294"/>
              <a:ext cx="14657" cy="8399"/>
            </a:xfrm>
            <a:custGeom>
              <a:avLst/>
              <a:gdLst>
                <a:gd name="connsiteX0" fmla="*/ 10357 w 14657"/>
                <a:gd name="connsiteY0" fmla="*/ 7460 h 8399"/>
                <a:gd name="connsiteX1" fmla="*/ 13556 w 14657"/>
                <a:gd name="connsiteY1" fmla="*/ 5529 h 8399"/>
                <a:gd name="connsiteX2" fmla="*/ 14194 w 14657"/>
                <a:gd name="connsiteY2" fmla="*/ 1066 h 8399"/>
                <a:gd name="connsiteX3" fmla="*/ 7796 w 14657"/>
                <a:gd name="connsiteY3" fmla="*/ 1066 h 8399"/>
                <a:gd name="connsiteX4" fmla="*/ 3303 w 14657"/>
                <a:gd name="connsiteY4" fmla="*/ 2331 h 8399"/>
                <a:gd name="connsiteX5" fmla="*/ 95 w 14657"/>
                <a:gd name="connsiteY5" fmla="*/ 6175 h 8399"/>
                <a:gd name="connsiteX6" fmla="*/ 3941 w 14657"/>
                <a:gd name="connsiteY6" fmla="*/ 8088 h 8399"/>
                <a:gd name="connsiteX7" fmla="*/ 10357 w 14657"/>
                <a:gd name="connsiteY7" fmla="*/ 7460 h 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7" h="8399">
                  <a:moveTo>
                    <a:pt x="10357" y="7460"/>
                  </a:moveTo>
                  <a:cubicBezTo>
                    <a:pt x="11709" y="6918"/>
                    <a:pt x="12699" y="6708"/>
                    <a:pt x="13556" y="5529"/>
                  </a:cubicBezTo>
                  <a:cubicBezTo>
                    <a:pt x="14603" y="4120"/>
                    <a:pt x="15079" y="2588"/>
                    <a:pt x="14194" y="1066"/>
                  </a:cubicBezTo>
                  <a:cubicBezTo>
                    <a:pt x="12966" y="-1113"/>
                    <a:pt x="10252" y="657"/>
                    <a:pt x="7796" y="1066"/>
                  </a:cubicBezTo>
                  <a:cubicBezTo>
                    <a:pt x="5988" y="1342"/>
                    <a:pt x="4836" y="1361"/>
                    <a:pt x="3303" y="2331"/>
                  </a:cubicBezTo>
                  <a:cubicBezTo>
                    <a:pt x="1656" y="3388"/>
                    <a:pt x="-477" y="4301"/>
                    <a:pt x="95" y="6175"/>
                  </a:cubicBezTo>
                  <a:cubicBezTo>
                    <a:pt x="599" y="7784"/>
                    <a:pt x="2313" y="7698"/>
                    <a:pt x="3941" y="8088"/>
                  </a:cubicBezTo>
                  <a:cubicBezTo>
                    <a:pt x="6387" y="8688"/>
                    <a:pt x="8015" y="8393"/>
                    <a:pt x="10357" y="746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2" name="任意形状 537"/>
            <p:cNvSpPr/>
            <p:nvPr/>
          </p:nvSpPr>
          <p:spPr>
            <a:xfrm>
              <a:off x="13437596" y="6220369"/>
              <a:ext cx="33882" cy="14493"/>
            </a:xfrm>
            <a:custGeom>
              <a:avLst/>
              <a:gdLst>
                <a:gd name="connsiteX0" fmla="*/ 14651 w 33882"/>
                <a:gd name="connsiteY0" fmla="*/ 6327 h 14493"/>
                <a:gd name="connsiteX1" fmla="*/ 7606 w 33882"/>
                <a:gd name="connsiteY1" fmla="*/ 6327 h 14493"/>
                <a:gd name="connsiteX2" fmla="*/ 2475 w 33882"/>
                <a:gd name="connsiteY2" fmla="*/ 6964 h 14493"/>
                <a:gd name="connsiteX3" fmla="*/ 1199 w 33882"/>
                <a:gd name="connsiteY3" fmla="*/ 14006 h 14493"/>
                <a:gd name="connsiteX4" fmla="*/ 5683 w 33882"/>
                <a:gd name="connsiteY4" fmla="*/ 14006 h 14493"/>
                <a:gd name="connsiteX5" fmla="*/ 14651 w 33882"/>
                <a:gd name="connsiteY5" fmla="*/ 10809 h 14493"/>
                <a:gd name="connsiteX6" fmla="*/ 30035 w 33882"/>
                <a:gd name="connsiteY6" fmla="*/ 7602 h 14493"/>
                <a:gd name="connsiteX7" fmla="*/ 33881 w 33882"/>
                <a:gd name="connsiteY7" fmla="*/ 3758 h 14493"/>
                <a:gd name="connsiteX8" fmla="*/ 31958 w 33882"/>
                <a:gd name="connsiteY8" fmla="*/ 542 h 14493"/>
                <a:gd name="connsiteX9" fmla="*/ 26827 w 33882"/>
                <a:gd name="connsiteY9" fmla="*/ 542 h 14493"/>
                <a:gd name="connsiteX10" fmla="*/ 19135 w 33882"/>
                <a:gd name="connsiteY10" fmla="*/ 2473 h 14493"/>
                <a:gd name="connsiteX11" fmla="*/ 14651 w 33882"/>
                <a:gd name="connsiteY11" fmla="*/ 6327 h 1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82" h="14493">
                  <a:moveTo>
                    <a:pt x="14651" y="6327"/>
                  </a:moveTo>
                  <a:cubicBezTo>
                    <a:pt x="12109" y="7364"/>
                    <a:pt x="10348" y="6127"/>
                    <a:pt x="7606" y="6327"/>
                  </a:cubicBezTo>
                  <a:cubicBezTo>
                    <a:pt x="5588" y="6479"/>
                    <a:pt x="4093" y="5766"/>
                    <a:pt x="2475" y="6964"/>
                  </a:cubicBezTo>
                  <a:cubicBezTo>
                    <a:pt x="238" y="8630"/>
                    <a:pt x="-1105" y="12417"/>
                    <a:pt x="1199" y="14006"/>
                  </a:cubicBezTo>
                  <a:cubicBezTo>
                    <a:pt x="2627" y="14995"/>
                    <a:pt x="3941" y="14206"/>
                    <a:pt x="5683" y="14006"/>
                  </a:cubicBezTo>
                  <a:cubicBezTo>
                    <a:pt x="9377" y="13606"/>
                    <a:pt x="11091" y="11855"/>
                    <a:pt x="14651" y="10809"/>
                  </a:cubicBezTo>
                  <a:cubicBezTo>
                    <a:pt x="20515" y="9048"/>
                    <a:pt x="25123" y="11246"/>
                    <a:pt x="30035" y="7602"/>
                  </a:cubicBezTo>
                  <a:cubicBezTo>
                    <a:pt x="31739" y="6327"/>
                    <a:pt x="33929" y="5870"/>
                    <a:pt x="33881" y="3758"/>
                  </a:cubicBezTo>
                  <a:cubicBezTo>
                    <a:pt x="33853" y="2312"/>
                    <a:pt x="33158" y="1379"/>
                    <a:pt x="31958" y="542"/>
                  </a:cubicBezTo>
                  <a:cubicBezTo>
                    <a:pt x="30311" y="-581"/>
                    <a:pt x="28817" y="361"/>
                    <a:pt x="26827" y="542"/>
                  </a:cubicBezTo>
                  <a:cubicBezTo>
                    <a:pt x="23752" y="846"/>
                    <a:pt x="21839" y="970"/>
                    <a:pt x="19135" y="2473"/>
                  </a:cubicBezTo>
                  <a:cubicBezTo>
                    <a:pt x="17126" y="3615"/>
                    <a:pt x="16783" y="5451"/>
                    <a:pt x="14651" y="632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3" name="任意形状 538"/>
            <p:cNvSpPr/>
            <p:nvPr/>
          </p:nvSpPr>
          <p:spPr>
            <a:xfrm>
              <a:off x="13465713" y="6193962"/>
              <a:ext cx="85199" cy="61347"/>
            </a:xfrm>
            <a:custGeom>
              <a:avLst/>
              <a:gdLst>
                <a:gd name="connsiteX0" fmla="*/ 15379 w 85199"/>
                <a:gd name="connsiteY0" fmla="*/ 14179 h 61347"/>
                <a:gd name="connsiteX1" fmla="*/ 18587 w 85199"/>
                <a:gd name="connsiteY1" fmla="*/ 16102 h 61347"/>
                <a:gd name="connsiteX2" fmla="*/ 23709 w 85199"/>
                <a:gd name="connsiteY2" fmla="*/ 20583 h 61347"/>
                <a:gd name="connsiteX3" fmla="*/ 23709 w 85199"/>
                <a:gd name="connsiteY3" fmla="*/ 25075 h 61347"/>
                <a:gd name="connsiteX4" fmla="*/ 20520 w 85199"/>
                <a:gd name="connsiteY4" fmla="*/ 29566 h 61347"/>
                <a:gd name="connsiteX5" fmla="*/ 24357 w 85199"/>
                <a:gd name="connsiteY5" fmla="*/ 32125 h 61347"/>
                <a:gd name="connsiteX6" fmla="*/ 32687 w 85199"/>
                <a:gd name="connsiteY6" fmla="*/ 30850 h 61347"/>
                <a:gd name="connsiteX7" fmla="*/ 39741 w 85199"/>
                <a:gd name="connsiteY7" fmla="*/ 34047 h 61347"/>
                <a:gd name="connsiteX8" fmla="*/ 30764 w 85199"/>
                <a:gd name="connsiteY8" fmla="*/ 36616 h 61347"/>
                <a:gd name="connsiteX9" fmla="*/ 21796 w 85199"/>
                <a:gd name="connsiteY9" fmla="*/ 39186 h 61347"/>
                <a:gd name="connsiteX10" fmla="*/ 12818 w 85199"/>
                <a:gd name="connsiteY10" fmla="*/ 39186 h 61347"/>
                <a:gd name="connsiteX11" fmla="*/ 2565 w 85199"/>
                <a:gd name="connsiteY11" fmla="*/ 42383 h 61347"/>
                <a:gd name="connsiteX12" fmla="*/ 4 w 85199"/>
                <a:gd name="connsiteY12" fmla="*/ 46227 h 61347"/>
                <a:gd name="connsiteX13" fmla="*/ 1927 w 85199"/>
                <a:gd name="connsiteY13" fmla="*/ 50052 h 61347"/>
                <a:gd name="connsiteX14" fmla="*/ 11543 w 85199"/>
                <a:gd name="connsiteY14" fmla="*/ 52630 h 61347"/>
                <a:gd name="connsiteX15" fmla="*/ 16027 w 85199"/>
                <a:gd name="connsiteY15" fmla="*/ 52630 h 61347"/>
                <a:gd name="connsiteX16" fmla="*/ 18587 w 85199"/>
                <a:gd name="connsiteY16" fmla="*/ 48786 h 61347"/>
                <a:gd name="connsiteX17" fmla="*/ 24357 w 85199"/>
                <a:gd name="connsiteY17" fmla="*/ 46227 h 61347"/>
                <a:gd name="connsiteX18" fmla="*/ 29478 w 85199"/>
                <a:gd name="connsiteY18" fmla="*/ 46227 h 61347"/>
                <a:gd name="connsiteX19" fmla="*/ 33972 w 85199"/>
                <a:gd name="connsiteY19" fmla="*/ 43658 h 61347"/>
                <a:gd name="connsiteX20" fmla="*/ 38456 w 85199"/>
                <a:gd name="connsiteY20" fmla="*/ 46227 h 61347"/>
                <a:gd name="connsiteX21" fmla="*/ 44872 w 85199"/>
                <a:gd name="connsiteY21" fmla="*/ 49424 h 61347"/>
                <a:gd name="connsiteX22" fmla="*/ 47433 w 85199"/>
                <a:gd name="connsiteY22" fmla="*/ 53268 h 61347"/>
                <a:gd name="connsiteX23" fmla="*/ 40379 w 85199"/>
                <a:gd name="connsiteY23" fmla="*/ 53896 h 61347"/>
                <a:gd name="connsiteX24" fmla="*/ 30764 w 85199"/>
                <a:gd name="connsiteY24" fmla="*/ 53268 h 61347"/>
                <a:gd name="connsiteX25" fmla="*/ 28850 w 85199"/>
                <a:gd name="connsiteY25" fmla="*/ 56465 h 61347"/>
                <a:gd name="connsiteX26" fmla="*/ 33972 w 85199"/>
                <a:gd name="connsiteY26" fmla="*/ 60956 h 61347"/>
                <a:gd name="connsiteX27" fmla="*/ 40379 w 85199"/>
                <a:gd name="connsiteY27" fmla="*/ 60956 h 61347"/>
                <a:gd name="connsiteX28" fmla="*/ 49994 w 85199"/>
                <a:gd name="connsiteY28" fmla="*/ 60319 h 61347"/>
                <a:gd name="connsiteX29" fmla="*/ 61532 w 85199"/>
                <a:gd name="connsiteY29" fmla="*/ 58387 h 61347"/>
                <a:gd name="connsiteX30" fmla="*/ 71138 w 85199"/>
                <a:gd name="connsiteY30" fmla="*/ 57112 h 61347"/>
                <a:gd name="connsiteX31" fmla="*/ 80115 w 85199"/>
                <a:gd name="connsiteY31" fmla="*/ 56474 h 61347"/>
                <a:gd name="connsiteX32" fmla="*/ 84599 w 85199"/>
                <a:gd name="connsiteY32" fmla="*/ 53277 h 61347"/>
                <a:gd name="connsiteX33" fmla="*/ 83314 w 85199"/>
                <a:gd name="connsiteY33" fmla="*/ 45580 h 61347"/>
                <a:gd name="connsiteX34" fmla="*/ 76907 w 85199"/>
                <a:gd name="connsiteY34" fmla="*/ 38539 h 61347"/>
                <a:gd name="connsiteX35" fmla="*/ 71776 w 85199"/>
                <a:gd name="connsiteY35" fmla="*/ 32135 h 61347"/>
                <a:gd name="connsiteX36" fmla="*/ 67939 w 85199"/>
                <a:gd name="connsiteY36" fmla="*/ 33419 h 61347"/>
                <a:gd name="connsiteX37" fmla="*/ 60894 w 85199"/>
                <a:gd name="connsiteY37" fmla="*/ 37264 h 61347"/>
                <a:gd name="connsiteX38" fmla="*/ 64731 w 85199"/>
                <a:gd name="connsiteY38" fmla="*/ 32135 h 61347"/>
                <a:gd name="connsiteX39" fmla="*/ 65369 w 85199"/>
                <a:gd name="connsiteY39" fmla="*/ 26997 h 61347"/>
                <a:gd name="connsiteX40" fmla="*/ 55116 w 85199"/>
                <a:gd name="connsiteY40" fmla="*/ 23171 h 61347"/>
                <a:gd name="connsiteX41" fmla="*/ 50632 w 85199"/>
                <a:gd name="connsiteY41" fmla="*/ 18680 h 61347"/>
                <a:gd name="connsiteX42" fmla="*/ 46148 w 85199"/>
                <a:gd name="connsiteY42" fmla="*/ 18043 h 61347"/>
                <a:gd name="connsiteX43" fmla="*/ 44872 w 85199"/>
                <a:gd name="connsiteY43" fmla="*/ 12286 h 61347"/>
                <a:gd name="connsiteX44" fmla="*/ 39741 w 85199"/>
                <a:gd name="connsiteY44" fmla="*/ 8442 h 61347"/>
                <a:gd name="connsiteX45" fmla="*/ 30764 w 85199"/>
                <a:gd name="connsiteY45" fmla="*/ 6529 h 61347"/>
                <a:gd name="connsiteX46" fmla="*/ 26917 w 85199"/>
                <a:gd name="connsiteY46" fmla="*/ 2029 h 61347"/>
                <a:gd name="connsiteX47" fmla="*/ 20520 w 85199"/>
                <a:gd name="connsiteY47" fmla="*/ 116 h 61347"/>
                <a:gd name="connsiteX48" fmla="*/ 12180 w 85199"/>
                <a:gd name="connsiteY48" fmla="*/ 2029 h 61347"/>
                <a:gd name="connsiteX49" fmla="*/ 9620 w 85199"/>
                <a:gd name="connsiteY49" fmla="*/ 7158 h 61347"/>
                <a:gd name="connsiteX50" fmla="*/ 11543 w 85199"/>
                <a:gd name="connsiteY50" fmla="*/ 11002 h 61347"/>
                <a:gd name="connsiteX51" fmla="*/ 15379 w 85199"/>
                <a:gd name="connsiteY51" fmla="*/ 14179 h 6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5199" h="61347">
                  <a:moveTo>
                    <a:pt x="15379" y="14179"/>
                  </a:moveTo>
                  <a:cubicBezTo>
                    <a:pt x="16588" y="15007"/>
                    <a:pt x="17388" y="15264"/>
                    <a:pt x="18587" y="16102"/>
                  </a:cubicBezTo>
                  <a:cubicBezTo>
                    <a:pt x="20777" y="17596"/>
                    <a:pt x="22852" y="18071"/>
                    <a:pt x="23709" y="20583"/>
                  </a:cubicBezTo>
                  <a:cubicBezTo>
                    <a:pt x="24290" y="22239"/>
                    <a:pt x="24195" y="23390"/>
                    <a:pt x="23709" y="25075"/>
                  </a:cubicBezTo>
                  <a:cubicBezTo>
                    <a:pt x="23119" y="27139"/>
                    <a:pt x="19939" y="27482"/>
                    <a:pt x="20520" y="29566"/>
                  </a:cubicBezTo>
                  <a:cubicBezTo>
                    <a:pt x="20996" y="31297"/>
                    <a:pt x="22652" y="31535"/>
                    <a:pt x="24357" y="32125"/>
                  </a:cubicBezTo>
                  <a:cubicBezTo>
                    <a:pt x="27470" y="33191"/>
                    <a:pt x="29440" y="30346"/>
                    <a:pt x="32687" y="30850"/>
                  </a:cubicBezTo>
                  <a:cubicBezTo>
                    <a:pt x="35676" y="31288"/>
                    <a:pt x="39217" y="31069"/>
                    <a:pt x="39741" y="34047"/>
                  </a:cubicBezTo>
                  <a:cubicBezTo>
                    <a:pt x="40369" y="37625"/>
                    <a:pt x="34267" y="35598"/>
                    <a:pt x="30764" y="36616"/>
                  </a:cubicBezTo>
                  <a:cubicBezTo>
                    <a:pt x="27270" y="37606"/>
                    <a:pt x="25404" y="38672"/>
                    <a:pt x="21796" y="39186"/>
                  </a:cubicBezTo>
                  <a:cubicBezTo>
                    <a:pt x="18330" y="39642"/>
                    <a:pt x="16293" y="38681"/>
                    <a:pt x="12818" y="39186"/>
                  </a:cubicBezTo>
                  <a:cubicBezTo>
                    <a:pt x="8668" y="39766"/>
                    <a:pt x="5536" y="39423"/>
                    <a:pt x="2565" y="42383"/>
                  </a:cubicBezTo>
                  <a:cubicBezTo>
                    <a:pt x="1280" y="43648"/>
                    <a:pt x="81" y="44428"/>
                    <a:pt x="4" y="46227"/>
                  </a:cubicBezTo>
                  <a:cubicBezTo>
                    <a:pt x="-72" y="47901"/>
                    <a:pt x="833" y="48796"/>
                    <a:pt x="1927" y="50052"/>
                  </a:cubicBezTo>
                  <a:cubicBezTo>
                    <a:pt x="4450" y="53002"/>
                    <a:pt x="7668" y="52317"/>
                    <a:pt x="11543" y="52630"/>
                  </a:cubicBezTo>
                  <a:cubicBezTo>
                    <a:pt x="13285" y="52773"/>
                    <a:pt x="14475" y="53439"/>
                    <a:pt x="16027" y="52630"/>
                  </a:cubicBezTo>
                  <a:cubicBezTo>
                    <a:pt x="17616" y="51793"/>
                    <a:pt x="17264" y="50023"/>
                    <a:pt x="18587" y="48786"/>
                  </a:cubicBezTo>
                  <a:cubicBezTo>
                    <a:pt x="20396" y="47121"/>
                    <a:pt x="21938" y="46683"/>
                    <a:pt x="24357" y="46227"/>
                  </a:cubicBezTo>
                  <a:cubicBezTo>
                    <a:pt x="26318" y="45856"/>
                    <a:pt x="27546" y="46731"/>
                    <a:pt x="29478" y="46227"/>
                  </a:cubicBezTo>
                  <a:cubicBezTo>
                    <a:pt x="31439" y="45703"/>
                    <a:pt x="31954" y="43658"/>
                    <a:pt x="33972" y="43658"/>
                  </a:cubicBezTo>
                  <a:cubicBezTo>
                    <a:pt x="35990" y="43658"/>
                    <a:pt x="36685" y="45256"/>
                    <a:pt x="38456" y="46227"/>
                  </a:cubicBezTo>
                  <a:cubicBezTo>
                    <a:pt x="40921" y="47549"/>
                    <a:pt x="42882" y="47454"/>
                    <a:pt x="44872" y="49424"/>
                  </a:cubicBezTo>
                  <a:cubicBezTo>
                    <a:pt x="46148" y="50689"/>
                    <a:pt x="47623" y="51489"/>
                    <a:pt x="47433" y="53268"/>
                  </a:cubicBezTo>
                  <a:cubicBezTo>
                    <a:pt x="47138" y="56018"/>
                    <a:pt x="43139" y="53839"/>
                    <a:pt x="40379" y="53896"/>
                  </a:cubicBezTo>
                  <a:cubicBezTo>
                    <a:pt x="36618" y="53991"/>
                    <a:pt x="33524" y="50718"/>
                    <a:pt x="30764" y="53268"/>
                  </a:cubicBezTo>
                  <a:cubicBezTo>
                    <a:pt x="29697" y="54257"/>
                    <a:pt x="28964" y="55019"/>
                    <a:pt x="28850" y="56465"/>
                  </a:cubicBezTo>
                  <a:cubicBezTo>
                    <a:pt x="28621" y="59110"/>
                    <a:pt x="31468" y="60043"/>
                    <a:pt x="33972" y="60956"/>
                  </a:cubicBezTo>
                  <a:cubicBezTo>
                    <a:pt x="36323" y="61803"/>
                    <a:pt x="37884" y="61023"/>
                    <a:pt x="40379" y="60956"/>
                  </a:cubicBezTo>
                  <a:cubicBezTo>
                    <a:pt x="44139" y="60851"/>
                    <a:pt x="46262" y="60728"/>
                    <a:pt x="49994" y="60319"/>
                  </a:cubicBezTo>
                  <a:cubicBezTo>
                    <a:pt x="54525" y="59814"/>
                    <a:pt x="57020" y="59082"/>
                    <a:pt x="61532" y="58387"/>
                  </a:cubicBezTo>
                  <a:cubicBezTo>
                    <a:pt x="65273" y="57835"/>
                    <a:pt x="67377" y="57502"/>
                    <a:pt x="71138" y="57112"/>
                  </a:cubicBezTo>
                  <a:cubicBezTo>
                    <a:pt x="74641" y="56770"/>
                    <a:pt x="76907" y="57892"/>
                    <a:pt x="80115" y="56474"/>
                  </a:cubicBezTo>
                  <a:cubicBezTo>
                    <a:pt x="82086" y="55618"/>
                    <a:pt x="83571" y="55161"/>
                    <a:pt x="84599" y="53277"/>
                  </a:cubicBezTo>
                  <a:cubicBezTo>
                    <a:pt x="86055" y="50623"/>
                    <a:pt x="84561" y="48348"/>
                    <a:pt x="83314" y="45580"/>
                  </a:cubicBezTo>
                  <a:cubicBezTo>
                    <a:pt x="81791" y="42192"/>
                    <a:pt x="79315" y="41374"/>
                    <a:pt x="76907" y="38539"/>
                  </a:cubicBezTo>
                  <a:cubicBezTo>
                    <a:pt x="74841" y="36103"/>
                    <a:pt x="74984" y="32315"/>
                    <a:pt x="71776" y="32135"/>
                  </a:cubicBezTo>
                  <a:cubicBezTo>
                    <a:pt x="70205" y="32040"/>
                    <a:pt x="69405" y="32820"/>
                    <a:pt x="67939" y="33419"/>
                  </a:cubicBezTo>
                  <a:cubicBezTo>
                    <a:pt x="65026" y="34580"/>
                    <a:pt x="61618" y="40299"/>
                    <a:pt x="60894" y="37264"/>
                  </a:cubicBezTo>
                  <a:cubicBezTo>
                    <a:pt x="60304" y="34818"/>
                    <a:pt x="63864" y="34476"/>
                    <a:pt x="64731" y="32135"/>
                  </a:cubicBezTo>
                  <a:cubicBezTo>
                    <a:pt x="65435" y="30251"/>
                    <a:pt x="65911" y="28957"/>
                    <a:pt x="65369" y="26997"/>
                  </a:cubicBezTo>
                  <a:cubicBezTo>
                    <a:pt x="64245" y="22886"/>
                    <a:pt x="58571" y="25674"/>
                    <a:pt x="55116" y="23171"/>
                  </a:cubicBezTo>
                  <a:cubicBezTo>
                    <a:pt x="53126" y="21716"/>
                    <a:pt x="52897" y="19660"/>
                    <a:pt x="50632" y="18680"/>
                  </a:cubicBezTo>
                  <a:cubicBezTo>
                    <a:pt x="49013" y="17976"/>
                    <a:pt x="47547" y="19118"/>
                    <a:pt x="46148" y="18043"/>
                  </a:cubicBezTo>
                  <a:cubicBezTo>
                    <a:pt x="44320" y="16654"/>
                    <a:pt x="46091" y="14237"/>
                    <a:pt x="44872" y="12286"/>
                  </a:cubicBezTo>
                  <a:cubicBezTo>
                    <a:pt x="43539" y="10164"/>
                    <a:pt x="41968" y="9565"/>
                    <a:pt x="39741" y="8442"/>
                  </a:cubicBezTo>
                  <a:cubicBezTo>
                    <a:pt x="36542" y="6843"/>
                    <a:pt x="33705" y="8575"/>
                    <a:pt x="30764" y="6529"/>
                  </a:cubicBezTo>
                  <a:cubicBezTo>
                    <a:pt x="28878" y="5197"/>
                    <a:pt x="28831" y="3332"/>
                    <a:pt x="26917" y="2029"/>
                  </a:cubicBezTo>
                  <a:cubicBezTo>
                    <a:pt x="24756" y="582"/>
                    <a:pt x="23109" y="278"/>
                    <a:pt x="20520" y="116"/>
                  </a:cubicBezTo>
                  <a:cubicBezTo>
                    <a:pt x="17188" y="-103"/>
                    <a:pt x="14598" y="-255"/>
                    <a:pt x="12180" y="2029"/>
                  </a:cubicBezTo>
                  <a:cubicBezTo>
                    <a:pt x="10562" y="3570"/>
                    <a:pt x="9458" y="4940"/>
                    <a:pt x="9620" y="7158"/>
                  </a:cubicBezTo>
                  <a:cubicBezTo>
                    <a:pt x="9743" y="8832"/>
                    <a:pt x="10524" y="9679"/>
                    <a:pt x="11543" y="11002"/>
                  </a:cubicBezTo>
                  <a:cubicBezTo>
                    <a:pt x="12723" y="12514"/>
                    <a:pt x="13780" y="13047"/>
                    <a:pt x="15379" y="1417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4" name="任意形状 539"/>
            <p:cNvSpPr/>
            <p:nvPr/>
          </p:nvSpPr>
          <p:spPr>
            <a:xfrm>
              <a:off x="13078940" y="6258557"/>
              <a:ext cx="42673" cy="18272"/>
            </a:xfrm>
            <a:custGeom>
              <a:avLst/>
              <a:gdLst>
                <a:gd name="connsiteX0" fmla="*/ 27922 w 42673"/>
                <a:gd name="connsiteY0" fmla="*/ 9149 h 18272"/>
                <a:gd name="connsiteX1" fmla="*/ 20868 w 42673"/>
                <a:gd name="connsiteY1" fmla="*/ 6580 h 18272"/>
                <a:gd name="connsiteX2" fmla="*/ 15737 w 42673"/>
                <a:gd name="connsiteY2" fmla="*/ 6580 h 18272"/>
                <a:gd name="connsiteX3" fmla="*/ 9968 w 42673"/>
                <a:gd name="connsiteY3" fmla="*/ 814 h 18272"/>
                <a:gd name="connsiteX4" fmla="*/ 2285 w 42673"/>
                <a:gd name="connsiteY4" fmla="*/ 1452 h 18272"/>
                <a:gd name="connsiteX5" fmla="*/ 362 w 42673"/>
                <a:gd name="connsiteY5" fmla="*/ 7218 h 18272"/>
                <a:gd name="connsiteX6" fmla="*/ 6769 w 42673"/>
                <a:gd name="connsiteY6" fmla="*/ 9140 h 18272"/>
                <a:gd name="connsiteX7" fmla="*/ 11891 w 42673"/>
                <a:gd name="connsiteY7" fmla="*/ 12337 h 18272"/>
                <a:gd name="connsiteX8" fmla="*/ 17022 w 42673"/>
                <a:gd name="connsiteY8" fmla="*/ 14259 h 18272"/>
                <a:gd name="connsiteX9" fmla="*/ 23429 w 42673"/>
                <a:gd name="connsiteY9" fmla="*/ 16181 h 18272"/>
                <a:gd name="connsiteX10" fmla="*/ 27922 w 42673"/>
                <a:gd name="connsiteY10" fmla="*/ 18094 h 18272"/>
                <a:gd name="connsiteX11" fmla="*/ 34329 w 42673"/>
                <a:gd name="connsiteY11" fmla="*/ 17466 h 18272"/>
                <a:gd name="connsiteX12" fmla="*/ 42659 w 42673"/>
                <a:gd name="connsiteY12" fmla="*/ 14259 h 18272"/>
                <a:gd name="connsiteX13" fmla="*/ 36252 w 42673"/>
                <a:gd name="connsiteY13" fmla="*/ 10415 h 18272"/>
                <a:gd name="connsiteX14" fmla="*/ 27922 w 42673"/>
                <a:gd name="connsiteY14" fmla="*/ 9149 h 1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673" h="18272">
                  <a:moveTo>
                    <a:pt x="27922" y="9149"/>
                  </a:moveTo>
                  <a:cubicBezTo>
                    <a:pt x="25086" y="8407"/>
                    <a:pt x="23762" y="6990"/>
                    <a:pt x="20868" y="6580"/>
                  </a:cubicBezTo>
                  <a:cubicBezTo>
                    <a:pt x="18888" y="6304"/>
                    <a:pt x="17650" y="7180"/>
                    <a:pt x="15737" y="6580"/>
                  </a:cubicBezTo>
                  <a:cubicBezTo>
                    <a:pt x="12700" y="5638"/>
                    <a:pt x="12976" y="1861"/>
                    <a:pt x="9968" y="814"/>
                  </a:cubicBezTo>
                  <a:cubicBezTo>
                    <a:pt x="7131" y="-176"/>
                    <a:pt x="4494" y="-575"/>
                    <a:pt x="2285" y="1452"/>
                  </a:cubicBezTo>
                  <a:cubicBezTo>
                    <a:pt x="543" y="3060"/>
                    <a:pt x="-628" y="5068"/>
                    <a:pt x="362" y="7218"/>
                  </a:cubicBezTo>
                  <a:cubicBezTo>
                    <a:pt x="1448" y="9597"/>
                    <a:pt x="4265" y="8388"/>
                    <a:pt x="6769" y="9140"/>
                  </a:cubicBezTo>
                  <a:cubicBezTo>
                    <a:pt x="9520" y="10139"/>
                    <a:pt x="9777" y="11319"/>
                    <a:pt x="11891" y="12337"/>
                  </a:cubicBezTo>
                  <a:cubicBezTo>
                    <a:pt x="13823" y="13279"/>
                    <a:pt x="15004" y="13574"/>
                    <a:pt x="17022" y="14259"/>
                  </a:cubicBezTo>
                  <a:cubicBezTo>
                    <a:pt x="19497" y="15106"/>
                    <a:pt x="20983" y="15268"/>
                    <a:pt x="23429" y="16181"/>
                  </a:cubicBezTo>
                  <a:cubicBezTo>
                    <a:pt x="25219" y="16838"/>
                    <a:pt x="26047" y="17751"/>
                    <a:pt x="27922" y="18094"/>
                  </a:cubicBezTo>
                  <a:cubicBezTo>
                    <a:pt x="30388" y="18579"/>
                    <a:pt x="31873" y="17980"/>
                    <a:pt x="34329" y="17466"/>
                  </a:cubicBezTo>
                  <a:cubicBezTo>
                    <a:pt x="37728" y="16733"/>
                    <a:pt x="42983" y="17723"/>
                    <a:pt x="42659" y="14259"/>
                  </a:cubicBezTo>
                  <a:cubicBezTo>
                    <a:pt x="42393" y="11348"/>
                    <a:pt x="38985" y="11433"/>
                    <a:pt x="36252" y="10415"/>
                  </a:cubicBezTo>
                  <a:cubicBezTo>
                    <a:pt x="33178" y="9273"/>
                    <a:pt x="31102" y="9987"/>
                    <a:pt x="27922" y="914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5" name="任意形状 540"/>
            <p:cNvSpPr/>
            <p:nvPr/>
          </p:nvSpPr>
          <p:spPr>
            <a:xfrm>
              <a:off x="13130972" y="6258000"/>
              <a:ext cx="6582" cy="4851"/>
            </a:xfrm>
            <a:custGeom>
              <a:avLst/>
              <a:gdLst>
                <a:gd name="connsiteX0" fmla="*/ 166 w 6582"/>
                <a:gd name="connsiteY0" fmla="*/ 762 h 4851"/>
                <a:gd name="connsiteX1" fmla="*/ 804 w 6582"/>
                <a:gd name="connsiteY1" fmla="*/ 3331 h 4851"/>
                <a:gd name="connsiteX2" fmla="*/ 6573 w 6582"/>
                <a:gd name="connsiteY2" fmla="*/ 3331 h 4851"/>
                <a:gd name="connsiteX3" fmla="*/ 4012 w 6582"/>
                <a:gd name="connsiteY3" fmla="*/ 762 h 4851"/>
                <a:gd name="connsiteX4" fmla="*/ 166 w 6582"/>
                <a:gd name="connsiteY4" fmla="*/ 762 h 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2" h="4851">
                  <a:moveTo>
                    <a:pt x="166" y="762"/>
                  </a:moveTo>
                  <a:cubicBezTo>
                    <a:pt x="-262" y="1704"/>
                    <a:pt x="204" y="2494"/>
                    <a:pt x="804" y="3331"/>
                  </a:cubicBezTo>
                  <a:cubicBezTo>
                    <a:pt x="2127" y="5149"/>
                    <a:pt x="6821" y="5558"/>
                    <a:pt x="6573" y="3331"/>
                  </a:cubicBezTo>
                  <a:cubicBezTo>
                    <a:pt x="6411" y="1933"/>
                    <a:pt x="5317" y="1324"/>
                    <a:pt x="4012" y="762"/>
                  </a:cubicBezTo>
                  <a:cubicBezTo>
                    <a:pt x="2622" y="172"/>
                    <a:pt x="795" y="-608"/>
                    <a:pt x="166" y="762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6" name="任意形状 541"/>
            <p:cNvSpPr/>
            <p:nvPr/>
          </p:nvSpPr>
          <p:spPr>
            <a:xfrm>
              <a:off x="13147708" y="6239410"/>
              <a:ext cx="80233" cy="14249"/>
            </a:xfrm>
            <a:custGeom>
              <a:avLst/>
              <a:gdLst>
                <a:gd name="connsiteX0" fmla="*/ 5231 w 80233"/>
                <a:gd name="connsiteY0" fmla="*/ 8410 h 14249"/>
                <a:gd name="connsiteX1" fmla="*/ 12923 w 80233"/>
                <a:gd name="connsiteY1" fmla="*/ 8410 h 14249"/>
                <a:gd name="connsiteX2" fmla="*/ 18702 w 80233"/>
                <a:gd name="connsiteY2" fmla="*/ 9694 h 14249"/>
                <a:gd name="connsiteX3" fmla="*/ 26384 w 80233"/>
                <a:gd name="connsiteY3" fmla="*/ 10979 h 14249"/>
                <a:gd name="connsiteX4" fmla="*/ 33439 w 80233"/>
                <a:gd name="connsiteY4" fmla="*/ 8410 h 14249"/>
                <a:gd name="connsiteX5" fmla="*/ 41131 w 80233"/>
                <a:gd name="connsiteY5" fmla="*/ 10332 h 14249"/>
                <a:gd name="connsiteX6" fmla="*/ 48175 w 80233"/>
                <a:gd name="connsiteY6" fmla="*/ 10969 h 14249"/>
                <a:gd name="connsiteX7" fmla="*/ 57153 w 80233"/>
                <a:gd name="connsiteY7" fmla="*/ 13538 h 14249"/>
                <a:gd name="connsiteX8" fmla="*/ 70604 w 80233"/>
                <a:gd name="connsiteY8" fmla="*/ 13538 h 14249"/>
                <a:gd name="connsiteX9" fmla="*/ 78297 w 80233"/>
                <a:gd name="connsiteY9" fmla="*/ 10969 h 14249"/>
                <a:gd name="connsiteX10" fmla="*/ 80220 w 80233"/>
                <a:gd name="connsiteY10" fmla="*/ 7135 h 14249"/>
                <a:gd name="connsiteX11" fmla="*/ 73165 w 80233"/>
                <a:gd name="connsiteY11" fmla="*/ 4556 h 14249"/>
                <a:gd name="connsiteX12" fmla="*/ 69319 w 80233"/>
                <a:gd name="connsiteY12" fmla="*/ 6488 h 14249"/>
                <a:gd name="connsiteX13" fmla="*/ 68044 w 80233"/>
                <a:gd name="connsiteY13" fmla="*/ 2644 h 14249"/>
                <a:gd name="connsiteX14" fmla="*/ 61637 w 80233"/>
                <a:gd name="connsiteY14" fmla="*/ 1359 h 14249"/>
                <a:gd name="connsiteX15" fmla="*/ 57153 w 80233"/>
                <a:gd name="connsiteY15" fmla="*/ 3281 h 14249"/>
                <a:gd name="connsiteX16" fmla="*/ 52021 w 80233"/>
                <a:gd name="connsiteY16" fmla="*/ 2006 h 14249"/>
                <a:gd name="connsiteX17" fmla="*/ 44977 w 80233"/>
                <a:gd name="connsiteY17" fmla="*/ 2634 h 14249"/>
                <a:gd name="connsiteX18" fmla="*/ 36637 w 80233"/>
                <a:gd name="connsiteY18" fmla="*/ 65 h 14249"/>
                <a:gd name="connsiteX19" fmla="*/ 32153 w 80233"/>
                <a:gd name="connsiteY19" fmla="*/ 1996 h 14249"/>
                <a:gd name="connsiteX20" fmla="*/ 25109 w 80233"/>
                <a:gd name="connsiteY20" fmla="*/ 1996 h 14249"/>
                <a:gd name="connsiteX21" fmla="*/ 20615 w 80233"/>
                <a:gd name="connsiteY21" fmla="*/ 712 h 14249"/>
                <a:gd name="connsiteX22" fmla="*/ 12285 w 80233"/>
                <a:gd name="connsiteY22" fmla="*/ 1996 h 14249"/>
                <a:gd name="connsiteX23" fmla="*/ 2032 w 80233"/>
                <a:gd name="connsiteY23" fmla="*/ 2624 h 14249"/>
                <a:gd name="connsiteX24" fmla="*/ 747 w 80233"/>
                <a:gd name="connsiteY24" fmla="*/ 8381 h 14249"/>
                <a:gd name="connsiteX25" fmla="*/ 5231 w 80233"/>
                <a:gd name="connsiteY25" fmla="*/ 8410 h 1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233" h="14249">
                  <a:moveTo>
                    <a:pt x="5231" y="8410"/>
                  </a:moveTo>
                  <a:cubicBezTo>
                    <a:pt x="8239" y="8410"/>
                    <a:pt x="9953" y="8048"/>
                    <a:pt x="12923" y="8410"/>
                  </a:cubicBezTo>
                  <a:cubicBezTo>
                    <a:pt x="15217" y="8695"/>
                    <a:pt x="16436" y="9247"/>
                    <a:pt x="18702" y="9694"/>
                  </a:cubicBezTo>
                  <a:cubicBezTo>
                    <a:pt x="21681" y="10294"/>
                    <a:pt x="23366" y="11274"/>
                    <a:pt x="26384" y="10979"/>
                  </a:cubicBezTo>
                  <a:cubicBezTo>
                    <a:pt x="29307" y="10703"/>
                    <a:pt x="30516" y="8600"/>
                    <a:pt x="33439" y="8410"/>
                  </a:cubicBezTo>
                  <a:cubicBezTo>
                    <a:pt x="36523" y="8229"/>
                    <a:pt x="38075" y="9827"/>
                    <a:pt x="41131" y="10332"/>
                  </a:cubicBezTo>
                  <a:cubicBezTo>
                    <a:pt x="43853" y="10788"/>
                    <a:pt x="45453" y="10503"/>
                    <a:pt x="48175" y="10969"/>
                  </a:cubicBezTo>
                  <a:cubicBezTo>
                    <a:pt x="51764" y="11597"/>
                    <a:pt x="53554" y="12939"/>
                    <a:pt x="57153" y="13538"/>
                  </a:cubicBezTo>
                  <a:cubicBezTo>
                    <a:pt x="62332" y="14395"/>
                    <a:pt x="65464" y="14576"/>
                    <a:pt x="70604" y="13538"/>
                  </a:cubicBezTo>
                  <a:cubicBezTo>
                    <a:pt x="73708" y="12910"/>
                    <a:pt x="76193" y="13339"/>
                    <a:pt x="78297" y="10969"/>
                  </a:cubicBezTo>
                  <a:cubicBezTo>
                    <a:pt x="79410" y="9723"/>
                    <a:pt x="80362" y="8790"/>
                    <a:pt x="80220" y="7135"/>
                  </a:cubicBezTo>
                  <a:cubicBezTo>
                    <a:pt x="79982" y="4223"/>
                    <a:pt x="76050" y="4071"/>
                    <a:pt x="73165" y="4556"/>
                  </a:cubicBezTo>
                  <a:cubicBezTo>
                    <a:pt x="71528" y="4861"/>
                    <a:pt x="70852" y="7182"/>
                    <a:pt x="69319" y="6488"/>
                  </a:cubicBezTo>
                  <a:cubicBezTo>
                    <a:pt x="67882" y="5821"/>
                    <a:pt x="69081" y="3833"/>
                    <a:pt x="68044" y="2644"/>
                  </a:cubicBezTo>
                  <a:cubicBezTo>
                    <a:pt x="66378" y="712"/>
                    <a:pt x="64159" y="988"/>
                    <a:pt x="61637" y="1359"/>
                  </a:cubicBezTo>
                  <a:cubicBezTo>
                    <a:pt x="59761" y="1644"/>
                    <a:pt x="59047" y="3110"/>
                    <a:pt x="57153" y="3281"/>
                  </a:cubicBezTo>
                  <a:cubicBezTo>
                    <a:pt x="55096" y="3481"/>
                    <a:pt x="54078" y="2215"/>
                    <a:pt x="52021" y="2006"/>
                  </a:cubicBezTo>
                  <a:cubicBezTo>
                    <a:pt x="49280" y="1730"/>
                    <a:pt x="47728" y="2881"/>
                    <a:pt x="44977" y="2634"/>
                  </a:cubicBezTo>
                  <a:cubicBezTo>
                    <a:pt x="41588" y="2358"/>
                    <a:pt x="39998" y="-459"/>
                    <a:pt x="36637" y="65"/>
                  </a:cubicBezTo>
                  <a:cubicBezTo>
                    <a:pt x="34762" y="369"/>
                    <a:pt x="34000" y="1540"/>
                    <a:pt x="32153" y="1996"/>
                  </a:cubicBezTo>
                  <a:cubicBezTo>
                    <a:pt x="29488" y="2634"/>
                    <a:pt x="27812" y="2443"/>
                    <a:pt x="25109" y="1996"/>
                  </a:cubicBezTo>
                  <a:cubicBezTo>
                    <a:pt x="23319" y="1692"/>
                    <a:pt x="22424" y="940"/>
                    <a:pt x="20615" y="712"/>
                  </a:cubicBezTo>
                  <a:cubicBezTo>
                    <a:pt x="17359" y="303"/>
                    <a:pt x="15560" y="1625"/>
                    <a:pt x="12285" y="1996"/>
                  </a:cubicBezTo>
                  <a:cubicBezTo>
                    <a:pt x="8306" y="2443"/>
                    <a:pt x="4498" y="-535"/>
                    <a:pt x="2032" y="2624"/>
                  </a:cubicBezTo>
                  <a:cubicBezTo>
                    <a:pt x="614" y="4442"/>
                    <a:pt x="-967" y="6859"/>
                    <a:pt x="747" y="8381"/>
                  </a:cubicBezTo>
                  <a:cubicBezTo>
                    <a:pt x="2061" y="9589"/>
                    <a:pt x="3489" y="8410"/>
                    <a:pt x="5231" y="841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7" name="任意形状 542"/>
            <p:cNvSpPr/>
            <p:nvPr/>
          </p:nvSpPr>
          <p:spPr>
            <a:xfrm>
              <a:off x="12937533" y="6266151"/>
              <a:ext cx="52024" cy="13107"/>
            </a:xfrm>
            <a:custGeom>
              <a:avLst/>
              <a:gdLst>
                <a:gd name="connsiteX0" fmla="*/ 3300 w 52024"/>
                <a:gd name="connsiteY0" fmla="*/ 7930 h 13107"/>
                <a:gd name="connsiteX1" fmla="*/ 9707 w 52024"/>
                <a:gd name="connsiteY1" fmla="*/ 8577 h 13107"/>
                <a:gd name="connsiteX2" fmla="*/ 13554 w 52024"/>
                <a:gd name="connsiteY2" fmla="*/ 12421 h 13107"/>
                <a:gd name="connsiteX3" fmla="*/ 21893 w 52024"/>
                <a:gd name="connsiteY3" fmla="*/ 12421 h 13107"/>
                <a:gd name="connsiteX4" fmla="*/ 31499 w 52024"/>
                <a:gd name="connsiteY4" fmla="*/ 11784 h 13107"/>
                <a:gd name="connsiteX5" fmla="*/ 41752 w 52024"/>
                <a:gd name="connsiteY5" fmla="*/ 10490 h 13107"/>
                <a:gd name="connsiteX6" fmla="*/ 48159 w 52024"/>
                <a:gd name="connsiteY6" fmla="*/ 8577 h 13107"/>
                <a:gd name="connsiteX7" fmla="*/ 52005 w 52024"/>
                <a:gd name="connsiteY7" fmla="*/ 6008 h 13107"/>
                <a:gd name="connsiteX8" fmla="*/ 47521 w 52024"/>
                <a:gd name="connsiteY8" fmla="*/ 4724 h 13107"/>
                <a:gd name="connsiteX9" fmla="*/ 37268 w 52024"/>
                <a:gd name="connsiteY9" fmla="*/ 4086 h 13107"/>
                <a:gd name="connsiteX10" fmla="*/ 31499 w 52024"/>
                <a:gd name="connsiteY10" fmla="*/ 4724 h 13107"/>
                <a:gd name="connsiteX11" fmla="*/ 23159 w 52024"/>
                <a:gd name="connsiteY11" fmla="*/ 4724 h 13107"/>
                <a:gd name="connsiteX12" fmla="*/ 16762 w 52024"/>
                <a:gd name="connsiteY12" fmla="*/ 4086 h 13107"/>
                <a:gd name="connsiteX13" fmla="*/ 7784 w 52024"/>
                <a:gd name="connsiteY13" fmla="*/ 1527 h 13107"/>
                <a:gd name="connsiteX14" fmla="*/ 730 w 52024"/>
                <a:gd name="connsiteY14" fmla="*/ 880 h 13107"/>
                <a:gd name="connsiteX15" fmla="*/ 3300 w 52024"/>
                <a:gd name="connsiteY15" fmla="*/ 7930 h 1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024" h="13107">
                  <a:moveTo>
                    <a:pt x="3300" y="7930"/>
                  </a:moveTo>
                  <a:cubicBezTo>
                    <a:pt x="5357" y="9377"/>
                    <a:pt x="7470" y="7426"/>
                    <a:pt x="9707" y="8577"/>
                  </a:cubicBezTo>
                  <a:cubicBezTo>
                    <a:pt x="11602" y="9548"/>
                    <a:pt x="11669" y="11441"/>
                    <a:pt x="13554" y="12421"/>
                  </a:cubicBezTo>
                  <a:cubicBezTo>
                    <a:pt x="16438" y="13915"/>
                    <a:pt x="18637" y="12517"/>
                    <a:pt x="21893" y="12421"/>
                  </a:cubicBezTo>
                  <a:cubicBezTo>
                    <a:pt x="25644" y="12298"/>
                    <a:pt x="27757" y="12136"/>
                    <a:pt x="31499" y="11784"/>
                  </a:cubicBezTo>
                  <a:cubicBezTo>
                    <a:pt x="35507" y="11394"/>
                    <a:pt x="37820" y="11394"/>
                    <a:pt x="41752" y="10490"/>
                  </a:cubicBezTo>
                  <a:cubicBezTo>
                    <a:pt x="44293" y="9909"/>
                    <a:pt x="45836" y="9748"/>
                    <a:pt x="48159" y="8577"/>
                  </a:cubicBezTo>
                  <a:cubicBezTo>
                    <a:pt x="49768" y="7769"/>
                    <a:pt x="52271" y="7797"/>
                    <a:pt x="52005" y="6008"/>
                  </a:cubicBezTo>
                  <a:cubicBezTo>
                    <a:pt x="51738" y="4210"/>
                    <a:pt x="49301" y="5114"/>
                    <a:pt x="47521" y="4724"/>
                  </a:cubicBezTo>
                  <a:cubicBezTo>
                    <a:pt x="43608" y="3886"/>
                    <a:pt x="41266" y="3886"/>
                    <a:pt x="37268" y="4086"/>
                  </a:cubicBezTo>
                  <a:cubicBezTo>
                    <a:pt x="35002" y="4210"/>
                    <a:pt x="33755" y="4581"/>
                    <a:pt x="31499" y="4724"/>
                  </a:cubicBezTo>
                  <a:cubicBezTo>
                    <a:pt x="28262" y="4943"/>
                    <a:pt x="26405" y="4914"/>
                    <a:pt x="23159" y="4724"/>
                  </a:cubicBezTo>
                  <a:cubicBezTo>
                    <a:pt x="20665" y="4591"/>
                    <a:pt x="19237" y="4524"/>
                    <a:pt x="16762" y="4086"/>
                  </a:cubicBezTo>
                  <a:cubicBezTo>
                    <a:pt x="13173" y="3468"/>
                    <a:pt x="11373" y="2145"/>
                    <a:pt x="7784" y="1527"/>
                  </a:cubicBezTo>
                  <a:cubicBezTo>
                    <a:pt x="5071" y="1041"/>
                    <a:pt x="2510" y="-1223"/>
                    <a:pt x="730" y="880"/>
                  </a:cubicBezTo>
                  <a:cubicBezTo>
                    <a:pt x="-1145" y="3125"/>
                    <a:pt x="911" y="6256"/>
                    <a:pt x="3300" y="793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8" name="任意形状 543"/>
            <p:cNvSpPr/>
            <p:nvPr/>
          </p:nvSpPr>
          <p:spPr>
            <a:xfrm>
              <a:off x="12890766" y="6276428"/>
              <a:ext cx="12318" cy="5345"/>
            </a:xfrm>
            <a:custGeom>
              <a:avLst/>
              <a:gdLst>
                <a:gd name="connsiteX0" fmla="*/ 5228 w 12318"/>
                <a:gd name="connsiteY0" fmla="*/ 889 h 5345"/>
                <a:gd name="connsiteX1" fmla="*/ 107 w 12318"/>
                <a:gd name="connsiteY1" fmla="*/ 889 h 5345"/>
                <a:gd name="connsiteX2" fmla="*/ 744 w 12318"/>
                <a:gd name="connsiteY2" fmla="*/ 3458 h 5345"/>
                <a:gd name="connsiteX3" fmla="*/ 5228 w 12318"/>
                <a:gd name="connsiteY3" fmla="*/ 4086 h 5345"/>
                <a:gd name="connsiteX4" fmla="*/ 12283 w 12318"/>
                <a:gd name="connsiteY4" fmla="*/ 4086 h 5345"/>
                <a:gd name="connsiteX5" fmla="*/ 10360 w 12318"/>
                <a:gd name="connsiteY5" fmla="*/ 1526 h 5345"/>
                <a:gd name="connsiteX6" fmla="*/ 5228 w 12318"/>
                <a:gd name="connsiteY6" fmla="*/ 889 h 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18" h="5345">
                  <a:moveTo>
                    <a:pt x="5228" y="889"/>
                  </a:moveTo>
                  <a:cubicBezTo>
                    <a:pt x="3239" y="756"/>
                    <a:pt x="649" y="-1043"/>
                    <a:pt x="107" y="889"/>
                  </a:cubicBezTo>
                  <a:cubicBezTo>
                    <a:pt x="-169" y="1879"/>
                    <a:pt x="107" y="2640"/>
                    <a:pt x="744" y="3458"/>
                  </a:cubicBezTo>
                  <a:cubicBezTo>
                    <a:pt x="1839" y="4847"/>
                    <a:pt x="3477" y="3953"/>
                    <a:pt x="5228" y="4086"/>
                  </a:cubicBezTo>
                  <a:cubicBezTo>
                    <a:pt x="7980" y="4324"/>
                    <a:pt x="12778" y="6798"/>
                    <a:pt x="12283" y="4086"/>
                  </a:cubicBezTo>
                  <a:cubicBezTo>
                    <a:pt x="12064" y="2859"/>
                    <a:pt x="11369" y="2259"/>
                    <a:pt x="10360" y="1526"/>
                  </a:cubicBezTo>
                  <a:cubicBezTo>
                    <a:pt x="8722" y="356"/>
                    <a:pt x="7247" y="1003"/>
                    <a:pt x="5228" y="889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59" name="任意形状 544"/>
            <p:cNvSpPr/>
            <p:nvPr/>
          </p:nvSpPr>
          <p:spPr>
            <a:xfrm>
              <a:off x="12882231" y="6261682"/>
              <a:ext cx="49243" cy="15065"/>
            </a:xfrm>
            <a:custGeom>
              <a:avLst/>
              <a:gdLst>
                <a:gd name="connsiteX0" fmla="*/ 31090 w 49243"/>
                <a:gd name="connsiteY0" fmla="*/ 13066 h 15065"/>
                <a:gd name="connsiteX1" fmla="*/ 36859 w 49243"/>
                <a:gd name="connsiteY1" fmla="*/ 14351 h 15065"/>
                <a:gd name="connsiteX2" fmla="*/ 45189 w 49243"/>
                <a:gd name="connsiteY2" fmla="*/ 14351 h 15065"/>
                <a:gd name="connsiteX3" fmla="*/ 49035 w 49243"/>
                <a:gd name="connsiteY3" fmla="*/ 11144 h 15065"/>
                <a:gd name="connsiteX4" fmla="*/ 39420 w 49243"/>
                <a:gd name="connsiteY4" fmla="*/ 6653 h 15065"/>
                <a:gd name="connsiteX5" fmla="*/ 35583 w 49243"/>
                <a:gd name="connsiteY5" fmla="*/ 4093 h 15065"/>
                <a:gd name="connsiteX6" fmla="*/ 24045 w 49243"/>
                <a:gd name="connsiteY6" fmla="*/ 4093 h 15065"/>
                <a:gd name="connsiteX7" fmla="*/ 18276 w 49243"/>
                <a:gd name="connsiteY7" fmla="*/ 1515 h 15065"/>
                <a:gd name="connsiteX8" fmla="*/ 11231 w 49243"/>
                <a:gd name="connsiteY8" fmla="*/ 886 h 15065"/>
                <a:gd name="connsiteX9" fmla="*/ 1607 w 49243"/>
                <a:gd name="connsiteY9" fmla="*/ 1515 h 15065"/>
                <a:gd name="connsiteX10" fmla="*/ 331 w 49243"/>
                <a:gd name="connsiteY10" fmla="*/ 6643 h 15065"/>
                <a:gd name="connsiteX11" fmla="*/ 7376 w 49243"/>
                <a:gd name="connsiteY11" fmla="*/ 7928 h 15065"/>
                <a:gd name="connsiteX12" fmla="*/ 16353 w 49243"/>
                <a:gd name="connsiteY12" fmla="*/ 11782 h 15065"/>
                <a:gd name="connsiteX13" fmla="*/ 22122 w 49243"/>
                <a:gd name="connsiteY13" fmla="*/ 12400 h 15065"/>
                <a:gd name="connsiteX14" fmla="*/ 31090 w 49243"/>
                <a:gd name="connsiteY14" fmla="*/ 13066 h 1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43" h="15065">
                  <a:moveTo>
                    <a:pt x="31090" y="13066"/>
                  </a:moveTo>
                  <a:cubicBezTo>
                    <a:pt x="33365" y="13437"/>
                    <a:pt x="34574" y="14055"/>
                    <a:pt x="36859" y="14351"/>
                  </a:cubicBezTo>
                  <a:cubicBezTo>
                    <a:pt x="40086" y="14760"/>
                    <a:pt x="42238" y="15730"/>
                    <a:pt x="45189" y="14351"/>
                  </a:cubicBezTo>
                  <a:cubicBezTo>
                    <a:pt x="46960" y="13523"/>
                    <a:pt x="48302" y="12961"/>
                    <a:pt x="49035" y="11144"/>
                  </a:cubicBezTo>
                  <a:cubicBezTo>
                    <a:pt x="50597" y="7309"/>
                    <a:pt x="42962" y="8794"/>
                    <a:pt x="39420" y="6653"/>
                  </a:cubicBezTo>
                  <a:cubicBezTo>
                    <a:pt x="37878" y="5720"/>
                    <a:pt x="37221" y="4835"/>
                    <a:pt x="35583" y="4093"/>
                  </a:cubicBezTo>
                  <a:cubicBezTo>
                    <a:pt x="31471" y="2247"/>
                    <a:pt x="28377" y="5292"/>
                    <a:pt x="24045" y="4093"/>
                  </a:cubicBezTo>
                  <a:cubicBezTo>
                    <a:pt x="21675" y="3437"/>
                    <a:pt x="20647" y="2171"/>
                    <a:pt x="18276" y="1515"/>
                  </a:cubicBezTo>
                  <a:cubicBezTo>
                    <a:pt x="15611" y="810"/>
                    <a:pt x="13983" y="934"/>
                    <a:pt x="11231" y="886"/>
                  </a:cubicBezTo>
                  <a:cubicBezTo>
                    <a:pt x="7471" y="792"/>
                    <a:pt x="3920" y="-1416"/>
                    <a:pt x="1607" y="1515"/>
                  </a:cubicBezTo>
                  <a:cubicBezTo>
                    <a:pt x="341" y="3142"/>
                    <a:pt x="-497" y="4759"/>
                    <a:pt x="331" y="6643"/>
                  </a:cubicBezTo>
                  <a:cubicBezTo>
                    <a:pt x="1454" y="9212"/>
                    <a:pt x="4691" y="7195"/>
                    <a:pt x="7376" y="7928"/>
                  </a:cubicBezTo>
                  <a:cubicBezTo>
                    <a:pt x="11041" y="8965"/>
                    <a:pt x="12631" y="10944"/>
                    <a:pt x="16353" y="11782"/>
                  </a:cubicBezTo>
                  <a:cubicBezTo>
                    <a:pt x="18562" y="12276"/>
                    <a:pt x="19866" y="12200"/>
                    <a:pt x="22122" y="12400"/>
                  </a:cubicBezTo>
                  <a:cubicBezTo>
                    <a:pt x="25616" y="12742"/>
                    <a:pt x="27625" y="12505"/>
                    <a:pt x="31090" y="13066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0" name="任意形状 545"/>
            <p:cNvSpPr/>
            <p:nvPr/>
          </p:nvSpPr>
          <p:spPr>
            <a:xfrm>
              <a:off x="12621618" y="6340660"/>
              <a:ext cx="68646" cy="15592"/>
            </a:xfrm>
            <a:custGeom>
              <a:avLst/>
              <a:gdLst>
                <a:gd name="connsiteX0" fmla="*/ 1344 w 68646"/>
                <a:gd name="connsiteY0" fmla="*/ 6498 h 15592"/>
                <a:gd name="connsiteX1" fmla="*/ 3905 w 68646"/>
                <a:gd name="connsiteY1" fmla="*/ 11617 h 15592"/>
                <a:gd name="connsiteX2" fmla="*/ 15443 w 68646"/>
                <a:gd name="connsiteY2" fmla="*/ 12255 h 15592"/>
                <a:gd name="connsiteX3" fmla="*/ 28266 w 68646"/>
                <a:gd name="connsiteY3" fmla="*/ 13540 h 15592"/>
                <a:gd name="connsiteX4" fmla="*/ 37234 w 68646"/>
                <a:gd name="connsiteY4" fmla="*/ 14815 h 15592"/>
                <a:gd name="connsiteX5" fmla="*/ 49420 w 68646"/>
                <a:gd name="connsiteY5" fmla="*/ 14815 h 15592"/>
                <a:gd name="connsiteX6" fmla="*/ 59663 w 68646"/>
                <a:gd name="connsiteY6" fmla="*/ 14815 h 15592"/>
                <a:gd name="connsiteX7" fmla="*/ 66717 w 68646"/>
                <a:gd name="connsiteY7" fmla="*/ 14815 h 15592"/>
                <a:gd name="connsiteX8" fmla="*/ 68640 w 68646"/>
                <a:gd name="connsiteY8" fmla="*/ 11617 h 15592"/>
                <a:gd name="connsiteX9" fmla="*/ 62871 w 68646"/>
                <a:gd name="connsiteY9" fmla="*/ 9695 h 15592"/>
                <a:gd name="connsiteX10" fmla="*/ 52618 w 68646"/>
                <a:gd name="connsiteY10" fmla="*/ 9695 h 15592"/>
                <a:gd name="connsiteX11" fmla="*/ 46202 w 68646"/>
                <a:gd name="connsiteY11" fmla="*/ 7773 h 15592"/>
                <a:gd name="connsiteX12" fmla="*/ 36587 w 68646"/>
                <a:gd name="connsiteY12" fmla="*/ 5214 h 15592"/>
                <a:gd name="connsiteX13" fmla="*/ 28266 w 68646"/>
                <a:gd name="connsiteY13" fmla="*/ 3929 h 15592"/>
                <a:gd name="connsiteX14" fmla="*/ 19927 w 68646"/>
                <a:gd name="connsiteY14" fmla="*/ 3292 h 15592"/>
                <a:gd name="connsiteX15" fmla="*/ 10321 w 68646"/>
                <a:gd name="connsiteY15" fmla="*/ 1370 h 15592"/>
                <a:gd name="connsiteX16" fmla="*/ 68 w 68646"/>
                <a:gd name="connsiteY16" fmla="*/ 2007 h 15592"/>
                <a:gd name="connsiteX17" fmla="*/ 1344 w 68646"/>
                <a:gd name="connsiteY17" fmla="*/ 6498 h 1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646" h="15592">
                  <a:moveTo>
                    <a:pt x="1344" y="6498"/>
                  </a:moveTo>
                  <a:cubicBezTo>
                    <a:pt x="2134" y="8582"/>
                    <a:pt x="2315" y="10067"/>
                    <a:pt x="3905" y="11617"/>
                  </a:cubicBezTo>
                  <a:cubicBezTo>
                    <a:pt x="7132" y="14767"/>
                    <a:pt x="10949" y="11913"/>
                    <a:pt x="15443" y="12255"/>
                  </a:cubicBezTo>
                  <a:cubicBezTo>
                    <a:pt x="20450" y="12645"/>
                    <a:pt x="23278" y="12912"/>
                    <a:pt x="28266" y="13540"/>
                  </a:cubicBezTo>
                  <a:cubicBezTo>
                    <a:pt x="31770" y="13968"/>
                    <a:pt x="33712" y="14539"/>
                    <a:pt x="37234" y="14815"/>
                  </a:cubicBezTo>
                  <a:cubicBezTo>
                    <a:pt x="41966" y="15214"/>
                    <a:pt x="44660" y="14815"/>
                    <a:pt x="49420" y="14815"/>
                  </a:cubicBezTo>
                  <a:lnTo>
                    <a:pt x="59663" y="14815"/>
                  </a:lnTo>
                  <a:cubicBezTo>
                    <a:pt x="62414" y="14815"/>
                    <a:pt x="64585" y="16565"/>
                    <a:pt x="66717" y="14815"/>
                  </a:cubicBezTo>
                  <a:cubicBezTo>
                    <a:pt x="67841" y="13892"/>
                    <a:pt x="68726" y="13083"/>
                    <a:pt x="68640" y="11617"/>
                  </a:cubicBezTo>
                  <a:cubicBezTo>
                    <a:pt x="68479" y="9248"/>
                    <a:pt x="65194" y="10181"/>
                    <a:pt x="62871" y="9695"/>
                  </a:cubicBezTo>
                  <a:cubicBezTo>
                    <a:pt x="58949" y="8896"/>
                    <a:pt x="56560" y="10400"/>
                    <a:pt x="52618" y="9695"/>
                  </a:cubicBezTo>
                  <a:cubicBezTo>
                    <a:pt x="50048" y="9239"/>
                    <a:pt x="48715" y="8487"/>
                    <a:pt x="46202" y="7773"/>
                  </a:cubicBezTo>
                  <a:cubicBezTo>
                    <a:pt x="42480" y="6717"/>
                    <a:pt x="40395" y="5994"/>
                    <a:pt x="36587" y="5214"/>
                  </a:cubicBezTo>
                  <a:cubicBezTo>
                    <a:pt x="33369" y="4557"/>
                    <a:pt x="31532" y="4300"/>
                    <a:pt x="28266" y="3929"/>
                  </a:cubicBezTo>
                  <a:cubicBezTo>
                    <a:pt x="25020" y="3568"/>
                    <a:pt x="23154" y="3729"/>
                    <a:pt x="19927" y="3292"/>
                  </a:cubicBezTo>
                  <a:cubicBezTo>
                    <a:pt x="16147" y="2778"/>
                    <a:pt x="14129" y="1627"/>
                    <a:pt x="10321" y="1370"/>
                  </a:cubicBezTo>
                  <a:cubicBezTo>
                    <a:pt x="6313" y="1094"/>
                    <a:pt x="773" y="-1932"/>
                    <a:pt x="68" y="2007"/>
                  </a:cubicBezTo>
                  <a:cubicBezTo>
                    <a:pt x="-265" y="3806"/>
                    <a:pt x="697" y="4786"/>
                    <a:pt x="1344" y="649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1" name="任意形状 546"/>
            <p:cNvSpPr/>
            <p:nvPr/>
          </p:nvSpPr>
          <p:spPr>
            <a:xfrm>
              <a:off x="13782822" y="6327885"/>
              <a:ext cx="105906" cy="41181"/>
            </a:xfrm>
            <a:custGeom>
              <a:avLst/>
              <a:gdLst>
                <a:gd name="connsiteX0" fmla="*/ 5861 w 105906"/>
                <a:gd name="connsiteY0" fmla="*/ 39731 h 41181"/>
                <a:gd name="connsiteX1" fmla="*/ 18684 w 105906"/>
                <a:gd name="connsiteY1" fmla="*/ 41015 h 41181"/>
                <a:gd name="connsiteX2" fmla="*/ 28937 w 105906"/>
                <a:gd name="connsiteY2" fmla="*/ 41015 h 41181"/>
                <a:gd name="connsiteX3" fmla="*/ 43674 w 105906"/>
                <a:gd name="connsiteY3" fmla="*/ 38437 h 41181"/>
                <a:gd name="connsiteX4" fmla="*/ 53927 w 105906"/>
                <a:gd name="connsiteY4" fmla="*/ 37162 h 41181"/>
                <a:gd name="connsiteX5" fmla="*/ 68026 w 105906"/>
                <a:gd name="connsiteY5" fmla="*/ 38437 h 41181"/>
                <a:gd name="connsiteX6" fmla="*/ 81487 w 105906"/>
                <a:gd name="connsiteY6" fmla="*/ 39084 h 41181"/>
                <a:gd name="connsiteX7" fmla="*/ 94949 w 105906"/>
                <a:gd name="connsiteY7" fmla="*/ 36505 h 41181"/>
                <a:gd name="connsiteX8" fmla="*/ 98147 w 105906"/>
                <a:gd name="connsiteY8" fmla="*/ 32033 h 41181"/>
                <a:gd name="connsiteX9" fmla="*/ 105202 w 105906"/>
                <a:gd name="connsiteY9" fmla="*/ 28836 h 41181"/>
                <a:gd name="connsiteX10" fmla="*/ 105202 w 105906"/>
                <a:gd name="connsiteY10" fmla="*/ 23717 h 41181"/>
                <a:gd name="connsiteX11" fmla="*/ 98795 w 105906"/>
                <a:gd name="connsiteY11" fmla="*/ 21794 h 41181"/>
                <a:gd name="connsiteX12" fmla="*/ 96234 w 105906"/>
                <a:gd name="connsiteY12" fmla="*/ 17294 h 41181"/>
                <a:gd name="connsiteX13" fmla="*/ 91740 w 105906"/>
                <a:gd name="connsiteY13" fmla="*/ 14734 h 41181"/>
                <a:gd name="connsiteX14" fmla="*/ 88542 w 105906"/>
                <a:gd name="connsiteY14" fmla="*/ 12165 h 41181"/>
                <a:gd name="connsiteX15" fmla="*/ 89817 w 105906"/>
                <a:gd name="connsiteY15" fmla="*/ 4477 h 41181"/>
                <a:gd name="connsiteX16" fmla="*/ 80202 w 105906"/>
                <a:gd name="connsiteY16" fmla="*/ 1280 h 41181"/>
                <a:gd name="connsiteX17" fmla="*/ 71234 w 105906"/>
                <a:gd name="connsiteY17" fmla="*/ 642 h 41181"/>
                <a:gd name="connsiteX18" fmla="*/ 59696 w 105906"/>
                <a:gd name="connsiteY18" fmla="*/ 5 h 41181"/>
                <a:gd name="connsiteX19" fmla="*/ 48805 w 105906"/>
                <a:gd name="connsiteY19" fmla="*/ 642 h 41181"/>
                <a:gd name="connsiteX20" fmla="*/ 34706 w 105906"/>
                <a:gd name="connsiteY20" fmla="*/ 5761 h 41181"/>
                <a:gd name="connsiteX21" fmla="*/ 29575 w 105906"/>
                <a:gd name="connsiteY21" fmla="*/ 13440 h 41181"/>
                <a:gd name="connsiteX22" fmla="*/ 28290 w 105906"/>
                <a:gd name="connsiteY22" fmla="*/ 21138 h 41181"/>
                <a:gd name="connsiteX23" fmla="*/ 25091 w 105906"/>
                <a:gd name="connsiteY23" fmla="*/ 26267 h 41181"/>
                <a:gd name="connsiteX24" fmla="*/ 19322 w 105906"/>
                <a:gd name="connsiteY24" fmla="*/ 30758 h 41181"/>
                <a:gd name="connsiteX25" fmla="*/ 11630 w 105906"/>
                <a:gd name="connsiteY25" fmla="*/ 32661 h 41181"/>
                <a:gd name="connsiteX26" fmla="*/ 4575 w 105906"/>
                <a:gd name="connsiteY26" fmla="*/ 33308 h 41181"/>
                <a:gd name="connsiteX27" fmla="*/ 92 w 105906"/>
                <a:gd name="connsiteY27" fmla="*/ 37799 h 41181"/>
                <a:gd name="connsiteX28" fmla="*/ 5861 w 105906"/>
                <a:gd name="connsiteY28" fmla="*/ 39731 h 4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906" h="41181">
                  <a:moveTo>
                    <a:pt x="5861" y="39731"/>
                  </a:moveTo>
                  <a:cubicBezTo>
                    <a:pt x="10725" y="40968"/>
                    <a:pt x="13667" y="40787"/>
                    <a:pt x="18684" y="41015"/>
                  </a:cubicBezTo>
                  <a:cubicBezTo>
                    <a:pt x="22673" y="41187"/>
                    <a:pt x="24939" y="41282"/>
                    <a:pt x="28937" y="41015"/>
                  </a:cubicBezTo>
                  <a:cubicBezTo>
                    <a:pt x="34754" y="40596"/>
                    <a:pt x="37905" y="39293"/>
                    <a:pt x="43674" y="38437"/>
                  </a:cubicBezTo>
                  <a:cubicBezTo>
                    <a:pt x="47663" y="37866"/>
                    <a:pt x="49900" y="37295"/>
                    <a:pt x="53927" y="37162"/>
                  </a:cubicBezTo>
                  <a:cubicBezTo>
                    <a:pt x="59449" y="36971"/>
                    <a:pt x="62524" y="38066"/>
                    <a:pt x="68026" y="38437"/>
                  </a:cubicBezTo>
                  <a:cubicBezTo>
                    <a:pt x="73272" y="38798"/>
                    <a:pt x="76242" y="39445"/>
                    <a:pt x="81487" y="39084"/>
                  </a:cubicBezTo>
                  <a:cubicBezTo>
                    <a:pt x="86819" y="38713"/>
                    <a:pt x="90998" y="40111"/>
                    <a:pt x="94949" y="36505"/>
                  </a:cubicBezTo>
                  <a:cubicBezTo>
                    <a:pt x="96538" y="35078"/>
                    <a:pt x="96558" y="33470"/>
                    <a:pt x="98147" y="32033"/>
                  </a:cubicBezTo>
                  <a:cubicBezTo>
                    <a:pt x="100394" y="30016"/>
                    <a:pt x="103907" y="31557"/>
                    <a:pt x="105202" y="28836"/>
                  </a:cubicBezTo>
                  <a:cubicBezTo>
                    <a:pt x="106049" y="27037"/>
                    <a:pt x="106230" y="25420"/>
                    <a:pt x="105202" y="23717"/>
                  </a:cubicBezTo>
                  <a:cubicBezTo>
                    <a:pt x="103859" y="21480"/>
                    <a:pt x="100746" y="23507"/>
                    <a:pt x="98795" y="21794"/>
                  </a:cubicBezTo>
                  <a:cubicBezTo>
                    <a:pt x="97281" y="20453"/>
                    <a:pt x="97652" y="18731"/>
                    <a:pt x="96234" y="17294"/>
                  </a:cubicBezTo>
                  <a:cubicBezTo>
                    <a:pt x="94796" y="15886"/>
                    <a:pt x="93397" y="15886"/>
                    <a:pt x="91740" y="14734"/>
                  </a:cubicBezTo>
                  <a:cubicBezTo>
                    <a:pt x="90427" y="13811"/>
                    <a:pt x="89370" y="13545"/>
                    <a:pt x="88542" y="12165"/>
                  </a:cubicBezTo>
                  <a:cubicBezTo>
                    <a:pt x="86961" y="9577"/>
                    <a:pt x="91093" y="7246"/>
                    <a:pt x="89817" y="4477"/>
                  </a:cubicBezTo>
                  <a:cubicBezTo>
                    <a:pt x="88161" y="890"/>
                    <a:pt x="84086" y="2022"/>
                    <a:pt x="80202" y="1280"/>
                  </a:cubicBezTo>
                  <a:cubicBezTo>
                    <a:pt x="76756" y="614"/>
                    <a:pt x="74728" y="852"/>
                    <a:pt x="71234" y="642"/>
                  </a:cubicBezTo>
                  <a:cubicBezTo>
                    <a:pt x="66731" y="357"/>
                    <a:pt x="64199" y="-14"/>
                    <a:pt x="59696" y="5"/>
                  </a:cubicBezTo>
                  <a:cubicBezTo>
                    <a:pt x="55441" y="14"/>
                    <a:pt x="52994" y="-128"/>
                    <a:pt x="48805" y="642"/>
                  </a:cubicBezTo>
                  <a:cubicBezTo>
                    <a:pt x="43046" y="1679"/>
                    <a:pt x="39009" y="1803"/>
                    <a:pt x="34706" y="5761"/>
                  </a:cubicBezTo>
                  <a:cubicBezTo>
                    <a:pt x="32050" y="8207"/>
                    <a:pt x="30841" y="10072"/>
                    <a:pt x="29575" y="13440"/>
                  </a:cubicBezTo>
                  <a:cubicBezTo>
                    <a:pt x="28509" y="16304"/>
                    <a:pt x="29442" y="18331"/>
                    <a:pt x="28290" y="21138"/>
                  </a:cubicBezTo>
                  <a:cubicBezTo>
                    <a:pt x="27404" y="23317"/>
                    <a:pt x="26643" y="24497"/>
                    <a:pt x="25091" y="26267"/>
                  </a:cubicBezTo>
                  <a:cubicBezTo>
                    <a:pt x="23216" y="28408"/>
                    <a:pt x="21873" y="29483"/>
                    <a:pt x="19322" y="30758"/>
                  </a:cubicBezTo>
                  <a:cubicBezTo>
                    <a:pt x="16552" y="32137"/>
                    <a:pt x="14676" y="32166"/>
                    <a:pt x="11630" y="32661"/>
                  </a:cubicBezTo>
                  <a:cubicBezTo>
                    <a:pt x="8907" y="33127"/>
                    <a:pt x="7051" y="32081"/>
                    <a:pt x="4575" y="33308"/>
                  </a:cubicBezTo>
                  <a:cubicBezTo>
                    <a:pt x="2367" y="34402"/>
                    <a:pt x="-556" y="35411"/>
                    <a:pt x="92" y="37799"/>
                  </a:cubicBezTo>
                  <a:cubicBezTo>
                    <a:pt x="720" y="40092"/>
                    <a:pt x="3566" y="39141"/>
                    <a:pt x="5861" y="39731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2" name="任意形状 547"/>
            <p:cNvSpPr/>
            <p:nvPr/>
          </p:nvSpPr>
          <p:spPr>
            <a:xfrm>
              <a:off x="13654509" y="6346823"/>
              <a:ext cx="66107" cy="19877"/>
            </a:xfrm>
            <a:custGeom>
              <a:avLst/>
              <a:gdLst>
                <a:gd name="connsiteX0" fmla="*/ 228 w 66107"/>
                <a:gd name="connsiteY0" fmla="*/ 15655 h 19877"/>
                <a:gd name="connsiteX1" fmla="*/ 9196 w 66107"/>
                <a:gd name="connsiteY1" fmla="*/ 16939 h 19877"/>
                <a:gd name="connsiteX2" fmla="*/ 25855 w 66107"/>
                <a:gd name="connsiteY2" fmla="*/ 17558 h 19877"/>
                <a:gd name="connsiteX3" fmla="*/ 34833 w 66107"/>
                <a:gd name="connsiteY3" fmla="*/ 16939 h 19877"/>
                <a:gd name="connsiteX4" fmla="*/ 43801 w 66107"/>
                <a:gd name="connsiteY4" fmla="*/ 16311 h 19877"/>
                <a:gd name="connsiteX5" fmla="*/ 52778 w 66107"/>
                <a:gd name="connsiteY5" fmla="*/ 19499 h 19877"/>
                <a:gd name="connsiteX6" fmla="*/ 59823 w 66107"/>
                <a:gd name="connsiteY6" fmla="*/ 19499 h 19877"/>
                <a:gd name="connsiteX7" fmla="*/ 65592 w 66107"/>
                <a:gd name="connsiteY7" fmla="*/ 16939 h 19877"/>
                <a:gd name="connsiteX8" fmla="*/ 65592 w 66107"/>
                <a:gd name="connsiteY8" fmla="*/ 11820 h 19877"/>
                <a:gd name="connsiteX9" fmla="*/ 62384 w 66107"/>
                <a:gd name="connsiteY9" fmla="*/ 4779 h 19877"/>
                <a:gd name="connsiteX10" fmla="*/ 54054 w 66107"/>
                <a:gd name="connsiteY10" fmla="*/ 916 h 19877"/>
                <a:gd name="connsiteX11" fmla="*/ 53416 w 66107"/>
                <a:gd name="connsiteY11" fmla="*/ 6054 h 19877"/>
                <a:gd name="connsiteX12" fmla="*/ 49570 w 66107"/>
                <a:gd name="connsiteY12" fmla="*/ 10536 h 19877"/>
                <a:gd name="connsiteX13" fmla="*/ 41240 w 66107"/>
                <a:gd name="connsiteY13" fmla="*/ 11183 h 19877"/>
                <a:gd name="connsiteX14" fmla="*/ 32910 w 66107"/>
                <a:gd name="connsiteY14" fmla="*/ 10536 h 19877"/>
                <a:gd name="connsiteX15" fmla="*/ 24580 w 66107"/>
                <a:gd name="connsiteY15" fmla="*/ 10536 h 19877"/>
                <a:gd name="connsiteX16" fmla="*/ 14327 w 66107"/>
                <a:gd name="connsiteY16" fmla="*/ 10536 h 19877"/>
                <a:gd name="connsiteX17" fmla="*/ 1503 w 66107"/>
                <a:gd name="connsiteY17" fmla="*/ 10536 h 19877"/>
                <a:gd name="connsiteX18" fmla="*/ 228 w 66107"/>
                <a:gd name="connsiteY18" fmla="*/ 15655 h 1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107" h="19877">
                  <a:moveTo>
                    <a:pt x="228" y="15655"/>
                  </a:moveTo>
                  <a:cubicBezTo>
                    <a:pt x="1294" y="19023"/>
                    <a:pt x="5683" y="16568"/>
                    <a:pt x="9196" y="16939"/>
                  </a:cubicBezTo>
                  <a:cubicBezTo>
                    <a:pt x="15660" y="17624"/>
                    <a:pt x="19353" y="17796"/>
                    <a:pt x="25855" y="17558"/>
                  </a:cubicBezTo>
                  <a:cubicBezTo>
                    <a:pt x="29368" y="17453"/>
                    <a:pt x="31329" y="17187"/>
                    <a:pt x="34833" y="16939"/>
                  </a:cubicBezTo>
                  <a:cubicBezTo>
                    <a:pt x="38336" y="16682"/>
                    <a:pt x="40326" y="15845"/>
                    <a:pt x="43801" y="16311"/>
                  </a:cubicBezTo>
                  <a:cubicBezTo>
                    <a:pt x="47485" y="16797"/>
                    <a:pt x="49094" y="18966"/>
                    <a:pt x="52778" y="19499"/>
                  </a:cubicBezTo>
                  <a:cubicBezTo>
                    <a:pt x="55491" y="19899"/>
                    <a:pt x="57148" y="20098"/>
                    <a:pt x="59823" y="19499"/>
                  </a:cubicBezTo>
                  <a:cubicBezTo>
                    <a:pt x="62231" y="18966"/>
                    <a:pt x="64392" y="19090"/>
                    <a:pt x="65592" y="16939"/>
                  </a:cubicBezTo>
                  <a:cubicBezTo>
                    <a:pt x="66563" y="15179"/>
                    <a:pt x="65925" y="13780"/>
                    <a:pt x="65592" y="11820"/>
                  </a:cubicBezTo>
                  <a:cubicBezTo>
                    <a:pt x="65078" y="8842"/>
                    <a:pt x="64449" y="6977"/>
                    <a:pt x="62384" y="4779"/>
                  </a:cubicBezTo>
                  <a:cubicBezTo>
                    <a:pt x="59946" y="2153"/>
                    <a:pt x="56357" y="-1805"/>
                    <a:pt x="54054" y="916"/>
                  </a:cubicBezTo>
                  <a:cubicBezTo>
                    <a:pt x="52759" y="2467"/>
                    <a:pt x="54196" y="4199"/>
                    <a:pt x="53416" y="6054"/>
                  </a:cubicBezTo>
                  <a:cubicBezTo>
                    <a:pt x="52521" y="8176"/>
                    <a:pt x="51540" y="9346"/>
                    <a:pt x="49570" y="10536"/>
                  </a:cubicBezTo>
                  <a:cubicBezTo>
                    <a:pt x="46771" y="12210"/>
                    <a:pt x="44496" y="11183"/>
                    <a:pt x="41240" y="11183"/>
                  </a:cubicBezTo>
                  <a:cubicBezTo>
                    <a:pt x="37974" y="11183"/>
                    <a:pt x="36156" y="10659"/>
                    <a:pt x="32910" y="10536"/>
                  </a:cubicBezTo>
                  <a:cubicBezTo>
                    <a:pt x="29663" y="10422"/>
                    <a:pt x="27826" y="10536"/>
                    <a:pt x="24580" y="10536"/>
                  </a:cubicBezTo>
                  <a:lnTo>
                    <a:pt x="14327" y="10536"/>
                  </a:lnTo>
                  <a:cubicBezTo>
                    <a:pt x="9319" y="10536"/>
                    <a:pt x="4302" y="6387"/>
                    <a:pt x="1503" y="10536"/>
                  </a:cubicBezTo>
                  <a:cubicBezTo>
                    <a:pt x="351" y="12239"/>
                    <a:pt x="-401" y="13685"/>
                    <a:pt x="228" y="15655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3" name="任意形状 548"/>
            <p:cNvSpPr/>
            <p:nvPr/>
          </p:nvSpPr>
          <p:spPr>
            <a:xfrm>
              <a:off x="13593234" y="6336390"/>
              <a:ext cx="33983" cy="17961"/>
            </a:xfrm>
            <a:custGeom>
              <a:avLst/>
              <a:gdLst>
                <a:gd name="connsiteX0" fmla="*/ 21805 w 33983"/>
                <a:gd name="connsiteY0" fmla="*/ 1158 h 17961"/>
                <a:gd name="connsiteX1" fmla="*/ 16026 w 33983"/>
                <a:gd name="connsiteY1" fmla="*/ 3718 h 17961"/>
                <a:gd name="connsiteX2" fmla="*/ 12827 w 33983"/>
                <a:gd name="connsiteY2" fmla="*/ 4356 h 17961"/>
                <a:gd name="connsiteX3" fmla="*/ 9619 w 33983"/>
                <a:gd name="connsiteY3" fmla="*/ 6925 h 17961"/>
                <a:gd name="connsiteX4" fmla="*/ 3212 w 33983"/>
                <a:gd name="connsiteY4" fmla="*/ 10122 h 17961"/>
                <a:gd name="connsiteX5" fmla="*/ 13 w 33983"/>
                <a:gd name="connsiteY5" fmla="*/ 13338 h 17961"/>
                <a:gd name="connsiteX6" fmla="*/ 3212 w 33983"/>
                <a:gd name="connsiteY6" fmla="*/ 17182 h 17961"/>
                <a:gd name="connsiteX7" fmla="*/ 10257 w 33983"/>
                <a:gd name="connsiteY7" fmla="*/ 17182 h 17961"/>
                <a:gd name="connsiteX8" fmla="*/ 15388 w 33983"/>
                <a:gd name="connsiteY8" fmla="*/ 14603 h 17961"/>
                <a:gd name="connsiteX9" fmla="*/ 26279 w 33983"/>
                <a:gd name="connsiteY9" fmla="*/ 11387 h 17961"/>
                <a:gd name="connsiteX10" fmla="*/ 33981 w 33983"/>
                <a:gd name="connsiteY10" fmla="*/ 6278 h 17961"/>
                <a:gd name="connsiteX11" fmla="*/ 32058 w 33983"/>
                <a:gd name="connsiteY11" fmla="*/ 1787 h 17961"/>
                <a:gd name="connsiteX12" fmla="*/ 21805 w 33983"/>
                <a:gd name="connsiteY12" fmla="*/ 1158 h 1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83" h="17961">
                  <a:moveTo>
                    <a:pt x="21805" y="1158"/>
                  </a:moveTo>
                  <a:cubicBezTo>
                    <a:pt x="19406" y="1739"/>
                    <a:pt x="18396" y="3052"/>
                    <a:pt x="16026" y="3718"/>
                  </a:cubicBezTo>
                  <a:cubicBezTo>
                    <a:pt x="14798" y="4060"/>
                    <a:pt x="13998" y="3861"/>
                    <a:pt x="12827" y="4356"/>
                  </a:cubicBezTo>
                  <a:cubicBezTo>
                    <a:pt x="11361" y="4984"/>
                    <a:pt x="10942" y="6030"/>
                    <a:pt x="9619" y="6925"/>
                  </a:cubicBezTo>
                  <a:cubicBezTo>
                    <a:pt x="7315" y="8495"/>
                    <a:pt x="5421" y="8409"/>
                    <a:pt x="3212" y="10122"/>
                  </a:cubicBezTo>
                  <a:cubicBezTo>
                    <a:pt x="1822" y="11216"/>
                    <a:pt x="166" y="11568"/>
                    <a:pt x="13" y="13338"/>
                  </a:cubicBezTo>
                  <a:cubicBezTo>
                    <a:pt x="-167" y="15269"/>
                    <a:pt x="1518" y="16221"/>
                    <a:pt x="3212" y="17182"/>
                  </a:cubicBezTo>
                  <a:cubicBezTo>
                    <a:pt x="5602" y="18524"/>
                    <a:pt x="7601" y="17867"/>
                    <a:pt x="10257" y="17182"/>
                  </a:cubicBezTo>
                  <a:cubicBezTo>
                    <a:pt x="12418" y="16602"/>
                    <a:pt x="13341" y="15488"/>
                    <a:pt x="15388" y="14603"/>
                  </a:cubicBezTo>
                  <a:cubicBezTo>
                    <a:pt x="19463" y="12862"/>
                    <a:pt x="22300" y="13338"/>
                    <a:pt x="26279" y="11387"/>
                  </a:cubicBezTo>
                  <a:cubicBezTo>
                    <a:pt x="29525" y="9827"/>
                    <a:pt x="33838" y="9884"/>
                    <a:pt x="33981" y="6278"/>
                  </a:cubicBezTo>
                  <a:cubicBezTo>
                    <a:pt x="34038" y="4384"/>
                    <a:pt x="33333" y="3204"/>
                    <a:pt x="32058" y="1787"/>
                  </a:cubicBezTo>
                  <a:cubicBezTo>
                    <a:pt x="29344" y="-1163"/>
                    <a:pt x="25698" y="216"/>
                    <a:pt x="21805" y="1158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4" name="任意形状 549"/>
            <p:cNvSpPr/>
            <p:nvPr/>
          </p:nvSpPr>
          <p:spPr>
            <a:xfrm>
              <a:off x="14765248" y="5462184"/>
              <a:ext cx="38784" cy="36933"/>
            </a:xfrm>
            <a:custGeom>
              <a:avLst/>
              <a:gdLst>
                <a:gd name="connsiteX0" fmla="*/ 34170 w 38784"/>
                <a:gd name="connsiteY0" fmla="*/ 5487 h 36933"/>
                <a:gd name="connsiteX1" fmla="*/ 25192 w 38784"/>
                <a:gd name="connsiteY1" fmla="*/ 368 h 36933"/>
                <a:gd name="connsiteX2" fmla="*/ 16862 w 38784"/>
                <a:gd name="connsiteY2" fmla="*/ 1005 h 36933"/>
                <a:gd name="connsiteX3" fmla="*/ 9180 w 38784"/>
                <a:gd name="connsiteY3" fmla="*/ 7409 h 36933"/>
                <a:gd name="connsiteX4" fmla="*/ 5324 w 38784"/>
                <a:gd name="connsiteY4" fmla="*/ 13803 h 36933"/>
                <a:gd name="connsiteX5" fmla="*/ 202 w 38784"/>
                <a:gd name="connsiteY5" fmla="*/ 18304 h 36933"/>
                <a:gd name="connsiteX6" fmla="*/ 2763 w 38784"/>
                <a:gd name="connsiteY6" fmla="*/ 25345 h 36933"/>
                <a:gd name="connsiteX7" fmla="*/ 6600 w 38784"/>
                <a:gd name="connsiteY7" fmla="*/ 29827 h 36933"/>
                <a:gd name="connsiteX8" fmla="*/ 11093 w 38784"/>
                <a:gd name="connsiteY8" fmla="*/ 36868 h 36933"/>
                <a:gd name="connsiteX9" fmla="*/ 16225 w 38784"/>
                <a:gd name="connsiteY9" fmla="*/ 34955 h 36933"/>
                <a:gd name="connsiteX10" fmla="*/ 20071 w 38784"/>
                <a:gd name="connsiteY10" fmla="*/ 29189 h 36933"/>
                <a:gd name="connsiteX11" fmla="*/ 27115 w 38784"/>
                <a:gd name="connsiteY11" fmla="*/ 29189 h 36933"/>
                <a:gd name="connsiteX12" fmla="*/ 32237 w 38784"/>
                <a:gd name="connsiteY12" fmla="*/ 24717 h 36933"/>
                <a:gd name="connsiteX13" fmla="*/ 36731 w 38784"/>
                <a:gd name="connsiteY13" fmla="*/ 18304 h 36933"/>
                <a:gd name="connsiteX14" fmla="*/ 38654 w 38784"/>
                <a:gd name="connsiteY14" fmla="*/ 11263 h 36933"/>
                <a:gd name="connsiteX15" fmla="*/ 34170 w 38784"/>
                <a:gd name="connsiteY15" fmla="*/ 5487 h 3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784" h="36933">
                  <a:moveTo>
                    <a:pt x="34170" y="5487"/>
                  </a:moveTo>
                  <a:cubicBezTo>
                    <a:pt x="31200" y="2746"/>
                    <a:pt x="29153" y="1110"/>
                    <a:pt x="25192" y="368"/>
                  </a:cubicBezTo>
                  <a:cubicBezTo>
                    <a:pt x="21994" y="-241"/>
                    <a:pt x="19909" y="-137"/>
                    <a:pt x="16862" y="1005"/>
                  </a:cubicBezTo>
                  <a:cubicBezTo>
                    <a:pt x="13207" y="2366"/>
                    <a:pt x="11627" y="4374"/>
                    <a:pt x="9180" y="7409"/>
                  </a:cubicBezTo>
                  <a:cubicBezTo>
                    <a:pt x="7333" y="9673"/>
                    <a:pt x="7219" y="11586"/>
                    <a:pt x="5324" y="13803"/>
                  </a:cubicBezTo>
                  <a:cubicBezTo>
                    <a:pt x="3611" y="15839"/>
                    <a:pt x="945" y="15754"/>
                    <a:pt x="202" y="18304"/>
                  </a:cubicBezTo>
                  <a:cubicBezTo>
                    <a:pt x="-616" y="21101"/>
                    <a:pt x="1212" y="22861"/>
                    <a:pt x="2763" y="25345"/>
                  </a:cubicBezTo>
                  <a:cubicBezTo>
                    <a:pt x="3953" y="27296"/>
                    <a:pt x="5220" y="28000"/>
                    <a:pt x="6600" y="29827"/>
                  </a:cubicBezTo>
                  <a:cubicBezTo>
                    <a:pt x="8580" y="32424"/>
                    <a:pt x="7857" y="36373"/>
                    <a:pt x="11093" y="36868"/>
                  </a:cubicBezTo>
                  <a:cubicBezTo>
                    <a:pt x="13216" y="37201"/>
                    <a:pt x="14502" y="36221"/>
                    <a:pt x="16225" y="34955"/>
                  </a:cubicBezTo>
                  <a:cubicBezTo>
                    <a:pt x="18405" y="33357"/>
                    <a:pt x="17681" y="30474"/>
                    <a:pt x="20071" y="29189"/>
                  </a:cubicBezTo>
                  <a:cubicBezTo>
                    <a:pt x="22479" y="27895"/>
                    <a:pt x="24555" y="30179"/>
                    <a:pt x="27115" y="29189"/>
                  </a:cubicBezTo>
                  <a:cubicBezTo>
                    <a:pt x="29600" y="28247"/>
                    <a:pt x="30447" y="26668"/>
                    <a:pt x="32237" y="24717"/>
                  </a:cubicBezTo>
                  <a:cubicBezTo>
                    <a:pt x="34293" y="22452"/>
                    <a:pt x="35445" y="21063"/>
                    <a:pt x="36731" y="18304"/>
                  </a:cubicBezTo>
                  <a:cubicBezTo>
                    <a:pt x="37911" y="15725"/>
                    <a:pt x="39206" y="14050"/>
                    <a:pt x="38654" y="11263"/>
                  </a:cubicBezTo>
                  <a:cubicBezTo>
                    <a:pt x="38082" y="8456"/>
                    <a:pt x="36245" y="7428"/>
                    <a:pt x="34170" y="548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5" name="任意形状 550"/>
            <p:cNvSpPr/>
            <p:nvPr/>
          </p:nvSpPr>
          <p:spPr>
            <a:xfrm>
              <a:off x="14831588" y="5407421"/>
              <a:ext cx="21072" cy="29601"/>
            </a:xfrm>
            <a:custGeom>
              <a:avLst/>
              <a:gdLst>
                <a:gd name="connsiteX0" fmla="*/ 17809 w 21072"/>
                <a:gd name="connsiteY0" fmla="*/ 8297 h 29601"/>
                <a:gd name="connsiteX1" fmla="*/ 17181 w 21072"/>
                <a:gd name="connsiteY1" fmla="*/ 1265 h 29601"/>
                <a:gd name="connsiteX2" fmla="*/ 9469 w 21072"/>
                <a:gd name="connsiteY2" fmla="*/ 1265 h 29601"/>
                <a:gd name="connsiteX3" fmla="*/ 4347 w 21072"/>
                <a:gd name="connsiteY3" fmla="*/ 6375 h 29601"/>
                <a:gd name="connsiteX4" fmla="*/ 511 w 21072"/>
                <a:gd name="connsiteY4" fmla="*/ 12779 h 29601"/>
                <a:gd name="connsiteX5" fmla="*/ 511 w 21072"/>
                <a:gd name="connsiteY5" fmla="*/ 19829 h 29601"/>
                <a:gd name="connsiteX6" fmla="*/ 3700 w 21072"/>
                <a:gd name="connsiteY6" fmla="*/ 26243 h 29601"/>
                <a:gd name="connsiteX7" fmla="*/ 8203 w 21072"/>
                <a:gd name="connsiteY7" fmla="*/ 29440 h 29601"/>
                <a:gd name="connsiteX8" fmla="*/ 13982 w 21072"/>
                <a:gd name="connsiteY8" fmla="*/ 28155 h 29601"/>
                <a:gd name="connsiteX9" fmla="*/ 18456 w 21072"/>
                <a:gd name="connsiteY9" fmla="*/ 24311 h 29601"/>
                <a:gd name="connsiteX10" fmla="*/ 21036 w 21072"/>
                <a:gd name="connsiteY10" fmla="*/ 19829 h 29601"/>
                <a:gd name="connsiteX11" fmla="*/ 18456 w 21072"/>
                <a:gd name="connsiteY11" fmla="*/ 13426 h 29601"/>
                <a:gd name="connsiteX12" fmla="*/ 17809 w 21072"/>
                <a:gd name="connsiteY12" fmla="*/ 8297 h 2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072" h="29601">
                  <a:moveTo>
                    <a:pt x="17809" y="8297"/>
                  </a:moveTo>
                  <a:cubicBezTo>
                    <a:pt x="17514" y="5557"/>
                    <a:pt x="19151" y="3188"/>
                    <a:pt x="17181" y="1265"/>
                  </a:cubicBezTo>
                  <a:cubicBezTo>
                    <a:pt x="15039" y="-856"/>
                    <a:pt x="12221" y="76"/>
                    <a:pt x="9469" y="1265"/>
                  </a:cubicBezTo>
                  <a:cubicBezTo>
                    <a:pt x="6880" y="2369"/>
                    <a:pt x="6090" y="4158"/>
                    <a:pt x="4347" y="6375"/>
                  </a:cubicBezTo>
                  <a:cubicBezTo>
                    <a:pt x="2539" y="8668"/>
                    <a:pt x="1263" y="9962"/>
                    <a:pt x="511" y="12779"/>
                  </a:cubicBezTo>
                  <a:cubicBezTo>
                    <a:pt x="-212" y="15424"/>
                    <a:pt x="-127" y="17156"/>
                    <a:pt x="511" y="19829"/>
                  </a:cubicBezTo>
                  <a:cubicBezTo>
                    <a:pt x="1139" y="22541"/>
                    <a:pt x="1834" y="24168"/>
                    <a:pt x="3700" y="26243"/>
                  </a:cubicBezTo>
                  <a:cubicBezTo>
                    <a:pt x="5157" y="27822"/>
                    <a:pt x="6099" y="28974"/>
                    <a:pt x="8203" y="29440"/>
                  </a:cubicBezTo>
                  <a:cubicBezTo>
                    <a:pt x="10450" y="29944"/>
                    <a:pt x="11906" y="29202"/>
                    <a:pt x="13982" y="28155"/>
                  </a:cubicBezTo>
                  <a:cubicBezTo>
                    <a:pt x="16019" y="27137"/>
                    <a:pt x="17000" y="26110"/>
                    <a:pt x="18456" y="24311"/>
                  </a:cubicBezTo>
                  <a:cubicBezTo>
                    <a:pt x="19703" y="22751"/>
                    <a:pt x="20741" y="21828"/>
                    <a:pt x="21036" y="19829"/>
                  </a:cubicBezTo>
                  <a:cubicBezTo>
                    <a:pt x="21388" y="17175"/>
                    <a:pt x="19084" y="16052"/>
                    <a:pt x="18456" y="13426"/>
                  </a:cubicBezTo>
                  <a:cubicBezTo>
                    <a:pt x="17980" y="11466"/>
                    <a:pt x="18018" y="10295"/>
                    <a:pt x="17809" y="8297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6" name="任意形状 551"/>
            <p:cNvSpPr/>
            <p:nvPr/>
          </p:nvSpPr>
          <p:spPr>
            <a:xfrm>
              <a:off x="15771418" y="4385273"/>
              <a:ext cx="44398" cy="30187"/>
            </a:xfrm>
            <a:custGeom>
              <a:avLst/>
              <a:gdLst>
                <a:gd name="connsiteX0" fmla="*/ 9127 w 44398"/>
                <a:gd name="connsiteY0" fmla="*/ 26690 h 30187"/>
                <a:gd name="connsiteX1" fmla="*/ 24093 w 44398"/>
                <a:gd name="connsiteY1" fmla="*/ 29897 h 30187"/>
                <a:gd name="connsiteX2" fmla="*/ 44399 w 44398"/>
                <a:gd name="connsiteY2" fmla="*/ 28831 h 30187"/>
                <a:gd name="connsiteX3" fmla="*/ 41181 w 44398"/>
                <a:gd name="connsiteY3" fmla="*/ 16014 h 30187"/>
                <a:gd name="connsiteX4" fmla="*/ 37992 w 44398"/>
                <a:gd name="connsiteY4" fmla="*/ 0 h 30187"/>
                <a:gd name="connsiteX5" fmla="*/ 2730 w 44398"/>
                <a:gd name="connsiteY5" fmla="*/ 3197 h 30187"/>
                <a:gd name="connsiteX6" fmla="*/ 597 w 44398"/>
                <a:gd name="connsiteY6" fmla="*/ 17080 h 30187"/>
                <a:gd name="connsiteX7" fmla="*/ 9127 w 44398"/>
                <a:gd name="connsiteY7" fmla="*/ 26690 h 3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398" h="30187">
                  <a:moveTo>
                    <a:pt x="9127" y="26690"/>
                  </a:moveTo>
                  <a:cubicBezTo>
                    <a:pt x="12335" y="28831"/>
                    <a:pt x="16467" y="30981"/>
                    <a:pt x="24093" y="29897"/>
                  </a:cubicBezTo>
                  <a:cubicBezTo>
                    <a:pt x="31575" y="28831"/>
                    <a:pt x="44399" y="28831"/>
                    <a:pt x="44399" y="28831"/>
                  </a:cubicBezTo>
                  <a:lnTo>
                    <a:pt x="41181" y="16014"/>
                  </a:lnTo>
                  <a:lnTo>
                    <a:pt x="37992" y="0"/>
                  </a:lnTo>
                  <a:lnTo>
                    <a:pt x="2730" y="3197"/>
                  </a:lnTo>
                  <a:cubicBezTo>
                    <a:pt x="2730" y="3197"/>
                    <a:pt x="-1535" y="13883"/>
                    <a:pt x="597" y="17080"/>
                  </a:cubicBezTo>
                  <a:cubicBezTo>
                    <a:pt x="2730" y="20286"/>
                    <a:pt x="5938" y="24559"/>
                    <a:pt x="9127" y="26690"/>
                  </a:cubicBezTo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568960">
                <a:defRPr/>
              </a:pPr>
              <a:endParaRPr lang="zh-CN" altLang="en-US" sz="2240">
                <a:solidFill>
                  <a:prstClr val="white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</p:grpSp>
      <p:sp>
        <p:nvSpPr>
          <p:cNvPr id="567" name="矩形 566"/>
          <p:cNvSpPr/>
          <p:nvPr/>
        </p:nvSpPr>
        <p:spPr>
          <a:xfrm>
            <a:off x="10619912" y="1926911"/>
            <a:ext cx="1348208" cy="538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Headquarters</a:t>
            </a:r>
            <a:endParaRPr kumimoji="1" lang="en-US" altLang="zh-CN" sz="1100" dirty="0">
              <a:solidFill>
                <a:prstClr val="white"/>
              </a:solidFill>
              <a:latin typeface="細明體" panose="02020509000000000000" charset="-120"/>
              <a:ea typeface="細明體" panose="02020509000000000000" charset="-120"/>
              <a:cs typeface="細明體" panose="02020509000000000000" charset="-120"/>
            </a:endParaRPr>
          </a:p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Guangzhou, China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68" name="矩形 567"/>
          <p:cNvSpPr/>
          <p:nvPr/>
        </p:nvSpPr>
        <p:spPr>
          <a:xfrm>
            <a:off x="5322088" y="3146766"/>
            <a:ext cx="1150581" cy="4639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R&amp;D Center</a:t>
            </a:r>
            <a:endParaRPr kumimoji="1" lang="en-US" altLang="zh-CN" sz="1100" dirty="0">
              <a:solidFill>
                <a:prstClr val="white"/>
              </a:solidFill>
              <a:latin typeface="細明體" panose="02020509000000000000" charset="-120"/>
              <a:ea typeface="細明體" panose="02020509000000000000" charset="-120"/>
              <a:cs typeface="細明體" panose="02020509000000000000" charset="-120"/>
            </a:endParaRPr>
          </a:p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Florida, USA</a:t>
            </a:r>
            <a:endParaRPr kumimoji="1" lang="en-US" altLang="zh-CN" sz="1100" dirty="0">
              <a:solidFill>
                <a:prstClr val="white"/>
              </a:solidFill>
              <a:latin typeface="細明體" panose="02020509000000000000" charset="-120"/>
              <a:ea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69" name="矩形 568"/>
          <p:cNvSpPr/>
          <p:nvPr/>
        </p:nvSpPr>
        <p:spPr>
          <a:xfrm>
            <a:off x="9126979" y="3200480"/>
            <a:ext cx="830766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Middle</a:t>
            </a:r>
            <a:r>
              <a:rPr kumimoji="1" lang="zh-CN" altLang="en-US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 </a:t>
            </a:r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East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0" name="矩形 569"/>
          <p:cNvSpPr/>
          <p:nvPr/>
        </p:nvSpPr>
        <p:spPr>
          <a:xfrm>
            <a:off x="6896510" y="3269988"/>
            <a:ext cx="928743" cy="3507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US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Mexico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1" name="矩形 570"/>
          <p:cNvSpPr/>
          <p:nvPr/>
        </p:nvSpPr>
        <p:spPr>
          <a:xfrm>
            <a:off x="10840745" y="3420414"/>
            <a:ext cx="994250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GB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Malaysia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2" name="矩形 571"/>
          <p:cNvSpPr/>
          <p:nvPr/>
        </p:nvSpPr>
        <p:spPr>
          <a:xfrm>
            <a:off x="10835089" y="3003144"/>
            <a:ext cx="1000421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GB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Indonesia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3" name="矩形 572"/>
          <p:cNvSpPr/>
          <p:nvPr/>
        </p:nvSpPr>
        <p:spPr>
          <a:xfrm>
            <a:off x="10830026" y="2614007"/>
            <a:ext cx="1000421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GB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Japan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4" name="矩形 573"/>
          <p:cNvSpPr/>
          <p:nvPr/>
        </p:nvSpPr>
        <p:spPr>
          <a:xfrm>
            <a:off x="9127091" y="3611126"/>
            <a:ext cx="830766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GB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Vietnam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5" name="矩形 574"/>
          <p:cNvSpPr/>
          <p:nvPr/>
        </p:nvSpPr>
        <p:spPr>
          <a:xfrm>
            <a:off x="7968057" y="2534433"/>
            <a:ext cx="830766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GB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Germany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  <p:sp>
        <p:nvSpPr>
          <p:cNvPr id="576" name="矩形 575"/>
          <p:cNvSpPr/>
          <p:nvPr/>
        </p:nvSpPr>
        <p:spPr>
          <a:xfrm>
            <a:off x="7954049" y="2991520"/>
            <a:ext cx="895034" cy="34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8960"/>
            <a:r>
              <a:rPr kumimoji="1" lang="en-GB" altLang="zh-CN" sz="1100" dirty="0">
                <a:solidFill>
                  <a:prstClr val="white"/>
                </a:solidFill>
                <a:latin typeface="細明體" panose="02020509000000000000" charset="-120"/>
                <a:ea typeface="細明體" panose="02020509000000000000" charset="-120"/>
                <a:cs typeface="細明體" panose="02020509000000000000" charset="-120"/>
              </a:rPr>
              <a:t>France</a:t>
            </a:r>
            <a:endParaRPr kumimoji="1" lang="zh-CN" altLang="en-US" sz="1100" dirty="0">
              <a:solidFill>
                <a:prstClr val="white"/>
              </a:solidFill>
              <a:latin typeface="細明體" panose="02020509000000000000" charset="-120"/>
              <a:cs typeface="細明體" panose="02020509000000000000" charset="-12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930194" y="2657587"/>
            <a:ext cx="4116894" cy="45056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讓更多人因工業創新受益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930193" y="2286001"/>
            <a:ext cx="1031724" cy="48729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願景</a:t>
            </a:r>
            <a:endParaRPr lang="en-US" altLang="zh-CN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930194" y="3740440"/>
            <a:ext cx="5484776" cy="48729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加速數</a:t>
            </a: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位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世界和物理世界的融合共生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    助力組織和個人可持續創新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930193" y="3270943"/>
            <a:ext cx="1031724" cy="48729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使命</a:t>
            </a:r>
            <a:endParaRPr lang="en-US" altLang="zh-CN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930194" y="4775483"/>
            <a:ext cx="5484776" cy="115295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平等開放、求是創新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以客戶為中心，以奮鬥者為本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獨樂樂不如眾樂樂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做一流的事，享受一流的生活</a:t>
            </a:r>
            <a:endParaRPr lang="zh-CN" altLang="en-US" sz="12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930193" y="4453582"/>
            <a:ext cx="1031724" cy="48729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b="1" spc="150" dirty="0">
                <a:solidFill>
                  <a:srgbClr val="2A6AE5"/>
                </a:solidFill>
                <a:latin typeface="Microsoft YaHei" panose="020B0503020204020204" charset="-122"/>
                <a:ea typeface="Microsoft YaHei" panose="020B0503020204020204" charset="-122"/>
              </a:rPr>
              <a:t>價值觀</a:t>
            </a:r>
            <a:endParaRPr lang="en-US" altLang="zh-CN" b="1" spc="150" dirty="0">
              <a:solidFill>
                <a:srgbClr val="2A6AE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2" name="文本占位符 4"/>
          <p:cNvSpPr txBox="1"/>
          <p:nvPr>
            <p:custDataLst>
              <p:tags r:id="rId8"/>
            </p:custDataLst>
          </p:nvPr>
        </p:nvSpPr>
        <p:spPr>
          <a:xfrm>
            <a:off x="961257" y="982900"/>
            <a:ext cx="6730628" cy="86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中望軟體：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推動工業可持續創新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35" name="矩形 34"/>
            <p:cNvSpPr/>
            <p:nvPr>
              <p:custDataLst>
                <p:tags r:id="rId10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pic>
        <p:nvPicPr>
          <p:cNvPr id="2" name="图片 1" descr="图标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23" y="599973"/>
            <a:ext cx="3817899" cy="26709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07" y="0"/>
            <a:ext cx="1219200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72755" y="2337226"/>
            <a:ext cx="2286697" cy="1904132"/>
            <a:chOff x="749470" y="2516288"/>
            <a:chExt cx="2286697" cy="1904132"/>
          </a:xfrm>
        </p:grpSpPr>
        <p:sp>
          <p:nvSpPr>
            <p:cNvPr id="71" name="矩形: 圆角 70"/>
            <p:cNvSpPr/>
            <p:nvPr/>
          </p:nvSpPr>
          <p:spPr>
            <a:xfrm>
              <a:off x="1731700" y="3110421"/>
              <a:ext cx="1202138" cy="347198"/>
            </a:xfrm>
            <a:prstGeom prst="round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2"/>
              </p:custDataLst>
            </p:nvPr>
          </p:nvSpPr>
          <p:spPr>
            <a:xfrm>
              <a:off x="1930256" y="3146942"/>
              <a:ext cx="988847" cy="269427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US" altLang="zh-CN" sz="16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2002</a:t>
              </a:r>
              <a:r>
                <a:rPr lang="zh-CN" altLang="en-US" sz="16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年</a:t>
              </a:r>
              <a:endPara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74" name="矩形 73"/>
            <p:cNvSpPr/>
            <p:nvPr>
              <p:custDataLst>
                <p:tags r:id="rId3"/>
              </p:custDataLst>
            </p:nvPr>
          </p:nvSpPr>
          <p:spPr>
            <a:xfrm>
              <a:off x="749470" y="2516288"/>
              <a:ext cx="2286697" cy="5738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第一代中望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CAD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平臺面世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  <a:p>
              <a:pPr algn="r"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開啟了中望自主創新之路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29149" y="3248457"/>
              <a:ext cx="91171" cy="9117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1874734" y="3290133"/>
              <a:ext cx="0" cy="1130287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矩形 66"/>
          <p:cNvSpPr/>
          <p:nvPr>
            <p:custDataLst>
              <p:tags r:id="rId4"/>
            </p:custDataLst>
          </p:nvPr>
        </p:nvSpPr>
        <p:spPr>
          <a:xfrm>
            <a:off x="1431574" y="5413453"/>
            <a:ext cx="1792381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中望軟體正式成立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78" name="矩形: 圆角 77"/>
          <p:cNvSpPr/>
          <p:nvPr/>
        </p:nvSpPr>
        <p:spPr>
          <a:xfrm>
            <a:off x="1647283" y="5017022"/>
            <a:ext cx="1202138" cy="347198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9" name="矩形 78"/>
          <p:cNvSpPr/>
          <p:nvPr>
            <p:custDataLst>
              <p:tags r:id="rId5"/>
            </p:custDataLst>
          </p:nvPr>
        </p:nvSpPr>
        <p:spPr>
          <a:xfrm>
            <a:off x="1806435" y="5053543"/>
            <a:ext cx="1042986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1998</a:t>
            </a: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85655" y="5142670"/>
            <a:ext cx="91171" cy="911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81" name="直接连接符 80"/>
          <p:cNvCxnSpPr/>
          <p:nvPr/>
        </p:nvCxnSpPr>
        <p:spPr>
          <a:xfrm flipH="1">
            <a:off x="884201" y="5188256"/>
            <a:ext cx="94704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7284557" y="2910864"/>
            <a:ext cx="1202138" cy="347198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5" name="矩形 124"/>
          <p:cNvSpPr/>
          <p:nvPr>
            <p:custDataLst>
              <p:tags r:id="rId6"/>
            </p:custDataLst>
          </p:nvPr>
        </p:nvSpPr>
        <p:spPr>
          <a:xfrm>
            <a:off x="5667998" y="2946024"/>
            <a:ext cx="1042986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2018</a:t>
            </a: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26" name="矩形 125"/>
          <p:cNvSpPr/>
          <p:nvPr>
            <p:custDataLst>
              <p:tags r:id="rId7"/>
            </p:custDataLst>
          </p:nvPr>
        </p:nvSpPr>
        <p:spPr>
          <a:xfrm>
            <a:off x="6092589" y="2240490"/>
            <a:ext cx="2495527" cy="6950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構建下一代高端三維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平臺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支撐大工程專案應用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8302251" y="3043757"/>
            <a:ext cx="91171" cy="911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3" name="矩形: 圆角 82"/>
          <p:cNvSpPr/>
          <p:nvPr/>
        </p:nvSpPr>
        <p:spPr>
          <a:xfrm>
            <a:off x="7128690" y="4980501"/>
            <a:ext cx="1202138" cy="347198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4" name="矩形 83"/>
          <p:cNvSpPr/>
          <p:nvPr>
            <p:custDataLst>
              <p:tags r:id="rId8"/>
            </p:custDataLst>
          </p:nvPr>
        </p:nvSpPr>
        <p:spPr>
          <a:xfrm>
            <a:off x="7129495" y="5017022"/>
            <a:ext cx="1042986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2018</a:t>
            </a: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8121801" y="5118537"/>
            <a:ext cx="91171" cy="911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0" name="矩形 109"/>
          <p:cNvSpPr/>
          <p:nvPr>
            <p:custDataLst>
              <p:tags r:id="rId9"/>
            </p:custDataLst>
          </p:nvPr>
        </p:nvSpPr>
        <p:spPr>
          <a:xfrm>
            <a:off x="7037004" y="5416061"/>
            <a:ext cx="3010133" cy="5738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佈局仿真分析領域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率先構建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CAx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一體化底層技術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42" name="矩形: 圆角 141"/>
          <p:cNvSpPr/>
          <p:nvPr/>
        </p:nvSpPr>
        <p:spPr>
          <a:xfrm>
            <a:off x="9944083" y="1995411"/>
            <a:ext cx="1202138" cy="347198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3" name="矩形 142"/>
          <p:cNvSpPr/>
          <p:nvPr>
            <p:custDataLst>
              <p:tags r:id="rId10"/>
            </p:custDataLst>
          </p:nvPr>
        </p:nvSpPr>
        <p:spPr>
          <a:xfrm>
            <a:off x="9994074" y="2031932"/>
            <a:ext cx="1042986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2023</a:t>
            </a: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44" name="矩形 143"/>
          <p:cNvSpPr/>
          <p:nvPr>
            <p:custDataLst>
              <p:tags r:id="rId11"/>
            </p:custDataLst>
          </p:nvPr>
        </p:nvSpPr>
        <p:spPr>
          <a:xfrm>
            <a:off x="8746310" y="1411994"/>
            <a:ext cx="2495527" cy="5738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全資收購英國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CHAM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algn="r"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正式拓展商業流體仿真領域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10957427" y="2133447"/>
            <a:ext cx="91171" cy="911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111" name="组合 110"/>
          <p:cNvGrpSpPr/>
          <p:nvPr/>
        </p:nvGrpSpPr>
        <p:grpSpPr>
          <a:xfrm>
            <a:off x="9411119" y="3707205"/>
            <a:ext cx="2367436" cy="1253439"/>
            <a:chOff x="345311" y="900593"/>
            <a:chExt cx="2367436" cy="1253439"/>
          </a:xfrm>
        </p:grpSpPr>
        <p:sp>
          <p:nvSpPr>
            <p:cNvPr id="112" name="矩形 111"/>
            <p:cNvSpPr/>
            <p:nvPr>
              <p:custDataLst>
                <p:tags r:id="rId12"/>
              </p:custDataLst>
            </p:nvPr>
          </p:nvSpPr>
          <p:spPr>
            <a:xfrm>
              <a:off x="345311" y="1340454"/>
              <a:ext cx="2367436" cy="813578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成功登陸科創板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  <a:p>
              <a:pPr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成為國內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A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股首家研發設計類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  <a:p>
              <a:pPr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工業軟體上市企業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113" name="矩形: 圆角 112"/>
            <p:cNvSpPr/>
            <p:nvPr/>
          </p:nvSpPr>
          <p:spPr>
            <a:xfrm>
              <a:off x="405509" y="900593"/>
              <a:ext cx="1202138" cy="347198"/>
            </a:xfrm>
            <a:prstGeom prst="round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14" name="矩形 113"/>
            <p:cNvSpPr/>
            <p:nvPr>
              <p:custDataLst>
                <p:tags r:id="rId13"/>
              </p:custDataLst>
            </p:nvPr>
          </p:nvSpPr>
          <p:spPr>
            <a:xfrm>
              <a:off x="551518" y="937114"/>
              <a:ext cx="1042986" cy="269427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US" altLang="zh-CN" sz="16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2021</a:t>
              </a:r>
              <a:r>
                <a:rPr lang="zh-CN" altLang="en-US" sz="16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年</a:t>
              </a:r>
              <a:endPara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515653" y="1026241"/>
              <a:ext cx="91171" cy="9117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57214" y="2337226"/>
            <a:ext cx="3105865" cy="941331"/>
            <a:chOff x="-1304228" y="3066228"/>
            <a:chExt cx="3105865" cy="941331"/>
          </a:xfrm>
        </p:grpSpPr>
        <p:sp>
          <p:nvSpPr>
            <p:cNvPr id="20" name="矩形: 圆角 19"/>
            <p:cNvSpPr/>
            <p:nvPr/>
          </p:nvSpPr>
          <p:spPr>
            <a:xfrm>
              <a:off x="439283" y="3660361"/>
              <a:ext cx="1202138" cy="347198"/>
            </a:xfrm>
            <a:prstGeom prst="roundRect">
              <a:avLst/>
            </a:prstGeom>
            <a:solidFill>
              <a:srgbClr val="2A6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4"/>
              </p:custDataLst>
            </p:nvPr>
          </p:nvSpPr>
          <p:spPr>
            <a:xfrm>
              <a:off x="489818" y="3696882"/>
              <a:ext cx="1042986" cy="269427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US" altLang="zh-CN" sz="16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2010</a:t>
              </a:r>
              <a:r>
                <a:rPr lang="zh-CN" altLang="en-US" sz="1600" b="1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年</a:t>
              </a:r>
              <a:endPara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5"/>
              </p:custDataLst>
            </p:nvPr>
          </p:nvSpPr>
          <p:spPr>
            <a:xfrm>
              <a:off x="-1304228" y="3066228"/>
              <a:ext cx="3105865" cy="573865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收購美國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VX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所有知識產權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  <a:p>
              <a:pPr algn="r">
                <a:lnSpc>
                  <a:spcPts val="15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同年推出首款國產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3D CAD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</a:rPr>
                <a:t>軟體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58456" y="3798397"/>
              <a:ext cx="91171" cy="9117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3974656" y="4980501"/>
            <a:ext cx="1202138" cy="347198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矩形 26"/>
          <p:cNvSpPr/>
          <p:nvPr>
            <p:custDataLst>
              <p:tags r:id="rId16"/>
            </p:custDataLst>
          </p:nvPr>
        </p:nvSpPr>
        <p:spPr>
          <a:xfrm>
            <a:off x="4173556" y="5017022"/>
            <a:ext cx="1042986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2004</a:t>
            </a: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141018" y="5118537"/>
            <a:ext cx="91171" cy="911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矩形 28"/>
          <p:cNvSpPr/>
          <p:nvPr>
            <p:custDataLst>
              <p:tags r:id="rId17"/>
            </p:custDataLst>
          </p:nvPr>
        </p:nvSpPr>
        <p:spPr>
          <a:xfrm>
            <a:off x="3876333" y="5416061"/>
            <a:ext cx="3010133" cy="5738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開拓海外市場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>
              <a:lnSpc>
                <a:spcPts val="15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吹響中國工軟正式進軍國際市場號角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cxnSp>
        <p:nvCxnSpPr>
          <p:cNvPr id="30" name="连接符: 肘形 29"/>
          <p:cNvCxnSpPr>
            <a:stCxn id="28" idx="0"/>
          </p:cNvCxnSpPr>
          <p:nvPr/>
        </p:nvCxnSpPr>
        <p:spPr>
          <a:xfrm rot="16200000" flipV="1">
            <a:off x="3625401" y="4557333"/>
            <a:ext cx="877178" cy="245229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连接符: 肘形 39"/>
          <p:cNvCxnSpPr>
            <a:endCxn id="23" idx="6"/>
          </p:cNvCxnSpPr>
          <p:nvPr/>
        </p:nvCxnSpPr>
        <p:spPr>
          <a:xfrm rot="16200000" flipV="1">
            <a:off x="5194620" y="3431431"/>
            <a:ext cx="1126377" cy="493478"/>
          </a:xfrm>
          <a:prstGeom prst="bentConnector2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>
            <p:custDataLst>
              <p:tags r:id="rId18"/>
            </p:custDataLst>
          </p:nvPr>
        </p:nvSpPr>
        <p:spPr>
          <a:xfrm>
            <a:off x="7334819" y="2956413"/>
            <a:ext cx="1042986" cy="26942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2019</a:t>
            </a:r>
            <a:r>
              <a:rPr lang="zh-CN" altLang="en-US" sz="16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6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cxnSp>
        <p:nvCxnSpPr>
          <p:cNvPr id="56" name="连接符: 肘形 55"/>
          <p:cNvCxnSpPr/>
          <p:nvPr/>
        </p:nvCxnSpPr>
        <p:spPr>
          <a:xfrm rot="10800000">
            <a:off x="8357775" y="3100066"/>
            <a:ext cx="571072" cy="152495"/>
          </a:xfrm>
          <a:prstGeom prst="bentConnector3">
            <a:avLst>
              <a:gd name="adj1" fmla="val -3373"/>
            </a:avLst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连接符: 肘形 61"/>
          <p:cNvCxnSpPr>
            <a:stCxn id="85" idx="0"/>
          </p:cNvCxnSpPr>
          <p:nvPr/>
        </p:nvCxnSpPr>
        <p:spPr>
          <a:xfrm rot="5400000" flipH="1" flipV="1">
            <a:off x="7810116" y="4411674"/>
            <a:ext cx="1064134" cy="349593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9628645" y="2824480"/>
            <a:ext cx="0" cy="101940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11003372" y="2174542"/>
            <a:ext cx="0" cy="52775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20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5" name="文本占位符 4"/>
          <p:cNvSpPr txBox="1"/>
          <p:nvPr>
            <p:custDataLst>
              <p:tags r:id="rId21"/>
            </p:custDataLst>
          </p:nvPr>
        </p:nvSpPr>
        <p:spPr>
          <a:xfrm>
            <a:off x="282417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26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年只做一件事：工業軟體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133383" y="1807570"/>
            <a:ext cx="2364994" cy="545195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最早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自主開發CAD軟體的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中國軟體企業之一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3614937" y="1736489"/>
            <a:ext cx="2543835" cy="652136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國內A股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第一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家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研發設計類工業軟體上市企業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085544" y="5315284"/>
            <a:ext cx="2430763" cy="545195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最早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“出海”的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中國CAD軟體企業</a:t>
            </a:r>
            <a:endParaRPr lang="en-US" altLang="zh-CN" sz="11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3722246" y="5306319"/>
            <a:ext cx="2256923" cy="538229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中國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CAD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領域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*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國產廠商市場佔有率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第一</a:t>
            </a:r>
            <a:endParaRPr lang="en-US" altLang="zh-CN" sz="12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961257" y="5971856"/>
            <a:ext cx="6189482" cy="38738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*IDC </a:t>
            </a:r>
            <a:r>
              <a:rPr lang="zh-CN" altLang="en-US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數據顯示，</a:t>
            </a:r>
            <a:r>
              <a:rPr lang="en-US" altLang="zh-CN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2022</a:t>
            </a:r>
            <a:r>
              <a:rPr lang="zh-CN" altLang="en-US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年中國設計研發類工業軟體</a:t>
            </a:r>
            <a:r>
              <a:rPr lang="en-US" altLang="zh-CN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CAD </a:t>
            </a:r>
            <a:r>
              <a:rPr lang="zh-CN" altLang="en-US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市場 </a:t>
            </a:r>
            <a:r>
              <a:rPr lang="en-US" altLang="zh-CN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,</a:t>
            </a:r>
            <a:r>
              <a:rPr lang="zh-CN" altLang="en-US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中望以</a:t>
            </a:r>
            <a:r>
              <a:rPr lang="en-US" altLang="zh-CN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9.6%</a:t>
            </a:r>
            <a:r>
              <a:rPr lang="zh-CN" altLang="en-US" sz="9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市占比穩居中國廠商第一</a:t>
            </a:r>
            <a:endParaRPr lang="en-US" altLang="zh-CN" sz="900" spc="150" dirty="0"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8882" y="71720"/>
            <a:ext cx="11372378" cy="353074"/>
            <a:chOff x="458882" y="71720"/>
            <a:chExt cx="11372378" cy="3530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82" y="214846"/>
              <a:ext cx="876860" cy="165123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9343326" y="71720"/>
              <a:ext cx="2487934" cy="353074"/>
            </a:xfrm>
            <a:prstGeom prst="rect">
              <a:avLst/>
            </a:prstGeom>
          </p:spPr>
          <p:txBody>
            <a:bodyPr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6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zh-CN" altLang="en-US" sz="750" spc="15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中望軟體，推動工業可持續創新</a:t>
              </a:r>
              <a:endParaRPr lang="en-US" altLang="zh-CN" sz="75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12" name="文本占位符 4"/>
          <p:cNvSpPr txBox="1"/>
          <p:nvPr>
            <p:custDataLst>
              <p:tags r:id="rId9"/>
            </p:custDataLst>
          </p:nvPr>
        </p:nvSpPr>
        <p:spPr>
          <a:xfrm>
            <a:off x="961257" y="1070028"/>
            <a:ext cx="5305319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從“敢為人先”到“行業第一“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09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406922" y="3532245"/>
            <a:ext cx="2653749" cy="1933522"/>
          </a:xfrm>
          <a:prstGeom prst="roundRect">
            <a:avLst>
              <a:gd name="adj" fmla="val 3361"/>
            </a:avLst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1779" b="117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9042250" y="3532245"/>
            <a:ext cx="2653749" cy="1933522"/>
          </a:xfrm>
          <a:prstGeom prst="roundRect">
            <a:avLst>
              <a:gd name="adj" fmla="val 3361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7161" b="-62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2" y="214846"/>
            <a:ext cx="876860" cy="165123"/>
          </a:xfrm>
          <a:prstGeom prst="rect">
            <a:avLst/>
          </a:prstGeom>
        </p:spPr>
      </p:pic>
      <p:sp>
        <p:nvSpPr>
          <p:cNvPr id="59" name="矩形 58"/>
          <p:cNvSpPr/>
          <p:nvPr>
            <p:custDataLst>
              <p:tags r:id="rId7"/>
            </p:custDataLst>
          </p:nvPr>
        </p:nvSpPr>
        <p:spPr>
          <a:xfrm>
            <a:off x="2394670" y="1867215"/>
            <a:ext cx="4073954" cy="11734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國際</a:t>
            </a: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併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購（收購美國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VX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、英國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CHAM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）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7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大研發中心融合中</a:t>
            </a: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、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美</a:t>
            </a:r>
            <a:r>
              <a:rPr lang="zh-TW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、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英頂尖研發精英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與全球超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800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家管道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/260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家開發夥伴建立合作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8"/>
            </p:custDataLst>
          </p:nvPr>
        </p:nvSpPr>
        <p:spPr>
          <a:xfrm>
            <a:off x="6468624" y="1821945"/>
            <a:ext cx="3693452" cy="11734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設立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8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個海外辦事處快速服務回應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海外籍員工占中望國際團隊比例超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50%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616263" y="3532245"/>
            <a:ext cx="2653749" cy="1933522"/>
          </a:xfrm>
          <a:prstGeom prst="roundRect">
            <a:avLst>
              <a:gd name="adj" fmla="val 3361"/>
            </a:avLst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675" t="-12477" r="-19787" b="-95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0" name="矩形: 圆角 69"/>
          <p:cNvSpPr/>
          <p:nvPr/>
        </p:nvSpPr>
        <p:spPr>
          <a:xfrm>
            <a:off x="6195093" y="3532245"/>
            <a:ext cx="2653749" cy="1933522"/>
          </a:xfrm>
          <a:prstGeom prst="roundRect">
            <a:avLst>
              <a:gd name="adj" fmla="val 3361"/>
            </a:avLst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6931" r="-50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199378" y="1414267"/>
            <a:ext cx="35572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產品國際化</a:t>
            </a:r>
            <a:r>
              <a:rPr lang="en-US" altLang="zh-CN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—</a:t>
            </a:r>
            <a:r>
              <a:rPr lang="zh-CN" altLang="en-US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業務國際化</a:t>
            </a:r>
            <a:r>
              <a:rPr lang="en-US" altLang="zh-CN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—</a:t>
            </a:r>
            <a:r>
              <a:rPr lang="zh-CN" altLang="en-US" sz="1400" b="1" spc="150" dirty="0">
                <a:solidFill>
                  <a:srgbClr val="2A6AE6"/>
                </a:solidFill>
                <a:latin typeface="Microsoft YaHei" panose="020B0503020204020204" charset="-122"/>
                <a:ea typeface="Microsoft YaHei" panose="020B0503020204020204" charset="-122"/>
              </a:rPr>
              <a:t>戰略國際化</a:t>
            </a:r>
            <a:endParaRPr lang="zh-CN" altLang="en-US" sz="1400" b="1" spc="150" dirty="0">
              <a:solidFill>
                <a:srgbClr val="2A6AE6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16262" y="5147692"/>
            <a:ext cx="2653749" cy="801521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>
          <a:xfrm>
            <a:off x="750704" y="5475107"/>
            <a:ext cx="2519308" cy="406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收購美國</a:t>
            </a:r>
            <a:r>
              <a:rPr lang="en-US" altLang="zh-CN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VX</a:t>
            </a: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公司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5" name="矩形 64"/>
          <p:cNvSpPr/>
          <p:nvPr>
            <p:custDataLst>
              <p:tags r:id="rId14"/>
            </p:custDataLst>
          </p:nvPr>
        </p:nvSpPr>
        <p:spPr>
          <a:xfrm>
            <a:off x="750704" y="5247403"/>
            <a:ext cx="2519308" cy="406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2010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409981" y="5147692"/>
            <a:ext cx="2653749" cy="801521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8" name="矩形 67"/>
          <p:cNvSpPr/>
          <p:nvPr>
            <p:custDataLst>
              <p:tags r:id="rId15"/>
            </p:custDataLst>
          </p:nvPr>
        </p:nvSpPr>
        <p:spPr>
          <a:xfrm>
            <a:off x="3540119" y="5274521"/>
            <a:ext cx="2519308" cy="800764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第七屆中望全球合作夥伴大會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9" name="矩形 68"/>
          <p:cNvSpPr/>
          <p:nvPr>
            <p:custDataLst>
              <p:tags r:id="rId16"/>
            </p:custDataLst>
          </p:nvPr>
        </p:nvSpPr>
        <p:spPr>
          <a:xfrm>
            <a:off x="3522555" y="5247615"/>
            <a:ext cx="2519308" cy="406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2019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190808" y="5147692"/>
            <a:ext cx="2653749" cy="801521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2" name="矩形 71"/>
          <p:cNvSpPr/>
          <p:nvPr>
            <p:custDataLst>
              <p:tags r:id="rId17"/>
            </p:custDataLst>
          </p:nvPr>
        </p:nvSpPr>
        <p:spPr>
          <a:xfrm>
            <a:off x="6329534" y="5474680"/>
            <a:ext cx="2519308" cy="406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舉辦歐洲合作夥伴大會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3" name="矩形 72"/>
          <p:cNvSpPr/>
          <p:nvPr>
            <p:custDataLst>
              <p:tags r:id="rId18"/>
            </p:custDataLst>
          </p:nvPr>
        </p:nvSpPr>
        <p:spPr>
          <a:xfrm>
            <a:off x="6329534" y="5254490"/>
            <a:ext cx="2519308" cy="406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2022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033386" y="5147692"/>
            <a:ext cx="2662613" cy="801521"/>
          </a:xfrm>
          <a:prstGeom prst="roundRect">
            <a:avLst/>
          </a:prstGeom>
          <a:solidFill>
            <a:srgbClr val="2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0" name="矩形 79"/>
          <p:cNvSpPr/>
          <p:nvPr>
            <p:custDataLst>
              <p:tags r:id="rId19"/>
            </p:custDataLst>
          </p:nvPr>
        </p:nvSpPr>
        <p:spPr>
          <a:xfrm>
            <a:off x="9167827" y="5368171"/>
            <a:ext cx="2519308" cy="614151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德國漢諾威工業展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唯一參展的中國工軟企業</a:t>
            </a:r>
            <a:endParaRPr lang="en-US" altLang="zh-CN" sz="1200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1" name="矩形 80"/>
          <p:cNvSpPr/>
          <p:nvPr>
            <p:custDataLst>
              <p:tags r:id="rId20"/>
            </p:custDataLst>
          </p:nvPr>
        </p:nvSpPr>
        <p:spPr>
          <a:xfrm>
            <a:off x="9167827" y="5127373"/>
            <a:ext cx="2519308" cy="406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en-US" altLang="zh-CN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2024</a:t>
            </a:r>
            <a:r>
              <a:rPr lang="zh-CN" altLang="en-US" sz="1400" b="1" spc="15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年</a:t>
            </a:r>
            <a:endParaRPr lang="en-US" altLang="zh-CN" sz="1400" b="1" spc="15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8" name="文本占位符 4"/>
          <p:cNvSpPr txBox="1"/>
          <p:nvPr>
            <p:custDataLst>
              <p:tags r:id="rId21"/>
            </p:custDataLst>
          </p:nvPr>
        </p:nvSpPr>
        <p:spPr>
          <a:xfrm>
            <a:off x="2824177" y="1070028"/>
            <a:ext cx="6730628" cy="473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出海</a:t>
            </a:r>
            <a:r>
              <a:rPr lang="en-US" altLang="zh-CN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20</a:t>
            </a: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年  讓世界用上中國工業軟體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884891" y="2534954"/>
            <a:ext cx="4970626" cy="286394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b="1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中國版權最具影響力企業</a:t>
            </a:r>
            <a:endParaRPr lang="en-US" altLang="zh-CN" sz="1200" b="1" spc="150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中國工業軟體領軍企業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中國軟體行業最具影響力企業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博士後創新實踐基地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b="1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中望</a:t>
            </a:r>
            <a:r>
              <a:rPr lang="en-US" altLang="zh-CN" sz="1200" b="1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3D</a:t>
            </a:r>
            <a:r>
              <a:rPr lang="zh-CN" altLang="en-US" sz="1200" b="1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：</a:t>
            </a:r>
            <a:r>
              <a:rPr lang="en-US" altLang="zh-CN" sz="1200" b="1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2022</a:t>
            </a:r>
            <a:r>
              <a:rPr lang="zh-CN" altLang="en-US" sz="1200" b="1" spc="150" dirty="0">
                <a:solidFill>
                  <a:srgbClr val="2E67E8"/>
                </a:solidFill>
                <a:latin typeface="Microsoft YaHei" panose="020B0503020204020204" charset="-122"/>
                <a:ea typeface="Microsoft YaHei" panose="020B0503020204020204" charset="-122"/>
              </a:rPr>
              <a:t>中國版權金獎（工軟唯一）</a:t>
            </a:r>
            <a:endParaRPr lang="en-US" altLang="zh-CN" sz="1200" b="1" spc="150" dirty="0">
              <a:solidFill>
                <a:srgbClr val="2E67E8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中望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G2 2024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年全球最佳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CAD&amp;PLM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軟體獎</a:t>
            </a:r>
            <a:b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</a:b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rPr>
              <a:t>……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8" r="-1684"/>
          <a:stretch>
            <a:fillRect/>
          </a:stretch>
        </p:blipFill>
        <p:spPr>
          <a:xfrm>
            <a:off x="5855517" y="675318"/>
            <a:ext cx="6420372" cy="6182682"/>
          </a:xfrm>
          <a:prstGeom prst="rect">
            <a:avLst/>
          </a:prstGeom>
        </p:spPr>
      </p:pic>
      <p:sp>
        <p:nvSpPr>
          <p:cNvPr id="5" name="文本占位符 4"/>
          <p:cNvSpPr txBox="1"/>
          <p:nvPr>
            <p:custDataLst>
              <p:tags r:id="rId3"/>
            </p:custDataLst>
          </p:nvPr>
        </p:nvSpPr>
        <p:spPr>
          <a:xfrm>
            <a:off x="961257" y="982900"/>
            <a:ext cx="2956402" cy="86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連續攬獲多項大獎</a:t>
            </a:r>
            <a:endParaRPr lang="en-US" altLang="zh-CN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  <a:p>
            <a:pPr marL="0" indent="0">
              <a:lnSpc>
                <a:spcPts val="2000"/>
              </a:lnSpc>
              <a:spcAft>
                <a:spcPts val="400"/>
              </a:spcAft>
              <a:buClr>
                <a:schemeClr val="accent1"/>
              </a:buClr>
              <a:buNone/>
            </a:pPr>
            <a:r>
              <a:rPr lang="zh-CN" altLang="en-US" sz="2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品牌實力行業認可</a:t>
            </a:r>
            <a:endParaRPr lang="zh-CN" altLang="en-US" sz="2200" b="1" spc="15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11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12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14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MH" val="20160829143853"/>
  <p:tag name="MH_LIBRARY" val="GRAPHIC"/>
  <p:tag name="MH_TYPE" val="SubTitle"/>
  <p:tag name="MH_ORDER" val="2"/>
</p:tagLst>
</file>

<file path=ppt/tags/tag155.xml><?xml version="1.0" encoding="utf-8"?>
<p:tagLst xmlns:p="http://schemas.openxmlformats.org/presentationml/2006/main">
  <p:tag name="MH" val="20160829143853"/>
  <p:tag name="MH_LIBRARY" val="GRAPHIC"/>
  <p:tag name="MH_TYPE" val="SubTitle"/>
  <p:tag name="MH_ORDER" val="3"/>
</p:tagLst>
</file>

<file path=ppt/tags/tag156.xml><?xml version="1.0" encoding="utf-8"?>
<p:tagLst xmlns:p="http://schemas.openxmlformats.org/presentationml/2006/main">
  <p:tag name="MH" val="20160829143853"/>
  <p:tag name="MH_LIBRARY" val="GRAPHIC"/>
  <p:tag name="MH_TYPE" val="SubTitle"/>
  <p:tag name="MH_ORDER" val="4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PP_MARK_KEY" val="ca4d2fa1-b056-455d-b67b-105b3eca0108"/>
  <p:tag name="COMMONDATA" val="eyJoZGlkIjoiZDdhODM1MmQxZDA1ZWIzYTNhYTRlNTRmYTY3OGIwZjUifQ=="/>
  <p:tag name="commondata" val="eyJoZGlkIjoiYzhlYjQxNmNlZmVjOWUyYmFhMWM2YTQ3NmYyZDIwODgifQ=="/>
</p:tagLst>
</file>

<file path=ppt/tags/tag1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990_7*l_h_f*1_6_1"/>
  <p:tag name="KSO_WM_TEMPLATE_CATEGORY" val="custom"/>
  <p:tag name="KSO_WM_TEMPLATE_INDEX" val="20202990"/>
  <p:tag name="KSO_WM_UNIT_LAYERLEVEL" val="1_1_1"/>
  <p:tag name="KSO_WM_TAG_VERSION" val="1.0"/>
  <p:tag name="KSO_WM_BEAUTIFY_FLAG" val="#wm#"/>
  <p:tag name="KSO_WM_UNIT_PRESET_TEXT" val="单击此处添加正文......"/>
  <p:tag name="KSO_WM_UNIT_TEXT_FILL_FORE_SCHEMECOLOR_INDEX_BRIGHTNESS" val="0.35"/>
  <p:tag name="KSO_WM_UNIT_TEXT_FILL_FORE_SCHEMECOLOR_INDEX" val="13"/>
  <p:tag name="KSO_WM_UNIT_TEXT_FILL_TYPE" val="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5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6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UNIT_NOCLEAR" val="0"/>
  <p:tag name="KSO_WM_UNIT_VALUE" val="8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95_1*f*1"/>
  <p:tag name="KSO_WM_TEMPLATE_CATEGORY" val="diagram"/>
  <p:tag name="KSO_WM_TEMPLATE_INDEX" val="2020519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&#10;单击此处输入你的正文，文字是您思想的提炼，为了最终演示发布的良好效果，请尽量言简意赅的阐述观点；根据需要可酌情增减文字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公司PPT-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77BD9"/>
        </a:solidFill>
        <a:ln>
          <a:noFill/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7155</Words>
  <Application>WPS 演示</Application>
  <PresentationFormat>宽屏</PresentationFormat>
  <Paragraphs>780</Paragraphs>
  <Slides>38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</vt:lpstr>
      <vt:lpstr>SimSun</vt:lpstr>
      <vt:lpstr>Wingdings</vt:lpstr>
      <vt:lpstr>Microsoft YaHei</vt:lpstr>
      <vt:lpstr>細明體</vt:lpstr>
      <vt:lpstr>Calibri</vt:lpstr>
      <vt:lpstr>DengXian</vt:lpstr>
      <vt:lpstr>Arial Unicode MS</vt:lpstr>
      <vt:lpstr>微軟正黑體</vt:lpstr>
      <vt:lpstr>Arial</vt:lpstr>
      <vt:lpstr>Microsoft YaHei Light</vt:lpstr>
      <vt:lpstr>Times New Roman</vt:lpstr>
      <vt:lpstr>Calibri</vt:lpstr>
      <vt:lpstr>DengXian Light</vt:lpstr>
      <vt:lpstr>公司PPT-2024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2D外销市场部</dc:creator>
  <cp:lastModifiedBy>nick</cp:lastModifiedBy>
  <cp:revision>1510</cp:revision>
  <dcterms:created xsi:type="dcterms:W3CDTF">2021-11-09T09:09:00Z</dcterms:created>
  <dcterms:modified xsi:type="dcterms:W3CDTF">2024-07-26T09:27:39Z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022D9358F68B4ED1AF87748F546D96DD_13</vt:lpwstr>
  </property>
  <property fmtid="{D5CDD505-2E9C-101B-9397-08002B2CF9AE}" pid="3" name="KSOProductBuildVer">
    <vt:lpwstr>2052-12.1.0.16729</vt:lpwstr>
  </property>
</Properties>
</file>